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2"/>
  </p:notesMasterIdLst>
  <p:sldIdLst>
    <p:sldId id="256" r:id="rId2"/>
    <p:sldId id="309" r:id="rId3"/>
    <p:sldId id="257" r:id="rId4"/>
    <p:sldId id="304" r:id="rId5"/>
    <p:sldId id="278" r:id="rId6"/>
    <p:sldId id="306" r:id="rId7"/>
    <p:sldId id="274" r:id="rId8"/>
    <p:sldId id="305" r:id="rId9"/>
    <p:sldId id="310" r:id="rId10"/>
    <p:sldId id="30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FF7FFF"/>
    <a:srgbClr val="FFFF7F"/>
    <a:srgbClr val="7FFFFF"/>
    <a:srgbClr val="7F7FFF"/>
    <a:srgbClr val="7FFF7F"/>
    <a:srgbClr val="FF7F7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9" autoAdjust="0"/>
  </p:normalViewPr>
  <p:slideViewPr>
    <p:cSldViewPr>
      <p:cViewPr varScale="1">
        <p:scale>
          <a:sx n="84" d="100"/>
          <a:sy n="84" d="100"/>
        </p:scale>
        <p:origin x="869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43DB4CA-D210-42B5-BF69-D9ECD9E6476C}" type="datetimeFigureOut">
              <a:rPr lang="en-GB"/>
              <a:pPr>
                <a:defRPr/>
              </a:pPr>
              <a:t>25/09/2014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66AA154-6093-4392-AB8B-13FC6155C6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304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fld id="{6D7AC60C-577F-48B7-8860-96060563B266}" type="slidenum">
              <a:rPr lang="en-GB" smtClean="0"/>
              <a:pPr eaLnBrk="1" hangingPunct="1"/>
              <a:t>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3661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fld id="{6D7AC60C-577F-48B7-8860-96060563B266}" type="slidenum">
              <a:rPr lang="en-GB" smtClean="0"/>
              <a:pPr eaLnBrk="1" hangingPunct="1"/>
              <a:t>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9824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fld id="{6D7AC60C-577F-48B7-8860-96060563B266}" type="slidenum">
              <a:rPr lang="en-GB" smtClean="0"/>
              <a:pPr eaLnBrk="1" hangingPunct="1"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3134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fld id="{6D7AC60C-577F-48B7-8860-96060563B266}" type="slidenum">
              <a:rPr lang="en-GB" smtClean="0"/>
              <a:pPr eaLnBrk="1" hangingPunct="1"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9969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fld id="{88D6CEE9-5E21-412A-8967-6576DA854225}" type="slidenum">
              <a:rPr lang="en-GB" smtClean="0"/>
              <a:pPr eaLnBrk="1" hangingPunct="1"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7710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95654-12FA-4A9D-AC07-498AF4994979}" type="datetime1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WebGLworkshop.com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40821-17AC-4C73-967F-023210E2C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9C922-745F-491A-BAE0-6A67F11566DC}" type="datetime1">
              <a:rPr lang="en-US"/>
              <a:pPr>
                <a:defRPr/>
              </a:pPr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WebGLworkshop.com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99DB1-F1E5-4F3B-B0E5-CAC9D224CA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2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17475-D03E-43D7-9B86-2CE543F26A69}" type="datetime1">
              <a:rPr lang="en-US"/>
              <a:pPr>
                <a:defRPr/>
              </a:pPr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WebGLworkshop.com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E6B47-F56D-4F71-9860-18C568ABE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01724-197C-4167-BD7E-2494282B7323}" type="datetime1">
              <a:rPr lang="en-US"/>
              <a:pPr>
                <a:defRPr/>
              </a:pPr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WebGLworkshop.com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7E9B3-45DA-4EDE-850C-C82CA0724C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4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2AE9F-28E4-4B81-B835-7FC0B1C84A30}" type="datetime1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WebGLworkshop.com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A10C6-AF36-498D-9144-49FD8BED2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4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5971A-6BCF-4C6E-9674-EAB4ADC88478}" type="datetime1">
              <a:rPr lang="en-US"/>
              <a:pPr>
                <a:defRPr/>
              </a:pPr>
              <a:t>9/25/2014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WebGLworkshop.com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F17B2-5F4C-4D13-828B-61CCA43A02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4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F888-EBA0-404A-B2AC-EA605A8A8891}" type="datetime1">
              <a:rPr lang="en-US"/>
              <a:pPr>
                <a:defRPr/>
              </a:pPr>
              <a:t>9/25/2014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WebGLworkshop.com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DDE8-351A-4F4B-8F19-F09CB860B9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8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89019-85DE-4833-AA1C-B7F545AB3A91}" type="datetime1">
              <a:rPr lang="en-US"/>
              <a:pPr>
                <a:defRPr/>
              </a:pPr>
              <a:t>9/25/2014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WebGLworkshop.com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E3100-8D05-4A79-93B2-964ECA5394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3490C-B14B-47BA-9F7C-2130F38CBEC6}" type="datetime1">
              <a:rPr lang="en-US"/>
              <a:pPr>
                <a:defRPr/>
              </a:pPr>
              <a:t>9/25/2014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WebGLworkshop.com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47F96-23D9-48A5-9F68-3DF5F90DB3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6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AF370-7972-4261-9833-BFD1B2DB8439}" type="datetime1">
              <a:rPr lang="en-US"/>
              <a:pPr>
                <a:defRPr/>
              </a:pPr>
              <a:t>9/25/2014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WebGLworkshop.com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FB0F1-23B6-4212-B62C-561E3A067D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AC313-BD37-49D8-82D4-B3994257959F}" type="datetime1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WebGLworkshop.com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CBCB2-6477-414A-8724-5FDE5EDC1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4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0F604F-89E6-4D3A-8EAD-824DCEB37E5A}" type="datetime1">
              <a:rPr lang="en-US"/>
              <a:pPr>
                <a:defRPr/>
              </a:pPr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WebGLworkshop.com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F5E93F-3DE7-47A9-AC5D-2E06EF19BA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71" r:id="rId2"/>
    <p:sldLayoutId id="2147484180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81" r:id="rId9"/>
    <p:sldLayoutId id="2147484177" r:id="rId10"/>
    <p:sldLayoutId id="214748417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2pPr>
      <a:lvl3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3pPr>
      <a:lvl4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4pPr>
      <a:lvl5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+mn-ea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3"/>
          <p:cNvSpPr>
            <a:spLocks noGrp="1"/>
          </p:cNvSpPr>
          <p:nvPr>
            <p:ph type="subTitle" idx="1"/>
          </p:nvPr>
        </p:nvSpPr>
        <p:spPr>
          <a:xfrm>
            <a:off x="1473200" y="3501008"/>
            <a:ext cx="5637213" cy="2880743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tx1"/>
                </a:solidFill>
              </a:rPr>
              <a:t>Fonts </a:t>
            </a:r>
            <a:r>
              <a:rPr lang="en-GB" strike="sngStrike" dirty="0" smtClean="0">
                <a:solidFill>
                  <a:schemeClr val="tx1"/>
                </a:solidFill>
              </a:rPr>
              <a:t>and Models</a:t>
            </a:r>
            <a:endParaRPr lang="en-GB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GB" dirty="0" smtClean="0">
                <a:solidFill>
                  <a:schemeClr val="tx1"/>
                </a:solidFill>
              </a:rPr>
              <a:t>Thursday, </a:t>
            </a:r>
            <a:r>
              <a:rPr lang="en-GB" dirty="0" smtClean="0">
                <a:solidFill>
                  <a:schemeClr val="tx1"/>
                </a:solidFill>
              </a:rPr>
              <a:t>September 25</a:t>
            </a:r>
            <a:r>
              <a:rPr lang="en-GB" baseline="30000" dirty="0" smtClean="0">
                <a:solidFill>
                  <a:schemeClr val="tx1"/>
                </a:solidFill>
              </a:rPr>
              <a:t>th</a:t>
            </a:r>
            <a:r>
              <a:rPr lang="en-GB" dirty="0" smtClean="0">
                <a:solidFill>
                  <a:schemeClr val="tx1"/>
                </a:solidFill>
              </a:rPr>
              <a:t> 6:30 </a:t>
            </a:r>
            <a:r>
              <a:rPr lang="en-GB" dirty="0" smtClean="0">
                <a:solidFill>
                  <a:schemeClr val="tx1"/>
                </a:solidFill>
              </a:rPr>
              <a:t>PM</a:t>
            </a:r>
          </a:p>
          <a:p>
            <a:pPr eaLnBrk="1" hangingPunct="1"/>
            <a:r>
              <a:rPr lang="en-GB" dirty="0" err="1" smtClean="0">
                <a:solidFill>
                  <a:schemeClr val="tx1"/>
                </a:solidFill>
              </a:rPr>
              <a:t>SkillsMatter</a:t>
            </a:r>
            <a:r>
              <a:rPr lang="en-GB" dirty="0" smtClean="0">
                <a:solidFill>
                  <a:schemeClr val="tx1"/>
                </a:solidFill>
              </a:rPr>
              <a:t>, 116-120 </a:t>
            </a:r>
            <a:r>
              <a:rPr lang="en-GB" dirty="0" err="1" smtClean="0">
                <a:solidFill>
                  <a:schemeClr val="tx1"/>
                </a:solidFill>
              </a:rPr>
              <a:t>Goswell</a:t>
            </a:r>
            <a:r>
              <a:rPr lang="en-GB" dirty="0" smtClean="0">
                <a:solidFill>
                  <a:schemeClr val="tx1"/>
                </a:solidFill>
              </a:rPr>
              <a:t> Road, London</a:t>
            </a:r>
          </a:p>
          <a:p>
            <a:pPr eaLnBrk="1" hangingPunct="1"/>
            <a:endParaRPr lang="en-GB" dirty="0">
              <a:solidFill>
                <a:schemeClr val="tx1"/>
              </a:solidFill>
            </a:endParaRPr>
          </a:p>
          <a:p>
            <a:pPr eaLnBrk="1" hangingPunct="1"/>
            <a:r>
              <a:rPr lang="en-GB" dirty="0" smtClean="0">
                <a:solidFill>
                  <a:schemeClr val="tx1"/>
                </a:solidFill>
              </a:rPr>
              <a:t>Next: </a:t>
            </a:r>
            <a:r>
              <a:rPr lang="en-GB" dirty="0" smtClean="0">
                <a:solidFill>
                  <a:schemeClr val="tx1"/>
                </a:solidFill>
              </a:rPr>
              <a:t>TBA</a:t>
            </a:r>
            <a:endParaRPr lang="en-GB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GB" dirty="0" smtClean="0">
                <a:solidFill>
                  <a:schemeClr val="tx1"/>
                </a:solidFill>
              </a:rPr>
              <a:t>Models (formats, creation and loading)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7581" y="1515123"/>
            <a:ext cx="6706747" cy="1793167"/>
          </a:xfrm>
        </p:spPr>
        <p:txBody>
          <a:bodyPr/>
          <a:lstStyle/>
          <a:p>
            <a:pPr marL="182880" indent="0" algn="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GB" dirty="0" smtClean="0">
                <a:solidFill>
                  <a:srgbClr val="9A0000"/>
                </a:solidFill>
              </a:rPr>
              <a:t>Workshop</a:t>
            </a:r>
            <a:br>
              <a:rPr lang="en-GB" dirty="0" smtClean="0">
                <a:solidFill>
                  <a:srgbClr val="9A0000"/>
                </a:solidFill>
              </a:rPr>
            </a:br>
            <a:r>
              <a:rPr lang="en-GB" sz="4800" dirty="0" smtClean="0">
                <a:solidFill>
                  <a:srgbClr val="9A0000"/>
                </a:solidFill>
              </a:rPr>
              <a:t>(London)</a:t>
            </a:r>
            <a:endParaRPr lang="en-GB" dirty="0">
              <a:solidFill>
                <a:srgbClr val="9A0000"/>
              </a:solidFill>
            </a:endParaRPr>
          </a:p>
        </p:txBody>
      </p:sp>
      <p:pic>
        <p:nvPicPr>
          <p:cNvPr id="5124" name="Picture 4" descr="C:\Users\cxb\Dropbox\WebGL Workshop\HTML5_CodeShow\WebGL_1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96752"/>
            <a:ext cx="3025775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888" y="1547664"/>
            <a:ext cx="7551737" cy="504998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/>
              <a:t>News </a:t>
            </a:r>
            <a:r>
              <a:rPr lang="en-GB" sz="1800" dirty="0" smtClean="0"/>
              <a:t>(shamelessly ripped off from the </a:t>
            </a:r>
            <a:r>
              <a:rPr lang="en-GB" sz="1800" dirty="0" err="1" smtClean="0"/>
              <a:t>interwebbings</a:t>
            </a:r>
            <a:r>
              <a:rPr lang="en-GB" sz="1800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GB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23850" y="6307200"/>
            <a:ext cx="8351838" cy="365125"/>
          </a:xfrm>
          <a:prstGeom prst="rect">
            <a:avLst/>
          </a:prstGeo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8159750" algn="r"/>
              </a:tabLst>
              <a:defRPr/>
            </a:pPr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/>
                <a:cs typeface="+mn-cs"/>
              </a:rPr>
              <a:t>WebGLworkshop.com/08	meetup.com/</a:t>
            </a:r>
            <a:r>
              <a:rPr 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/>
                <a:cs typeface="+mn-cs"/>
              </a:rPr>
              <a:t>WebGL</a:t>
            </a:r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/>
                <a:cs typeface="+mn-cs"/>
              </a:rPr>
              <a:t>-Workshop-London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55576" y="404664"/>
            <a:ext cx="792088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54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088" indent="-319088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4600" b="1">
                <a:solidFill>
                  <a:schemeClr val="tx1"/>
                </a:solidFill>
                <a:latin typeface="Trebuchet MS" pitchFamily="34" charset="0"/>
              </a:defRPr>
            </a:lvl2pPr>
            <a:lvl3pPr marL="319088" indent="-319088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4600" b="1">
                <a:solidFill>
                  <a:schemeClr val="tx1"/>
                </a:solidFill>
                <a:latin typeface="Trebuchet MS" pitchFamily="34" charset="0"/>
              </a:defRPr>
            </a:lvl3pPr>
            <a:lvl4pPr marL="319088" indent="-319088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4600" b="1">
                <a:solidFill>
                  <a:schemeClr val="tx1"/>
                </a:solidFill>
                <a:latin typeface="Trebuchet MS" pitchFamily="34" charset="0"/>
              </a:defRPr>
            </a:lvl4pPr>
            <a:lvl5pPr marL="319088" indent="-319088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4600" b="1">
                <a:solidFill>
                  <a:schemeClr val="tx1"/>
                </a:solidFill>
                <a:latin typeface="Trebuchet MS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r" eaLnBrk="1" hangingPunct="1">
              <a:buFont typeface="Georgia" pitchFamily="18" charset="0"/>
              <a:buNone/>
              <a:defRPr/>
            </a:pPr>
            <a:r>
              <a:rPr lang="en-GB" sz="4600" dirty="0" err="1">
                <a:solidFill>
                  <a:srgbClr val="C00000"/>
                </a:solidFill>
              </a:rPr>
              <a:t>WebGL</a:t>
            </a:r>
            <a:r>
              <a:rPr lang="en-GB" sz="4600" dirty="0">
                <a:solidFill>
                  <a:srgbClr val="C00000"/>
                </a:solidFill>
              </a:rPr>
              <a:t> Workshop</a:t>
            </a:r>
          </a:p>
        </p:txBody>
      </p:sp>
    </p:spTree>
    <p:extLst>
      <p:ext uri="{BB962C8B-B14F-4D97-AF65-F5344CB8AC3E}">
        <p14:creationId xmlns:p14="http://schemas.microsoft.com/office/powerpoint/2010/main" val="19148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3"/>
          <p:cNvSpPr>
            <a:spLocks noGrp="1"/>
          </p:cNvSpPr>
          <p:nvPr>
            <p:ph type="subTitle" idx="1"/>
          </p:nvPr>
        </p:nvSpPr>
        <p:spPr>
          <a:xfrm>
            <a:off x="1473200" y="3501008"/>
            <a:ext cx="5637213" cy="2880743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tx1"/>
                </a:solidFill>
              </a:rPr>
              <a:t>Also today</a:t>
            </a:r>
          </a:p>
          <a:p>
            <a:pPr eaLnBrk="1" hangingPunct="1"/>
            <a:r>
              <a:rPr lang="en-GB" dirty="0" smtClean="0">
                <a:solidFill>
                  <a:schemeClr val="tx1"/>
                </a:solidFill>
              </a:rPr>
              <a:t>Online Model Viewer (Autodesk)</a:t>
            </a:r>
          </a:p>
          <a:p>
            <a:pPr eaLnBrk="1" hangingPunct="1"/>
            <a:r>
              <a:rPr lang="en-GB" dirty="0" smtClean="0">
                <a:solidFill>
                  <a:schemeClr val="tx1"/>
                </a:solidFill>
              </a:rPr>
              <a:t>Isaac Cohen (</a:t>
            </a:r>
            <a:r>
              <a:rPr lang="en-GB" dirty="0" err="1" smtClean="0">
                <a:solidFill>
                  <a:schemeClr val="tx1"/>
                </a:solidFill>
              </a:rPr>
              <a:t>Caribo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7581" y="1515123"/>
            <a:ext cx="6706747" cy="1793167"/>
          </a:xfrm>
        </p:spPr>
        <p:txBody>
          <a:bodyPr/>
          <a:lstStyle/>
          <a:p>
            <a:pPr marL="182880" indent="0" algn="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GB" dirty="0" smtClean="0">
                <a:solidFill>
                  <a:srgbClr val="9A0000"/>
                </a:solidFill>
              </a:rPr>
              <a:t>Workshop</a:t>
            </a:r>
            <a:br>
              <a:rPr lang="en-GB" dirty="0" smtClean="0">
                <a:solidFill>
                  <a:srgbClr val="9A0000"/>
                </a:solidFill>
              </a:rPr>
            </a:br>
            <a:r>
              <a:rPr lang="en-GB" sz="4800" dirty="0" smtClean="0">
                <a:solidFill>
                  <a:srgbClr val="9A0000"/>
                </a:solidFill>
              </a:rPr>
              <a:t>(London)</a:t>
            </a:r>
            <a:endParaRPr lang="en-GB" dirty="0">
              <a:solidFill>
                <a:srgbClr val="9A0000"/>
              </a:solidFill>
            </a:endParaRPr>
          </a:p>
        </p:txBody>
      </p:sp>
      <p:pic>
        <p:nvPicPr>
          <p:cNvPr id="5124" name="Picture 4" descr="C:\Users\cxb\Dropbox\WebGL Workshop\HTML5_CodeShow\WebGL_1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96752"/>
            <a:ext cx="3025775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5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6511925" cy="1143000"/>
          </a:xfrm>
        </p:spPr>
        <p:txBody>
          <a:bodyPr/>
          <a:lstStyle/>
          <a:p>
            <a:pPr marL="0" indent="0" eaLnBrk="1" hangingPunct="1">
              <a:buFont typeface="Georgia" pitchFamily="18" charset="0"/>
              <a:buNone/>
              <a:defRPr/>
            </a:pPr>
            <a:r>
              <a:rPr lang="en-GB" dirty="0" smtClean="0">
                <a:solidFill>
                  <a:srgbClr val="C00000"/>
                </a:solidFill>
              </a:rPr>
              <a:t>Carl Bateman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773238"/>
            <a:ext cx="8208962" cy="44640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GB" sz="2800" dirty="0" smtClean="0">
                <a:solidFill>
                  <a:srgbClr val="320E04"/>
                </a:solidFill>
              </a:rPr>
              <a:t>By day --</a:t>
            </a:r>
          </a:p>
          <a:p>
            <a:pPr marL="776288" lvl="1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GB" sz="2600" dirty="0" smtClean="0">
                <a:solidFill>
                  <a:srgbClr val="320E04"/>
                </a:solidFill>
              </a:rPr>
              <a:t>Software Engineer (desktop)</a:t>
            </a:r>
          </a:p>
          <a:p>
            <a:pPr marL="776288" lvl="1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GB" sz="2600" dirty="0" smtClean="0">
                <a:solidFill>
                  <a:srgbClr val="320E04"/>
                </a:solidFill>
              </a:rPr>
              <a:t>C#, C++, VB, MySQL, .NET, </a:t>
            </a:r>
            <a:r>
              <a:rPr lang="en-GB" sz="2600" dirty="0" err="1" smtClean="0">
                <a:solidFill>
                  <a:srgbClr val="320E04"/>
                </a:solidFill>
              </a:rPr>
              <a:t>Linq</a:t>
            </a:r>
            <a:r>
              <a:rPr lang="en-GB" sz="2600" dirty="0" smtClean="0">
                <a:solidFill>
                  <a:srgbClr val="320E04"/>
                </a:solidFill>
              </a:rPr>
              <a:t>, </a:t>
            </a:r>
            <a:r>
              <a:rPr lang="en-GB" sz="1800" dirty="0" smtClean="0">
                <a:solidFill>
                  <a:srgbClr val="320E04"/>
                </a:solidFill>
              </a:rPr>
              <a:t>blah, </a:t>
            </a:r>
            <a:r>
              <a:rPr lang="en-GB" sz="1400" dirty="0" smtClean="0">
                <a:solidFill>
                  <a:srgbClr val="320E04"/>
                </a:solidFill>
              </a:rPr>
              <a:t>blah, </a:t>
            </a:r>
            <a:r>
              <a:rPr lang="en-GB" sz="1000" dirty="0" smtClean="0">
                <a:solidFill>
                  <a:srgbClr val="320E04"/>
                </a:solidFill>
              </a:rPr>
              <a:t>blah</a:t>
            </a:r>
            <a:endParaRPr lang="en-GB" sz="1400" dirty="0" smtClean="0">
              <a:solidFill>
                <a:srgbClr val="320E04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GB" sz="2800" dirty="0" smtClean="0">
                <a:solidFill>
                  <a:srgbClr val="320E04"/>
                </a:solidFill>
              </a:rPr>
              <a:t>By night --</a:t>
            </a:r>
          </a:p>
          <a:p>
            <a:pPr marL="776288" lvl="1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GB" sz="2600" dirty="0" smtClean="0">
                <a:solidFill>
                  <a:srgbClr val="320E04"/>
                </a:solidFill>
              </a:rPr>
              <a:t>Software Engineer (desktop)</a:t>
            </a:r>
          </a:p>
          <a:p>
            <a:pPr marL="776288" lvl="1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GB" sz="2600" dirty="0" smtClean="0">
                <a:solidFill>
                  <a:srgbClr val="320E04"/>
                </a:solidFill>
              </a:rPr>
              <a:t>OpenGL, Unity, JavaScript, PHP, CSS, HTML and, of course, </a:t>
            </a:r>
            <a:r>
              <a:rPr lang="en-GB" sz="2600" dirty="0" err="1" smtClean="0">
                <a:solidFill>
                  <a:srgbClr val="320E04"/>
                </a:solidFill>
              </a:rPr>
              <a:t>WebGL</a:t>
            </a:r>
            <a:endParaRPr lang="en-GB" sz="2600" dirty="0" smtClean="0">
              <a:solidFill>
                <a:srgbClr val="320E04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Arial" charset="0"/>
              <a:buChar char="•"/>
            </a:pPr>
            <a:endParaRPr lang="en-GB" sz="2000" dirty="0" smtClean="0">
              <a:solidFill>
                <a:srgbClr val="320E04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GB" sz="2800" dirty="0" smtClean="0">
                <a:solidFill>
                  <a:srgbClr val="320E04"/>
                </a:solidFill>
              </a:rPr>
              <a:t>Love 3d and game jams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323850" y="6308725"/>
            <a:ext cx="8351838" cy="365125"/>
          </a:xfrm>
        </p:spPr>
        <p:txBody>
          <a:bodyPr/>
          <a:lstStyle/>
          <a:p>
            <a:pPr>
              <a:tabLst>
                <a:tab pos="8159750" algn="r"/>
              </a:tabLst>
              <a:defRPr/>
            </a:pPr>
            <a:r>
              <a:rPr lang="en-US" dirty="0" smtClean="0"/>
              <a:t>WebGLworkshop.com/08</a:t>
            </a:r>
            <a:r>
              <a:rPr lang="en-US" dirty="0"/>
              <a:t>	meetup.com/</a:t>
            </a:r>
            <a:r>
              <a:rPr lang="en-US" dirty="0" err="1"/>
              <a:t>WebGL</a:t>
            </a:r>
            <a:r>
              <a:rPr lang="en-US" dirty="0"/>
              <a:t>-Workshop-London</a:t>
            </a:r>
          </a:p>
        </p:txBody>
      </p:sp>
      <p:pic>
        <p:nvPicPr>
          <p:cNvPr id="6149" name="Picture 2" descr="C:\Users\cxb\Dropbox\WebGL Workshop\HTML5_CodeShow\car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04813"/>
            <a:ext cx="14763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704856" cy="1143000"/>
          </a:xfrm>
        </p:spPr>
        <p:txBody>
          <a:bodyPr/>
          <a:lstStyle/>
          <a:p>
            <a:pPr marL="0" indent="0" eaLnBrk="1" hangingPunct="1">
              <a:buFont typeface="Georgia" pitchFamily="18" charset="0"/>
              <a:buNone/>
              <a:defRPr/>
            </a:pPr>
            <a:r>
              <a:rPr lang="en-GB" dirty="0" smtClean="0">
                <a:solidFill>
                  <a:srgbClr val="C00000"/>
                </a:solidFill>
              </a:rPr>
              <a:t>Thanks to…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773238"/>
            <a:ext cx="8208962" cy="44640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Arial" charset="0"/>
              <a:buChar char="•"/>
            </a:pPr>
            <a:endParaRPr lang="en-GB" sz="2800" dirty="0" smtClean="0">
              <a:solidFill>
                <a:srgbClr val="320E04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GB" sz="2800" dirty="0" err="1" smtClean="0">
                <a:solidFill>
                  <a:srgbClr val="320E04"/>
                </a:solidFill>
              </a:rPr>
              <a:t>SkillsMatter</a:t>
            </a:r>
            <a:r>
              <a:rPr lang="en-GB" sz="2800" dirty="0" smtClean="0">
                <a:solidFill>
                  <a:srgbClr val="320E04"/>
                </a:solidFill>
              </a:rPr>
              <a:t> </a:t>
            </a:r>
            <a:r>
              <a:rPr lang="en-GB" sz="2400" dirty="0" smtClean="0">
                <a:solidFill>
                  <a:srgbClr val="320E04"/>
                </a:solidFill>
              </a:rPr>
              <a:t>(venue)</a:t>
            </a:r>
            <a:endParaRPr lang="en-GB" sz="2800" dirty="0" smtClean="0">
              <a:solidFill>
                <a:srgbClr val="320E04"/>
              </a:solidFill>
            </a:endParaRPr>
          </a:p>
          <a:p>
            <a:pPr marL="776288" lvl="1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GB" sz="2600" dirty="0" smtClean="0">
                <a:solidFill>
                  <a:srgbClr val="320E04"/>
                </a:solidFill>
              </a:rPr>
              <a:t>With whom I am in no way affiliated</a:t>
            </a:r>
            <a:endParaRPr lang="en-GB" sz="2600" dirty="0">
              <a:solidFill>
                <a:srgbClr val="320E04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Arial" charset="0"/>
              <a:buChar char="•"/>
            </a:pPr>
            <a:endParaRPr lang="en-GB" sz="2800" dirty="0" smtClean="0">
              <a:solidFill>
                <a:srgbClr val="320E04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GB" sz="2800" dirty="0" smtClean="0">
                <a:solidFill>
                  <a:srgbClr val="320E04"/>
                </a:solidFill>
              </a:rPr>
              <a:t>Pearson</a:t>
            </a:r>
          </a:p>
          <a:p>
            <a:pPr marL="776288" lvl="1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GB" sz="2600" dirty="0" smtClean="0">
                <a:solidFill>
                  <a:srgbClr val="320E04"/>
                </a:solidFill>
              </a:rPr>
              <a:t>eBook 45% discount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sz="2800" dirty="0" smtClean="0">
              <a:solidFill>
                <a:srgbClr val="320E0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323850" y="6308725"/>
            <a:ext cx="8351838" cy="365125"/>
          </a:xfrm>
        </p:spPr>
        <p:txBody>
          <a:bodyPr/>
          <a:lstStyle/>
          <a:p>
            <a:pPr>
              <a:tabLst>
                <a:tab pos="8159750" algn="r"/>
              </a:tabLst>
              <a:defRPr/>
            </a:pPr>
            <a:r>
              <a:rPr lang="en-US" dirty="0" smtClean="0"/>
              <a:t>WebGLworkshop.com/08</a:t>
            </a:r>
            <a:r>
              <a:rPr lang="en-US" dirty="0"/>
              <a:t>	meetup.com/</a:t>
            </a:r>
            <a:r>
              <a:rPr lang="en-US" dirty="0" err="1"/>
              <a:t>WebGL</a:t>
            </a:r>
            <a:r>
              <a:rPr lang="en-US" dirty="0"/>
              <a:t>-Workshop-London</a:t>
            </a:r>
          </a:p>
        </p:txBody>
      </p:sp>
    </p:spTree>
    <p:extLst>
      <p:ext uri="{BB962C8B-B14F-4D97-AF65-F5344CB8AC3E}">
        <p14:creationId xmlns:p14="http://schemas.microsoft.com/office/powerpoint/2010/main" val="336725729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412776"/>
            <a:ext cx="8208962" cy="4824512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GB" sz="2400" dirty="0" smtClean="0">
                <a:solidFill>
                  <a:srgbClr val="320E04"/>
                </a:solidFill>
              </a:rPr>
              <a:t>After Workshop </a:t>
            </a:r>
            <a:r>
              <a:rPr lang="en-GB" sz="2400" dirty="0" err="1" smtClean="0">
                <a:solidFill>
                  <a:srgbClr val="320E04"/>
                </a:solidFill>
              </a:rPr>
              <a:t>Drinkies</a:t>
            </a:r>
            <a:r>
              <a:rPr lang="en-GB" sz="2400" dirty="0" smtClean="0">
                <a:solidFill>
                  <a:srgbClr val="320E04"/>
                </a:solidFill>
              </a:rPr>
              <a:t> @ The Slaughtered Lamb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323850" y="6308725"/>
            <a:ext cx="8351838" cy="365125"/>
          </a:xfrm>
        </p:spPr>
        <p:txBody>
          <a:bodyPr/>
          <a:lstStyle/>
          <a:p>
            <a:pPr>
              <a:tabLst>
                <a:tab pos="8159750" algn="r"/>
              </a:tabLst>
              <a:defRPr/>
            </a:pPr>
            <a:r>
              <a:rPr lang="en-US" dirty="0" smtClean="0"/>
              <a:t>WebGLworkshop.com/08</a:t>
            </a:r>
            <a:r>
              <a:rPr lang="en-US" dirty="0"/>
              <a:t>	meetup.com/</a:t>
            </a:r>
            <a:r>
              <a:rPr lang="en-US" dirty="0" err="1"/>
              <a:t>WebGL</a:t>
            </a:r>
            <a:r>
              <a:rPr lang="en-US" dirty="0"/>
              <a:t>-Workshop-London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20880" cy="1143000"/>
          </a:xfrm>
        </p:spPr>
        <p:txBody>
          <a:bodyPr/>
          <a:lstStyle/>
          <a:p>
            <a:pPr marL="0" indent="0" eaLnBrk="1" hangingPunct="1">
              <a:buFont typeface="Georgia" pitchFamily="18" charset="0"/>
              <a:buNone/>
              <a:defRPr/>
            </a:pPr>
            <a:r>
              <a:rPr lang="en-GB" dirty="0" err="1">
                <a:solidFill>
                  <a:srgbClr val="C00000"/>
                </a:solidFill>
              </a:rPr>
              <a:t>WebGL</a:t>
            </a:r>
            <a:r>
              <a:rPr lang="en-GB" dirty="0" smtClean="0">
                <a:solidFill>
                  <a:srgbClr val="C00000"/>
                </a:solidFill>
              </a:rPr>
              <a:t> Workshop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48482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52387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4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776864" cy="1143000"/>
          </a:xfrm>
        </p:spPr>
        <p:txBody>
          <a:bodyPr/>
          <a:lstStyle/>
          <a:p>
            <a:pPr marL="0" indent="0" eaLnBrk="1" hangingPunct="1">
              <a:buFont typeface="Georgia" pitchFamily="18" charset="0"/>
              <a:buNone/>
              <a:defRPr/>
            </a:pPr>
            <a:r>
              <a:rPr lang="en-GB" dirty="0" err="1" smtClean="0">
                <a:solidFill>
                  <a:srgbClr val="C00000"/>
                </a:solidFill>
              </a:rPr>
              <a:t>WebGL</a:t>
            </a:r>
            <a:r>
              <a:rPr lang="en-GB" dirty="0" smtClean="0">
                <a:solidFill>
                  <a:srgbClr val="C00000"/>
                </a:solidFill>
              </a:rPr>
              <a:t> Workshop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773238"/>
            <a:ext cx="8208962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2800" dirty="0" smtClean="0"/>
              <a:t>Not a lecture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A </a:t>
            </a:r>
            <a:r>
              <a:rPr lang="en-GB" sz="2800" dirty="0" err="1" smtClean="0"/>
              <a:t>resum</a:t>
            </a:r>
            <a:r>
              <a:rPr lang="en-US" sz="2800" dirty="0" smtClean="0"/>
              <a:t>é</a:t>
            </a:r>
            <a:r>
              <a:rPr lang="en-GB" sz="2800" dirty="0" smtClean="0"/>
              <a:t> of my </a:t>
            </a:r>
            <a:r>
              <a:rPr lang="en-GB" sz="2800" dirty="0" err="1" smtClean="0"/>
              <a:t>WebGL</a:t>
            </a:r>
            <a:r>
              <a:rPr lang="en-GB" sz="2800" dirty="0" smtClean="0"/>
              <a:t> experience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Question? Ask!</a:t>
            </a:r>
          </a:p>
          <a:p>
            <a:pPr>
              <a:buFont typeface="Arial" pitchFamily="34" charset="0"/>
              <a:buChar char="•"/>
            </a:pPr>
            <a:r>
              <a:rPr lang="da-DK" sz="2800" dirty="0" smtClean="0"/>
              <a:t>A few books – many, many, many web pages</a:t>
            </a:r>
          </a:p>
          <a:p>
            <a:pPr>
              <a:buFont typeface="Arial" pitchFamily="34" charset="0"/>
              <a:buChar char="•"/>
            </a:pPr>
            <a:r>
              <a:rPr lang="da-DK" sz="2800" dirty="0" smtClean="0"/>
              <a:t>Frankencode</a:t>
            </a:r>
          </a:p>
          <a:p>
            <a:pPr>
              <a:buFont typeface="Arial" pitchFamily="34" charset="0"/>
              <a:buChar char="•"/>
            </a:pPr>
            <a:r>
              <a:rPr lang="da-DK" sz="2800" dirty="0" smtClean="0"/>
              <a:t>A lot to cover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323850" y="6308725"/>
            <a:ext cx="8351838" cy="365125"/>
          </a:xfrm>
        </p:spPr>
        <p:txBody>
          <a:bodyPr/>
          <a:lstStyle/>
          <a:p>
            <a:pPr>
              <a:tabLst>
                <a:tab pos="8159750" algn="r"/>
              </a:tabLst>
              <a:defRPr/>
            </a:pPr>
            <a:r>
              <a:rPr lang="en-US" dirty="0" smtClean="0"/>
              <a:t>WebGLworkshop.com/08</a:t>
            </a:r>
            <a:r>
              <a:rPr lang="en-US" dirty="0"/>
              <a:t>	meetup.com/</a:t>
            </a:r>
            <a:r>
              <a:rPr lang="en-US" dirty="0" err="1"/>
              <a:t>WebGL</a:t>
            </a:r>
            <a:r>
              <a:rPr lang="en-US" dirty="0"/>
              <a:t>-Workshop-London</a:t>
            </a:r>
          </a:p>
        </p:txBody>
      </p:sp>
    </p:spTree>
    <p:extLst>
      <p:ext uri="{BB962C8B-B14F-4D97-AF65-F5344CB8AC3E}">
        <p14:creationId xmlns:p14="http://schemas.microsoft.com/office/powerpoint/2010/main" val="115256568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92888" cy="1143000"/>
          </a:xfrm>
        </p:spPr>
        <p:txBody>
          <a:bodyPr/>
          <a:lstStyle/>
          <a:p>
            <a:pPr marL="0" indent="0" eaLnBrk="1" hangingPunct="1">
              <a:buFont typeface="Georgia" pitchFamily="18" charset="0"/>
              <a:buNone/>
              <a:defRPr/>
            </a:pPr>
            <a:r>
              <a:rPr lang="en-GB" dirty="0" smtClean="0">
                <a:solidFill>
                  <a:srgbClr val="C00000"/>
                </a:solidFill>
              </a:rPr>
              <a:t>Back to Basics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1438"/>
            <a:ext cx="8208962" cy="48958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GB" sz="2800" dirty="0" smtClean="0">
              <a:solidFill>
                <a:srgbClr val="320E04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GB" sz="2800" dirty="0" smtClean="0">
                <a:solidFill>
                  <a:srgbClr val="320E04"/>
                </a:solidFill>
              </a:rPr>
              <a:t>Slides and stuff at</a:t>
            </a:r>
          </a:p>
          <a:p>
            <a:pPr marL="457200" indent="-457200"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GB" sz="2800" dirty="0" smtClean="0">
              <a:solidFill>
                <a:srgbClr val="320E04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buFont typeface="Georgia" pitchFamily="18" charset="0"/>
              <a:buNone/>
              <a:defRPr/>
            </a:pPr>
            <a:r>
              <a:rPr lang="en-GB" sz="3600" dirty="0" smtClean="0">
                <a:solidFill>
                  <a:srgbClr val="320E04"/>
                </a:solidFill>
              </a:rPr>
              <a:t>webglworkshop.com/10</a:t>
            </a:r>
            <a:endParaRPr lang="en-GB" sz="3600" dirty="0" smtClean="0">
              <a:solidFill>
                <a:srgbClr val="320E0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323850" y="6308725"/>
            <a:ext cx="8351838" cy="365125"/>
          </a:xfrm>
        </p:spPr>
        <p:txBody>
          <a:bodyPr/>
          <a:lstStyle/>
          <a:p>
            <a:pPr>
              <a:tabLst>
                <a:tab pos="8159750" algn="r"/>
              </a:tabLst>
              <a:defRPr/>
            </a:pPr>
            <a:r>
              <a:rPr lang="en-US" dirty="0" smtClean="0"/>
              <a:t>WebGLworkshop.com/08</a:t>
            </a:r>
            <a:r>
              <a:rPr lang="en-US" dirty="0"/>
              <a:t>	meetup.com/</a:t>
            </a:r>
            <a:r>
              <a:rPr lang="en-US" dirty="0" err="1"/>
              <a:t>WebGL</a:t>
            </a:r>
            <a:r>
              <a:rPr lang="en-US" dirty="0"/>
              <a:t>-Workshop-London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888" y="1547664"/>
            <a:ext cx="7551737" cy="504998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/>
              <a:t>Help!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/>
              <a:t>Volunteers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/>
              <a:t>	</a:t>
            </a:r>
            <a:r>
              <a:rPr lang="en-GB" dirty="0" smtClean="0"/>
              <a:t>Web site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/>
              <a:t>	</a:t>
            </a:r>
            <a:r>
              <a:rPr lang="en-GB" dirty="0" smtClean="0"/>
              <a:t>Material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/>
              <a:t>	</a:t>
            </a:r>
            <a:r>
              <a:rPr lang="en-GB" dirty="0" smtClean="0"/>
              <a:t>Presentations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/>
              <a:t>Sponsors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/>
              <a:t>	</a:t>
            </a:r>
            <a:r>
              <a:rPr lang="en-GB" dirty="0" smtClean="0"/>
              <a:t>Venue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/>
              <a:t>	</a:t>
            </a:r>
            <a:r>
              <a:rPr lang="en-GB" dirty="0" smtClean="0"/>
              <a:t>Door prize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/>
              <a:t>	</a:t>
            </a:r>
            <a:r>
              <a:rPr lang="en-GB" dirty="0" smtClean="0"/>
              <a:t>Speakers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/>
              <a:t>	</a:t>
            </a:r>
            <a:r>
              <a:rPr lang="en-GB" dirty="0" smtClean="0"/>
              <a:t>Catering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23850" y="6307200"/>
            <a:ext cx="8351838" cy="365125"/>
          </a:xfrm>
          <a:prstGeom prst="rect">
            <a:avLst/>
          </a:prstGeo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8159750" algn="r"/>
              </a:tabLst>
              <a:defRPr/>
            </a:pPr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/>
                <a:cs typeface="+mn-cs"/>
              </a:rPr>
              <a:t>WebGLworkshop.com/08	meetup.com/</a:t>
            </a:r>
            <a:r>
              <a:rPr 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/>
                <a:cs typeface="+mn-cs"/>
              </a:rPr>
              <a:t>WebGL</a:t>
            </a:r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/>
                <a:cs typeface="+mn-cs"/>
              </a:rPr>
              <a:t>-Workshop-London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55576" y="404664"/>
            <a:ext cx="792088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54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088" indent="-319088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4600" b="1">
                <a:solidFill>
                  <a:schemeClr val="tx1"/>
                </a:solidFill>
                <a:latin typeface="Trebuchet MS" pitchFamily="34" charset="0"/>
              </a:defRPr>
            </a:lvl2pPr>
            <a:lvl3pPr marL="319088" indent="-319088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4600" b="1">
                <a:solidFill>
                  <a:schemeClr val="tx1"/>
                </a:solidFill>
                <a:latin typeface="Trebuchet MS" pitchFamily="34" charset="0"/>
              </a:defRPr>
            </a:lvl3pPr>
            <a:lvl4pPr marL="319088" indent="-319088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4600" b="1">
                <a:solidFill>
                  <a:schemeClr val="tx1"/>
                </a:solidFill>
                <a:latin typeface="Trebuchet MS" pitchFamily="34" charset="0"/>
              </a:defRPr>
            </a:lvl4pPr>
            <a:lvl5pPr marL="319088" indent="-319088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4600" b="1">
                <a:solidFill>
                  <a:schemeClr val="tx1"/>
                </a:solidFill>
                <a:latin typeface="Trebuchet MS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r" eaLnBrk="1" hangingPunct="1">
              <a:buFont typeface="Georgia" pitchFamily="18" charset="0"/>
              <a:buNone/>
              <a:defRPr/>
            </a:pPr>
            <a:r>
              <a:rPr lang="en-GB" sz="4600" dirty="0" err="1">
                <a:solidFill>
                  <a:srgbClr val="C00000"/>
                </a:solidFill>
              </a:rPr>
              <a:t>WebGL</a:t>
            </a:r>
            <a:r>
              <a:rPr lang="en-GB" sz="4600" dirty="0">
                <a:solidFill>
                  <a:srgbClr val="C00000"/>
                </a:solidFill>
              </a:rPr>
              <a:t> Workshop</a:t>
            </a:r>
          </a:p>
        </p:txBody>
      </p:sp>
    </p:spTree>
    <p:extLst>
      <p:ext uri="{BB962C8B-B14F-4D97-AF65-F5344CB8AC3E}">
        <p14:creationId xmlns:p14="http://schemas.microsoft.com/office/powerpoint/2010/main" val="11639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888" y="1547664"/>
            <a:ext cx="7551737" cy="504998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/>
              <a:t>Great News, Chums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/>
              <a:t>We’re now the official </a:t>
            </a:r>
            <a:r>
              <a:rPr lang="en-GB" dirty="0" err="1" smtClean="0"/>
              <a:t>Khronos</a:t>
            </a:r>
            <a:r>
              <a:rPr lang="en-GB" dirty="0" smtClean="0"/>
              <a:t> London Chapter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/>
              <a:t>No major changes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/>
              <a:t>But should be able to get food for </a:t>
            </a:r>
            <a:r>
              <a:rPr lang="en-GB" smtClean="0"/>
              <a:t>future workshops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23850" y="6307200"/>
            <a:ext cx="8351838" cy="365125"/>
          </a:xfrm>
          <a:prstGeom prst="rect">
            <a:avLst/>
          </a:prstGeo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8159750" algn="r"/>
              </a:tabLst>
              <a:defRPr/>
            </a:pPr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/>
                <a:cs typeface="+mn-cs"/>
              </a:rPr>
              <a:t>WebGLworkshop.com/08	meetup.com/</a:t>
            </a:r>
            <a:r>
              <a:rPr 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/>
                <a:cs typeface="+mn-cs"/>
              </a:rPr>
              <a:t>WebGL</a:t>
            </a:r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/>
                <a:cs typeface="+mn-cs"/>
              </a:rPr>
              <a:t>-Workshop-London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55576" y="404664"/>
            <a:ext cx="792088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54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088" indent="-319088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4600" b="1">
                <a:solidFill>
                  <a:schemeClr val="tx1"/>
                </a:solidFill>
                <a:latin typeface="Trebuchet MS" pitchFamily="34" charset="0"/>
              </a:defRPr>
            </a:lvl2pPr>
            <a:lvl3pPr marL="319088" indent="-319088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4600" b="1">
                <a:solidFill>
                  <a:schemeClr val="tx1"/>
                </a:solidFill>
                <a:latin typeface="Trebuchet MS" pitchFamily="34" charset="0"/>
              </a:defRPr>
            </a:lvl3pPr>
            <a:lvl4pPr marL="319088" indent="-319088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4600" b="1">
                <a:solidFill>
                  <a:schemeClr val="tx1"/>
                </a:solidFill>
                <a:latin typeface="Trebuchet MS" pitchFamily="34" charset="0"/>
              </a:defRPr>
            </a:lvl4pPr>
            <a:lvl5pPr marL="319088" indent="-319088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itchFamily="18" charset="0"/>
              <a:buChar char="*"/>
              <a:defRPr sz="4600" b="1">
                <a:solidFill>
                  <a:schemeClr val="tx1"/>
                </a:solidFill>
                <a:latin typeface="Trebuchet MS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r" eaLnBrk="1" hangingPunct="1">
              <a:buFont typeface="Georgia" pitchFamily="18" charset="0"/>
              <a:buNone/>
              <a:defRPr/>
            </a:pPr>
            <a:r>
              <a:rPr lang="en-GB" sz="4600" dirty="0" err="1">
                <a:solidFill>
                  <a:srgbClr val="C00000"/>
                </a:solidFill>
              </a:rPr>
              <a:t>WebGL</a:t>
            </a:r>
            <a:r>
              <a:rPr lang="en-GB" sz="4600" dirty="0">
                <a:solidFill>
                  <a:srgbClr val="C00000"/>
                </a:solidFill>
              </a:rPr>
              <a:t> Workshop</a:t>
            </a:r>
          </a:p>
        </p:txBody>
      </p:sp>
    </p:spTree>
    <p:extLst>
      <p:ext uri="{BB962C8B-B14F-4D97-AF65-F5344CB8AC3E}">
        <p14:creationId xmlns:p14="http://schemas.microsoft.com/office/powerpoint/2010/main" val="14065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1111</TotalTime>
  <Words>224</Words>
  <Application>Microsoft Office PowerPoint</Application>
  <PresentationFormat>On-screen Show (4:3)</PresentationFormat>
  <Paragraphs>75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Trebuchet MS</vt:lpstr>
      <vt:lpstr>Wingdings 2</vt:lpstr>
      <vt:lpstr>Slipstream</vt:lpstr>
      <vt:lpstr>Workshop (London)</vt:lpstr>
      <vt:lpstr>Workshop (London)</vt:lpstr>
      <vt:lpstr>Carl Bateman</vt:lpstr>
      <vt:lpstr>Thanks to…</vt:lpstr>
      <vt:lpstr>WebGL Workshop</vt:lpstr>
      <vt:lpstr>WebGL Workshop</vt:lpstr>
      <vt:lpstr>Back to Basics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Workshop (London)</dc:title>
  <dc:creator>Carl Bateman</dc:creator>
  <cp:lastModifiedBy>Carl Bateman</cp:lastModifiedBy>
  <cp:revision>173</cp:revision>
  <dcterms:created xsi:type="dcterms:W3CDTF">2014-02-03T17:16:47Z</dcterms:created>
  <dcterms:modified xsi:type="dcterms:W3CDTF">2014-09-25T16:19:15Z</dcterms:modified>
</cp:coreProperties>
</file>