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6FE5-7B9B-49A9-AB3F-48A9719A4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59050-6FC3-4157-8CB1-EC59234D2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167E0-3307-4C93-82FF-D563D374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0654-C5AA-4C83-BD91-33A5EC299EA2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0EAA-45C2-493A-8092-98BCE256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3F900-43B5-46C0-9406-97CE6490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5605-D7B8-4081-92A8-3A1F967A2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0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886A-A141-488A-A7DB-96F196BA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EEF8A-3B58-4BEE-BAEB-32A6A7EA4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D6877-24E1-4978-AA64-F516A17A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0654-C5AA-4C83-BD91-33A5EC299EA2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D8D71-328D-47CD-A8E4-2146623E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5DC8-B5D7-4641-B429-E90C078B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5605-D7B8-4081-92A8-3A1F967A2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872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B0E620-2B91-496A-A045-3E20E9A77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18FDB-0512-4EC9-971E-9CCD25B6A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3DA82-1AA2-4851-97C1-06B90EA9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0654-C5AA-4C83-BD91-33A5EC299EA2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B111A-0481-4104-B6AD-0BF30D54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A9190-A0B0-4360-9B48-9BC02196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5605-D7B8-4081-92A8-3A1F967A2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82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5773-5243-4E4C-AFD5-11529DD2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5BEB-0BFD-401A-A8F8-D6617C841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20F32-1A84-4F66-98F9-C857966F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0654-C5AA-4C83-BD91-33A5EC299EA2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A1D7-D0B7-4746-A026-1F565A39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2EFB4-A0A5-49B0-9983-622842B7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5605-D7B8-4081-92A8-3A1F967A2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232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32EF-597A-4F21-880F-B383C4F2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CA447-459D-44B8-A582-953D2367E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C7D3D-DA72-4057-B2C7-EC46D9D3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0654-C5AA-4C83-BD91-33A5EC299EA2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21C92-2403-4168-ABC6-0C66C3AC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8D68A-2087-40C6-9508-39792EF1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5605-D7B8-4081-92A8-3A1F967A2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50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A9BB-A6C6-4DFE-BA8A-AD39F38E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7862-6AA4-47E0-9A2D-EF50E0EA6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07D32-C602-473C-9E76-B2F91281F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CE507-2826-4526-B196-49B9B3ED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0654-C5AA-4C83-BD91-33A5EC299EA2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387A7-EA74-402D-91B3-61E3D090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FBD66-ACD3-42F7-AE99-C0260A1F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5605-D7B8-4081-92A8-3A1F967A2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916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9ACB-FE00-4088-8EE4-A99C296B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9F85A-BCD1-4B1C-871B-4A88ECC0E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51FD8-E550-4FF7-B3FA-615A19E8D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20566-152B-4C76-ACBD-BE5F86AE9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91CDE-1088-45BE-82FA-17CEB4C59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D6E20-DA12-4410-A9B5-7A2E3CE5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0654-C5AA-4C83-BD91-33A5EC299EA2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15AD2-3055-4248-8B7A-F8BD6166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682129-02C2-42EE-A5EE-DDCCFA2E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5605-D7B8-4081-92A8-3A1F967A2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24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AECA-A052-4A2A-8320-CB87C17A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FEE45-9550-42EF-A80A-A7CF7601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0654-C5AA-4C83-BD91-33A5EC299EA2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F11E7-3660-44A0-843C-0094B99C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6C52B-B6DF-4FC4-9801-BB061D13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5605-D7B8-4081-92A8-3A1F967A2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1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D8F00-BE89-4D6B-A73A-75BBD8B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0654-C5AA-4C83-BD91-33A5EC299EA2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07020-F6EA-48B7-A782-DA2DC25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B73BA-922A-46DB-B1E3-867E4A93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5605-D7B8-4081-92A8-3A1F967A2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91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ACE4-8283-4852-B073-AB0FA85E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33EFC-AC98-4707-B586-E5AF353C4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942F3-D5A1-499A-961E-284D04701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10C09-5001-418B-BE0D-C65BD8DC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0654-C5AA-4C83-BD91-33A5EC299EA2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CBAD3-133C-4B73-9B19-04756B60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DBEC0-3EAF-49E3-BF52-1EE532FC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5605-D7B8-4081-92A8-3A1F967A2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0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6C6D-50E1-4468-BCE4-0E9DFD7D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60302-6033-4D0A-B359-F02DBBE86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0AE1A-5FEB-45AC-B8F1-10F3F0C74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D241B-23C7-4F5E-9DED-3F791DA9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0654-C5AA-4C83-BD91-33A5EC299EA2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5BC2D-AC0A-44CF-81C1-8A49F7E2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7199C-A8B1-400B-8A35-C95009E8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5605-D7B8-4081-92A8-3A1F967A2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127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0202A-3D0F-4426-B779-EF3DF3DC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965B0-D872-45DD-AA7E-96CBCF719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B1108-47A5-4FD7-A847-AFBADBE9F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0654-C5AA-4C83-BD91-33A5EC299EA2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4E3B7-5CE1-4F85-A5CA-58A03377B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14B70-9F56-4327-B017-89662B08D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15605-D7B8-4081-92A8-3A1F967A2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63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2C798FB0-0942-4EDF-9CF0-DCE640B4F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309"/>
            <a:ext cx="12192000" cy="6427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FC4C2B-4085-48A3-A5DA-7CE1FB6A8516}"/>
              </a:ext>
            </a:extLst>
          </p:cNvPr>
          <p:cNvSpPr txBox="1"/>
          <p:nvPr/>
        </p:nvSpPr>
        <p:spPr>
          <a:xfrm>
            <a:off x="787438" y="1122363"/>
            <a:ext cx="376343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‘1’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8E40D-E20C-485E-B065-B1CC32552ADA}"/>
              </a:ext>
            </a:extLst>
          </p:cNvPr>
          <p:cNvSpPr txBox="1"/>
          <p:nvPr/>
        </p:nvSpPr>
        <p:spPr>
          <a:xfrm>
            <a:off x="1291150" y="1122361"/>
            <a:ext cx="376343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‘2’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806B1-6B3D-4F33-9BFC-5AE8AE76B23E}"/>
              </a:ext>
            </a:extLst>
          </p:cNvPr>
          <p:cNvSpPr txBox="1"/>
          <p:nvPr/>
        </p:nvSpPr>
        <p:spPr>
          <a:xfrm>
            <a:off x="1794861" y="1122362"/>
            <a:ext cx="376343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‘3’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A85842-7A6A-4CCE-A64E-5C3A2FE5797D}"/>
              </a:ext>
            </a:extLst>
          </p:cNvPr>
          <p:cNvSpPr txBox="1"/>
          <p:nvPr/>
        </p:nvSpPr>
        <p:spPr>
          <a:xfrm>
            <a:off x="2311438" y="1122360"/>
            <a:ext cx="376343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‘4’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397A5-84ED-4E5F-B1C1-19007185F526}"/>
              </a:ext>
            </a:extLst>
          </p:cNvPr>
          <p:cNvSpPr txBox="1"/>
          <p:nvPr/>
        </p:nvSpPr>
        <p:spPr>
          <a:xfrm>
            <a:off x="2818003" y="1122359"/>
            <a:ext cx="376343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‘5’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953FC-3273-46ED-9972-4B86D4FBEE29}"/>
              </a:ext>
            </a:extLst>
          </p:cNvPr>
          <p:cNvSpPr txBox="1"/>
          <p:nvPr/>
        </p:nvSpPr>
        <p:spPr>
          <a:xfrm>
            <a:off x="3318861" y="1122360"/>
            <a:ext cx="376343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‘6’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A01F77-FEBC-4A04-93FF-66C4CEC3F9DA}"/>
              </a:ext>
            </a:extLst>
          </p:cNvPr>
          <p:cNvSpPr txBox="1"/>
          <p:nvPr/>
        </p:nvSpPr>
        <p:spPr>
          <a:xfrm>
            <a:off x="3822572" y="1122360"/>
            <a:ext cx="376343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‘7’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71E135-B2E1-4A28-B71A-6F5FF89A05FF}"/>
              </a:ext>
            </a:extLst>
          </p:cNvPr>
          <p:cNvSpPr txBox="1"/>
          <p:nvPr/>
        </p:nvSpPr>
        <p:spPr>
          <a:xfrm>
            <a:off x="4337521" y="1122359"/>
            <a:ext cx="376343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‘8’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E957D-277C-4AF8-8934-26DAC1ADE9E3}"/>
              </a:ext>
            </a:extLst>
          </p:cNvPr>
          <p:cNvSpPr txBox="1"/>
          <p:nvPr/>
        </p:nvSpPr>
        <p:spPr>
          <a:xfrm>
            <a:off x="787438" y="1866422"/>
            <a:ext cx="376343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C3399"/>
                </a:solidFill>
                <a:latin typeface="Arial Black" panose="020B0A04020102020204" pitchFamily="34" charset="0"/>
              </a:rPr>
              <a:t>‘1’</a:t>
            </a:r>
            <a:endParaRPr lang="en-CA" sz="1200" dirty="0">
              <a:solidFill>
                <a:srgbClr val="CC3399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51E5B3-B424-4217-8923-D4ACB253EC02}"/>
              </a:ext>
            </a:extLst>
          </p:cNvPr>
          <p:cNvSpPr txBox="1"/>
          <p:nvPr/>
        </p:nvSpPr>
        <p:spPr>
          <a:xfrm>
            <a:off x="1291150" y="1866420"/>
            <a:ext cx="376343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C3399"/>
                </a:solidFill>
                <a:latin typeface="Arial Black" panose="020B0A04020102020204" pitchFamily="34" charset="0"/>
              </a:rPr>
              <a:t>‘2’</a:t>
            </a:r>
            <a:endParaRPr lang="en-CA" sz="1200" dirty="0">
              <a:solidFill>
                <a:srgbClr val="CC3399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5A4F06-4809-4E37-BA2D-D6B3DED38932}"/>
              </a:ext>
            </a:extLst>
          </p:cNvPr>
          <p:cNvSpPr txBox="1"/>
          <p:nvPr/>
        </p:nvSpPr>
        <p:spPr>
          <a:xfrm>
            <a:off x="1794861" y="1866421"/>
            <a:ext cx="376343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C3399"/>
                </a:solidFill>
                <a:latin typeface="Arial Black" panose="020B0A04020102020204" pitchFamily="34" charset="0"/>
              </a:rPr>
              <a:t>‘3’</a:t>
            </a:r>
            <a:endParaRPr lang="en-CA" sz="1200" dirty="0">
              <a:solidFill>
                <a:srgbClr val="CC3399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1066F9-2759-4910-84F3-064F2831A403}"/>
              </a:ext>
            </a:extLst>
          </p:cNvPr>
          <p:cNvSpPr txBox="1"/>
          <p:nvPr/>
        </p:nvSpPr>
        <p:spPr>
          <a:xfrm>
            <a:off x="2311438" y="1866419"/>
            <a:ext cx="376343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C3399"/>
                </a:solidFill>
                <a:latin typeface="Arial Black" panose="020B0A04020102020204" pitchFamily="34" charset="0"/>
              </a:rPr>
              <a:t>‘4’</a:t>
            </a:r>
            <a:endParaRPr lang="en-CA" sz="1200" dirty="0">
              <a:solidFill>
                <a:srgbClr val="CC3399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A586D7-674B-4B17-8D67-6CC091D7382F}"/>
              </a:ext>
            </a:extLst>
          </p:cNvPr>
          <p:cNvSpPr txBox="1"/>
          <p:nvPr/>
        </p:nvSpPr>
        <p:spPr>
          <a:xfrm>
            <a:off x="2818003" y="1866418"/>
            <a:ext cx="376343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C3399"/>
                </a:solidFill>
                <a:latin typeface="Arial Black" panose="020B0A04020102020204" pitchFamily="34" charset="0"/>
              </a:rPr>
              <a:t>‘5’</a:t>
            </a:r>
            <a:endParaRPr lang="en-CA" sz="1200" dirty="0">
              <a:solidFill>
                <a:srgbClr val="CC3399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C86850-8699-43ED-A907-B9A37CF8FDA6}"/>
              </a:ext>
            </a:extLst>
          </p:cNvPr>
          <p:cNvSpPr txBox="1"/>
          <p:nvPr/>
        </p:nvSpPr>
        <p:spPr>
          <a:xfrm>
            <a:off x="3318861" y="1866419"/>
            <a:ext cx="376343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C3399"/>
                </a:solidFill>
                <a:latin typeface="Arial Black" panose="020B0A04020102020204" pitchFamily="34" charset="0"/>
              </a:rPr>
              <a:t>‘6’</a:t>
            </a:r>
            <a:endParaRPr lang="en-CA" sz="1200" dirty="0">
              <a:solidFill>
                <a:srgbClr val="CC3399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B4F012-44C6-48FA-BC21-945F79904DC5}"/>
              </a:ext>
            </a:extLst>
          </p:cNvPr>
          <p:cNvSpPr txBox="1"/>
          <p:nvPr/>
        </p:nvSpPr>
        <p:spPr>
          <a:xfrm>
            <a:off x="3822572" y="1866419"/>
            <a:ext cx="376343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C3399"/>
                </a:solidFill>
                <a:latin typeface="Arial Black" panose="020B0A04020102020204" pitchFamily="34" charset="0"/>
              </a:rPr>
              <a:t>‘7’</a:t>
            </a:r>
            <a:endParaRPr lang="en-CA" sz="1200" dirty="0">
              <a:solidFill>
                <a:srgbClr val="CC3399"/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694AD9-E969-4767-84EB-0788F35C8726}"/>
              </a:ext>
            </a:extLst>
          </p:cNvPr>
          <p:cNvSpPr txBox="1"/>
          <p:nvPr/>
        </p:nvSpPr>
        <p:spPr>
          <a:xfrm>
            <a:off x="4337521" y="1866418"/>
            <a:ext cx="376343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C3399"/>
                </a:solidFill>
                <a:latin typeface="Arial Black" panose="020B0A04020102020204" pitchFamily="34" charset="0"/>
              </a:rPr>
              <a:t>‘8’</a:t>
            </a:r>
            <a:endParaRPr lang="en-CA" sz="1200" dirty="0">
              <a:solidFill>
                <a:srgbClr val="CC3399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5FE2E4-B1AB-4ABE-A530-1334E68BEAD7}"/>
              </a:ext>
            </a:extLst>
          </p:cNvPr>
          <p:cNvSpPr txBox="1"/>
          <p:nvPr/>
        </p:nvSpPr>
        <p:spPr>
          <a:xfrm>
            <a:off x="2307792" y="1700533"/>
            <a:ext cx="939607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C3399"/>
                </a:solidFill>
                <a:latin typeface="Arial Black" panose="020B0A04020102020204" pitchFamily="34" charset="0"/>
              </a:rPr>
              <a:t>‘LShift’ +</a:t>
            </a:r>
            <a:endParaRPr lang="en-CA" sz="1200" dirty="0">
              <a:solidFill>
                <a:srgbClr val="CC3399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183413-0507-4F30-B5A0-57E3DF94B00A}"/>
              </a:ext>
            </a:extLst>
          </p:cNvPr>
          <p:cNvSpPr txBox="1"/>
          <p:nvPr/>
        </p:nvSpPr>
        <p:spPr>
          <a:xfrm>
            <a:off x="4126782" y="1674331"/>
            <a:ext cx="797820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C3399"/>
                </a:solidFill>
                <a:latin typeface="Arial Black" panose="020B0A04020102020204" pitchFamily="34" charset="0"/>
              </a:rPr>
              <a:t>‘LShift’</a:t>
            </a:r>
            <a:endParaRPr lang="en-CA" sz="1200" dirty="0">
              <a:solidFill>
                <a:srgbClr val="CC3399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0D717F-5BED-4EF3-9F96-0558CFAD6D13}"/>
              </a:ext>
            </a:extLst>
          </p:cNvPr>
          <p:cNvSpPr txBox="1"/>
          <p:nvPr/>
        </p:nvSpPr>
        <p:spPr>
          <a:xfrm>
            <a:off x="626133" y="2645147"/>
            <a:ext cx="705222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NP ‘0’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3BCCE3-A0FA-48A8-A1A0-7E6AC54957D5}"/>
              </a:ext>
            </a:extLst>
          </p:cNvPr>
          <p:cNvSpPr txBox="1"/>
          <p:nvPr/>
        </p:nvSpPr>
        <p:spPr>
          <a:xfrm>
            <a:off x="1377352" y="2705646"/>
            <a:ext cx="835018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‘Space’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BB78EF-9657-4476-B532-DBB499B752F6}"/>
              </a:ext>
            </a:extLst>
          </p:cNvPr>
          <p:cNvSpPr txBox="1"/>
          <p:nvPr/>
        </p:nvSpPr>
        <p:spPr>
          <a:xfrm>
            <a:off x="1983032" y="2846575"/>
            <a:ext cx="835018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‘Enter’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75BF87-4D8D-4688-9E04-7401C96F4AD5}"/>
              </a:ext>
            </a:extLst>
          </p:cNvPr>
          <p:cNvSpPr txBox="1"/>
          <p:nvPr/>
        </p:nvSpPr>
        <p:spPr>
          <a:xfrm>
            <a:off x="626133" y="3423101"/>
            <a:ext cx="621447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NP ‘.’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51DBC6-B920-406C-AD4D-96F735CAAA87}"/>
              </a:ext>
            </a:extLst>
          </p:cNvPr>
          <p:cNvSpPr txBox="1"/>
          <p:nvPr/>
        </p:nvSpPr>
        <p:spPr>
          <a:xfrm>
            <a:off x="604347" y="3927017"/>
            <a:ext cx="665018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NP ‘4’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3863C1-F18D-4503-906B-D83BD4129838}"/>
              </a:ext>
            </a:extLst>
          </p:cNvPr>
          <p:cNvSpPr txBox="1"/>
          <p:nvPr/>
        </p:nvSpPr>
        <p:spPr>
          <a:xfrm>
            <a:off x="604347" y="4519803"/>
            <a:ext cx="665018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NP ‘1’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AB6BC6-BF6E-4C69-BEBA-BC74CAF9D13F}"/>
              </a:ext>
            </a:extLst>
          </p:cNvPr>
          <p:cNvSpPr txBox="1"/>
          <p:nvPr/>
        </p:nvSpPr>
        <p:spPr>
          <a:xfrm>
            <a:off x="1291150" y="3442323"/>
            <a:ext cx="705222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NP ‘8’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1605A1-FBCA-4222-B9BE-1E9744C715FA}"/>
              </a:ext>
            </a:extLst>
          </p:cNvPr>
          <p:cNvSpPr txBox="1"/>
          <p:nvPr/>
        </p:nvSpPr>
        <p:spPr>
          <a:xfrm>
            <a:off x="1273406" y="3951432"/>
            <a:ext cx="705222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NP ‘5’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A7F4C7-EDA1-4CA4-B2A1-D6B678D6FDEE}"/>
              </a:ext>
            </a:extLst>
          </p:cNvPr>
          <p:cNvSpPr txBox="1"/>
          <p:nvPr/>
        </p:nvSpPr>
        <p:spPr>
          <a:xfrm>
            <a:off x="1269365" y="4408680"/>
            <a:ext cx="705222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NP ‘2’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B79D9F-B2A1-4C5C-8FE7-96F0C6C0918C}"/>
              </a:ext>
            </a:extLst>
          </p:cNvPr>
          <p:cNvSpPr txBox="1"/>
          <p:nvPr/>
        </p:nvSpPr>
        <p:spPr>
          <a:xfrm>
            <a:off x="1873713" y="3427780"/>
            <a:ext cx="705222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NP ‘9’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7BA2B5-8E9F-4DF6-8181-B352A898AB7D}"/>
              </a:ext>
            </a:extLst>
          </p:cNvPr>
          <p:cNvSpPr txBox="1"/>
          <p:nvPr/>
        </p:nvSpPr>
        <p:spPr>
          <a:xfrm>
            <a:off x="1859759" y="3947211"/>
            <a:ext cx="705222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NP ‘6’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117861-81BF-4E78-AE0D-EB87D54FAAB9}"/>
              </a:ext>
            </a:extLst>
          </p:cNvPr>
          <p:cNvSpPr txBox="1"/>
          <p:nvPr/>
        </p:nvSpPr>
        <p:spPr>
          <a:xfrm>
            <a:off x="1859759" y="4408679"/>
            <a:ext cx="705222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NP ‘3’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52B29D-CAE3-4E6C-B313-A79DEEA1AC14}"/>
              </a:ext>
            </a:extLst>
          </p:cNvPr>
          <p:cNvSpPr txBox="1"/>
          <p:nvPr/>
        </p:nvSpPr>
        <p:spPr>
          <a:xfrm>
            <a:off x="3848803" y="2645147"/>
            <a:ext cx="488718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‘B’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23F167-4CB0-48CE-84CC-8978B595D926}"/>
              </a:ext>
            </a:extLst>
          </p:cNvPr>
          <p:cNvSpPr txBox="1"/>
          <p:nvPr/>
        </p:nvSpPr>
        <p:spPr>
          <a:xfrm>
            <a:off x="4396718" y="2645147"/>
            <a:ext cx="488718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‘C’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A0EF1E-E1D3-4095-B697-A5E6B05CFA23}"/>
              </a:ext>
            </a:extLst>
          </p:cNvPr>
          <p:cNvSpPr txBox="1"/>
          <p:nvPr/>
        </p:nvSpPr>
        <p:spPr>
          <a:xfrm>
            <a:off x="3848803" y="365223"/>
            <a:ext cx="1106011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‘F5’ - Start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29DDE2-7DAF-4C9E-A7D6-2A8A5F5F9909}"/>
              </a:ext>
            </a:extLst>
          </p:cNvPr>
          <p:cNvSpPr txBox="1"/>
          <p:nvPr/>
        </p:nvSpPr>
        <p:spPr>
          <a:xfrm>
            <a:off x="3851809" y="571344"/>
            <a:ext cx="1040270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‘F6’ - Stop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D89AA8-61F5-4234-A005-B20510DBD0CF}"/>
              </a:ext>
            </a:extLst>
          </p:cNvPr>
          <p:cNvSpPr txBox="1"/>
          <p:nvPr/>
        </p:nvSpPr>
        <p:spPr>
          <a:xfrm>
            <a:off x="5607282" y="2705646"/>
            <a:ext cx="488718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‘M’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90D2CA-51C9-4B37-A491-ED779BAF9328}"/>
              </a:ext>
            </a:extLst>
          </p:cNvPr>
          <p:cNvSpPr txBox="1"/>
          <p:nvPr/>
        </p:nvSpPr>
        <p:spPr>
          <a:xfrm>
            <a:off x="2588665" y="3737882"/>
            <a:ext cx="835018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‘R Shift’ 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3310CB-4B5B-4933-B0D1-44B2F86398E8}"/>
              </a:ext>
            </a:extLst>
          </p:cNvPr>
          <p:cNvSpPr txBox="1"/>
          <p:nvPr/>
        </p:nvSpPr>
        <p:spPr>
          <a:xfrm>
            <a:off x="2602619" y="3547841"/>
            <a:ext cx="835018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‘R Ctrl’ 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D99FC5-4F2A-4EE5-91AE-B7071E1A9AB3}"/>
              </a:ext>
            </a:extLst>
          </p:cNvPr>
          <p:cNvSpPr txBox="1"/>
          <p:nvPr/>
        </p:nvSpPr>
        <p:spPr>
          <a:xfrm>
            <a:off x="26714" y="802662"/>
            <a:ext cx="766123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  <a:latin typeface="Arial Black" panose="020B0A04020102020204" pitchFamily="34" charset="0"/>
              </a:rPr>
              <a:t>‘Z’ +</a:t>
            </a:r>
            <a:endParaRPr lang="en-CA" sz="12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1B7529-D573-49B6-950A-0F7471102EEB}"/>
              </a:ext>
            </a:extLst>
          </p:cNvPr>
          <p:cNvSpPr txBox="1"/>
          <p:nvPr/>
        </p:nvSpPr>
        <p:spPr>
          <a:xfrm>
            <a:off x="114317" y="1083359"/>
            <a:ext cx="376343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  <a:latin typeface="Arial Black" panose="020B0A04020102020204" pitchFamily="34" charset="0"/>
              </a:rPr>
              <a:t>‘~’</a:t>
            </a:r>
            <a:endParaRPr lang="en-CA" sz="12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8528D9-F78E-48EA-9431-9D5680129CA8}"/>
              </a:ext>
            </a:extLst>
          </p:cNvPr>
          <p:cNvSpPr txBox="1"/>
          <p:nvPr/>
        </p:nvSpPr>
        <p:spPr>
          <a:xfrm>
            <a:off x="119949" y="1585404"/>
            <a:ext cx="376343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  <a:latin typeface="Arial Black" panose="020B0A04020102020204" pitchFamily="34" charset="0"/>
              </a:rPr>
              <a:t>‘1’</a:t>
            </a:r>
            <a:endParaRPr lang="en-CA" sz="12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D9AF38-BD92-4A3F-98D7-6A02CDC2EEE8}"/>
              </a:ext>
            </a:extLst>
          </p:cNvPr>
          <p:cNvSpPr txBox="1"/>
          <p:nvPr/>
        </p:nvSpPr>
        <p:spPr>
          <a:xfrm>
            <a:off x="114318" y="2087840"/>
            <a:ext cx="376343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  <a:latin typeface="Arial Black" panose="020B0A04020102020204" pitchFamily="34" charset="0"/>
              </a:rPr>
              <a:t>‘2’</a:t>
            </a:r>
            <a:endParaRPr lang="en-CA" sz="12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F20B66-3B2B-4415-9D5C-4A7B37710E79}"/>
              </a:ext>
            </a:extLst>
          </p:cNvPr>
          <p:cNvSpPr txBox="1"/>
          <p:nvPr/>
        </p:nvSpPr>
        <p:spPr>
          <a:xfrm>
            <a:off x="124162" y="2546126"/>
            <a:ext cx="376343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  <a:latin typeface="Arial Black" panose="020B0A04020102020204" pitchFamily="34" charset="0"/>
              </a:rPr>
              <a:t>‘3’</a:t>
            </a:r>
            <a:endParaRPr lang="en-CA" sz="12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BB009E-DDE2-4E57-9793-65EE878DA237}"/>
              </a:ext>
            </a:extLst>
          </p:cNvPr>
          <p:cNvSpPr txBox="1"/>
          <p:nvPr/>
        </p:nvSpPr>
        <p:spPr>
          <a:xfrm>
            <a:off x="124161" y="3054804"/>
            <a:ext cx="376343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  <a:latin typeface="Arial Black" panose="020B0A04020102020204" pitchFamily="34" charset="0"/>
              </a:rPr>
              <a:t>‘4’</a:t>
            </a:r>
            <a:endParaRPr lang="en-CA" sz="12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BDF7A3-34DD-47CE-8BB6-F7FD0915BF76}"/>
              </a:ext>
            </a:extLst>
          </p:cNvPr>
          <p:cNvSpPr txBox="1"/>
          <p:nvPr/>
        </p:nvSpPr>
        <p:spPr>
          <a:xfrm>
            <a:off x="114317" y="3547841"/>
            <a:ext cx="376343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  <a:latin typeface="Arial Black" panose="020B0A04020102020204" pitchFamily="34" charset="0"/>
              </a:rPr>
              <a:t>‘5’</a:t>
            </a:r>
            <a:endParaRPr lang="en-CA" sz="12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9B9601-1C74-4DE1-A1DB-89574671E9E2}"/>
              </a:ext>
            </a:extLst>
          </p:cNvPr>
          <p:cNvSpPr txBox="1"/>
          <p:nvPr/>
        </p:nvSpPr>
        <p:spPr>
          <a:xfrm>
            <a:off x="126411" y="4034876"/>
            <a:ext cx="376343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  <a:latin typeface="Arial Black" panose="020B0A04020102020204" pitchFamily="34" charset="0"/>
              </a:rPr>
              <a:t>‘6’</a:t>
            </a:r>
            <a:endParaRPr lang="en-CA" sz="12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DDF35BF-721B-435A-BCCF-4EF97FF4B1E9}"/>
              </a:ext>
            </a:extLst>
          </p:cNvPr>
          <p:cNvSpPr txBox="1"/>
          <p:nvPr/>
        </p:nvSpPr>
        <p:spPr>
          <a:xfrm>
            <a:off x="124160" y="4552322"/>
            <a:ext cx="376343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  <a:latin typeface="Arial Black" panose="020B0A04020102020204" pitchFamily="34" charset="0"/>
              </a:rPr>
              <a:t>‘7’</a:t>
            </a:r>
            <a:endParaRPr lang="en-CA" sz="12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9E31DD-FB84-4A9B-9CB6-81923744EF0C}"/>
              </a:ext>
            </a:extLst>
          </p:cNvPr>
          <p:cNvSpPr txBox="1"/>
          <p:nvPr/>
        </p:nvSpPr>
        <p:spPr>
          <a:xfrm>
            <a:off x="125977" y="5095266"/>
            <a:ext cx="376343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  <a:latin typeface="Arial Black" panose="020B0A04020102020204" pitchFamily="34" charset="0"/>
              </a:rPr>
              <a:t>‘8’</a:t>
            </a:r>
            <a:endParaRPr lang="en-CA" sz="12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4A9F728-137A-4FF8-AD44-46F0F1E2FDEB}"/>
              </a:ext>
            </a:extLst>
          </p:cNvPr>
          <p:cNvSpPr txBox="1"/>
          <p:nvPr/>
        </p:nvSpPr>
        <p:spPr>
          <a:xfrm>
            <a:off x="787438" y="5830001"/>
            <a:ext cx="376343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Arial Black" panose="020B0A04020102020204" pitchFamily="34" charset="0"/>
              </a:rPr>
              <a:t>‘1’</a:t>
            </a:r>
            <a:endParaRPr lang="en-CA" sz="12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F0D6F9-B513-445C-B89D-0AE2056BAA5D}"/>
              </a:ext>
            </a:extLst>
          </p:cNvPr>
          <p:cNvSpPr txBox="1"/>
          <p:nvPr/>
        </p:nvSpPr>
        <p:spPr>
          <a:xfrm>
            <a:off x="1291150" y="5829999"/>
            <a:ext cx="376343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Arial Black" panose="020B0A04020102020204" pitchFamily="34" charset="0"/>
              </a:rPr>
              <a:t>‘2’</a:t>
            </a:r>
            <a:endParaRPr lang="en-CA" sz="12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62D71C-4FC1-4216-A45D-8F8A903DCCC7}"/>
              </a:ext>
            </a:extLst>
          </p:cNvPr>
          <p:cNvSpPr txBox="1"/>
          <p:nvPr/>
        </p:nvSpPr>
        <p:spPr>
          <a:xfrm>
            <a:off x="1794861" y="5830000"/>
            <a:ext cx="376343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Arial Black" panose="020B0A04020102020204" pitchFamily="34" charset="0"/>
              </a:rPr>
              <a:t>‘3’</a:t>
            </a:r>
            <a:endParaRPr lang="en-CA" sz="12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642AD1-0E8D-4CDB-BE40-A6F93A43EB48}"/>
              </a:ext>
            </a:extLst>
          </p:cNvPr>
          <p:cNvSpPr txBox="1"/>
          <p:nvPr/>
        </p:nvSpPr>
        <p:spPr>
          <a:xfrm>
            <a:off x="2311438" y="5829998"/>
            <a:ext cx="376343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Arial Black" panose="020B0A04020102020204" pitchFamily="34" charset="0"/>
              </a:rPr>
              <a:t>‘4’</a:t>
            </a:r>
            <a:endParaRPr lang="en-CA" sz="12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C386488-C210-48CA-BF4A-62D2C74958DB}"/>
              </a:ext>
            </a:extLst>
          </p:cNvPr>
          <p:cNvSpPr txBox="1"/>
          <p:nvPr/>
        </p:nvSpPr>
        <p:spPr>
          <a:xfrm>
            <a:off x="2818003" y="5829997"/>
            <a:ext cx="376343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Arial Black" panose="020B0A04020102020204" pitchFamily="34" charset="0"/>
              </a:rPr>
              <a:t>‘5’</a:t>
            </a:r>
            <a:endParaRPr lang="en-CA" sz="12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5A44E0-A3A9-4298-AFB8-BDE83CA686C8}"/>
              </a:ext>
            </a:extLst>
          </p:cNvPr>
          <p:cNvSpPr txBox="1"/>
          <p:nvPr/>
        </p:nvSpPr>
        <p:spPr>
          <a:xfrm>
            <a:off x="3318861" y="5829998"/>
            <a:ext cx="376343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Arial Black" panose="020B0A04020102020204" pitchFamily="34" charset="0"/>
              </a:rPr>
              <a:t>‘6’</a:t>
            </a:r>
            <a:endParaRPr lang="en-CA" sz="12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26CC42-CE40-4390-AE7D-F9342E6AA85E}"/>
              </a:ext>
            </a:extLst>
          </p:cNvPr>
          <p:cNvSpPr txBox="1"/>
          <p:nvPr/>
        </p:nvSpPr>
        <p:spPr>
          <a:xfrm>
            <a:off x="3822572" y="5829998"/>
            <a:ext cx="376343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Arial Black" panose="020B0A04020102020204" pitchFamily="34" charset="0"/>
              </a:rPr>
              <a:t>‘7’</a:t>
            </a:r>
            <a:endParaRPr lang="en-CA" sz="12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BEAD7A8-76CA-49AD-965B-ECD76CA10701}"/>
              </a:ext>
            </a:extLst>
          </p:cNvPr>
          <p:cNvSpPr txBox="1"/>
          <p:nvPr/>
        </p:nvSpPr>
        <p:spPr>
          <a:xfrm>
            <a:off x="4337521" y="5829997"/>
            <a:ext cx="376343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Arial Black" panose="020B0A04020102020204" pitchFamily="34" charset="0"/>
              </a:rPr>
              <a:t>‘8’</a:t>
            </a:r>
            <a:endParaRPr lang="en-CA" sz="12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5D6BF9-08DD-42AB-AE6F-AD51C002518D}"/>
              </a:ext>
            </a:extLst>
          </p:cNvPr>
          <p:cNvSpPr txBox="1"/>
          <p:nvPr/>
        </p:nvSpPr>
        <p:spPr>
          <a:xfrm>
            <a:off x="2237657" y="5639956"/>
            <a:ext cx="900247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Arial Black" panose="020B0A04020102020204" pitchFamily="34" charset="0"/>
              </a:rPr>
              <a:t>‘LCtrl’ +</a:t>
            </a:r>
            <a:endParaRPr lang="en-CA" sz="12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35CD94-AE41-4021-9FB2-9AAAAEBB2FA2}"/>
              </a:ext>
            </a:extLst>
          </p:cNvPr>
          <p:cNvSpPr txBox="1"/>
          <p:nvPr/>
        </p:nvSpPr>
        <p:spPr>
          <a:xfrm>
            <a:off x="4255153" y="5077318"/>
            <a:ext cx="766123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NP ‘-’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BBEAE7-5FF6-4D69-BFA0-F6C173380688}"/>
              </a:ext>
            </a:extLst>
          </p:cNvPr>
          <p:cNvSpPr txBox="1"/>
          <p:nvPr/>
        </p:nvSpPr>
        <p:spPr>
          <a:xfrm>
            <a:off x="3627681" y="5073973"/>
            <a:ext cx="766123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NP ‘*’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1DE482-404E-4F67-9709-564EC90C5356}"/>
              </a:ext>
            </a:extLst>
          </p:cNvPr>
          <p:cNvSpPr txBox="1"/>
          <p:nvPr/>
        </p:nvSpPr>
        <p:spPr>
          <a:xfrm>
            <a:off x="3100573" y="5070628"/>
            <a:ext cx="766123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NP ‘/’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031ADF9-37ED-416B-9265-5AB76B370AF4}"/>
              </a:ext>
            </a:extLst>
          </p:cNvPr>
          <p:cNvSpPr txBox="1"/>
          <p:nvPr/>
        </p:nvSpPr>
        <p:spPr>
          <a:xfrm>
            <a:off x="954012" y="5389377"/>
            <a:ext cx="459164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‘L’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310348-12B3-4EE5-B303-265AC2DA5C90}"/>
              </a:ext>
            </a:extLst>
          </p:cNvPr>
          <p:cNvSpPr txBox="1"/>
          <p:nvPr/>
        </p:nvSpPr>
        <p:spPr>
          <a:xfrm>
            <a:off x="3229020" y="3405996"/>
            <a:ext cx="797321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‘Left’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894C68-E9F0-4BF6-9DB9-1649B54AC6A2}"/>
              </a:ext>
            </a:extLst>
          </p:cNvPr>
          <p:cNvSpPr txBox="1"/>
          <p:nvPr/>
        </p:nvSpPr>
        <p:spPr>
          <a:xfrm>
            <a:off x="3709670" y="3631077"/>
            <a:ext cx="797321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‘Right’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AAC7F56-1F80-472F-9E71-C4756E117361}"/>
              </a:ext>
            </a:extLst>
          </p:cNvPr>
          <p:cNvSpPr txBox="1"/>
          <p:nvPr/>
        </p:nvSpPr>
        <p:spPr>
          <a:xfrm>
            <a:off x="4371944" y="3423101"/>
            <a:ext cx="488718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‘T’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CED8951-0767-4A89-B1BF-35F3787740E7}"/>
              </a:ext>
            </a:extLst>
          </p:cNvPr>
          <p:cNvSpPr txBox="1"/>
          <p:nvPr/>
        </p:nvSpPr>
        <p:spPr>
          <a:xfrm>
            <a:off x="625588" y="5048134"/>
            <a:ext cx="1499074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Arial Black" panose="020B0A04020102020204" pitchFamily="34" charset="0"/>
              </a:rPr>
              <a:t>‘P’ Show/Hide</a:t>
            </a:r>
            <a:endParaRPr lang="en-CA" sz="12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85C82E6-211E-48E6-B267-3904F38A3C78}"/>
              </a:ext>
            </a:extLst>
          </p:cNvPr>
          <p:cNvSpPr/>
          <p:nvPr/>
        </p:nvSpPr>
        <p:spPr>
          <a:xfrm>
            <a:off x="681318" y="5070628"/>
            <a:ext cx="4123764" cy="1343804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6DEC620-1B63-4BED-978B-CE6942CA9FB4}"/>
              </a:ext>
            </a:extLst>
          </p:cNvPr>
          <p:cNvSpPr/>
          <p:nvPr/>
        </p:nvSpPr>
        <p:spPr>
          <a:xfrm>
            <a:off x="26714" y="226590"/>
            <a:ext cx="568530" cy="54869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BE19B4-F6EB-4D75-B872-BED1AE047F35}"/>
              </a:ext>
            </a:extLst>
          </p:cNvPr>
          <p:cNvSpPr txBox="1"/>
          <p:nvPr/>
        </p:nvSpPr>
        <p:spPr>
          <a:xfrm>
            <a:off x="-104386" y="226590"/>
            <a:ext cx="830729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Arial Black" panose="020B0A04020102020204" pitchFamily="34" charset="0"/>
              </a:rPr>
              <a:t>‘X’   Show/ Hide</a:t>
            </a:r>
            <a:endParaRPr lang="en-CA" sz="1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8055ED5-B4F0-4FE7-A411-3737AC5CB555}"/>
              </a:ext>
            </a:extLst>
          </p:cNvPr>
          <p:cNvSpPr txBox="1"/>
          <p:nvPr/>
        </p:nvSpPr>
        <p:spPr>
          <a:xfrm>
            <a:off x="8189295" y="944859"/>
            <a:ext cx="1385009" cy="27699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‘O’ Show/Hide</a:t>
            </a:r>
            <a:endParaRPr lang="en-CA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82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219</Words>
  <Application>Microsoft Office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Kristopher Johnathan Griffin</dc:creator>
  <cp:lastModifiedBy>Kristopher Johnathan Griffin</cp:lastModifiedBy>
  <cp:revision>25</cp:revision>
  <dcterms:created xsi:type="dcterms:W3CDTF">2021-02-03T14:38:21Z</dcterms:created>
  <dcterms:modified xsi:type="dcterms:W3CDTF">2021-02-03T16:27:50Z</dcterms:modified>
</cp:coreProperties>
</file>