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1" r:id="rId6"/>
    <p:sldId id="267" r:id="rId7"/>
    <p:sldId id="262" r:id="rId8"/>
    <p:sldId id="263" r:id="rId9"/>
    <p:sldId id="264" r:id="rId10"/>
    <p:sldId id="265" r:id="rId11"/>
    <p:sldId id="266" r:id="rId12"/>
    <p:sldId id="270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741" autoAdjust="0"/>
    <p:restoredTop sz="94660"/>
  </p:normalViewPr>
  <p:slideViewPr>
    <p:cSldViewPr>
      <p:cViewPr>
        <p:scale>
          <a:sx n="66" d="100"/>
          <a:sy n="66" d="100"/>
        </p:scale>
        <p:origin x="-1746" y="-1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954ED6-CCF4-4416-8188-E59E3F5226B3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946380-9AD1-4A47-A8B4-BD51C4D30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6449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946380-9AD1-4A47-A8B4-BD51C4D300F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5100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946380-9AD1-4A47-A8B4-BD51C4D300F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499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47ED6-36C8-4D2C-9932-277DBF93A7CE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F1B87-0A11-4E21-A1F6-A78BD4561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157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47ED6-36C8-4D2C-9932-277DBF93A7CE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F1B87-0A11-4E21-A1F6-A78BD4561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40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47ED6-36C8-4D2C-9932-277DBF93A7CE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F1B87-0A11-4E21-A1F6-A78BD4561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203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47ED6-36C8-4D2C-9932-277DBF93A7CE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F1B87-0A11-4E21-A1F6-A78BD4561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729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47ED6-36C8-4D2C-9932-277DBF93A7CE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F1B87-0A11-4E21-A1F6-A78BD4561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828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47ED6-36C8-4D2C-9932-277DBF93A7CE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F1B87-0A11-4E21-A1F6-A78BD4561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924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47ED6-36C8-4D2C-9932-277DBF93A7CE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F1B87-0A11-4E21-A1F6-A78BD4561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277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47ED6-36C8-4D2C-9932-277DBF93A7CE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F1B87-0A11-4E21-A1F6-A78BD4561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145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47ED6-36C8-4D2C-9932-277DBF93A7CE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F1B87-0A11-4E21-A1F6-A78BD4561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768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47ED6-36C8-4D2C-9932-277DBF93A7CE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F1B87-0A11-4E21-A1F6-A78BD4561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707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47ED6-36C8-4D2C-9932-277DBF93A7CE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F1B87-0A11-4E21-A1F6-A78BD4561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72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547ED6-36C8-4D2C-9932-277DBF93A7CE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8F1B87-0A11-4E21-A1F6-A78BD4561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486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.jpeg"/><Relationship Id="rId7" Type="http://schemas.microsoft.com/office/2007/relationships/hdphoto" Target="../media/hdphoto2.wdp"/><Relationship Id="rId12" Type="http://schemas.microsoft.com/office/2007/relationships/hdphoto" Target="../media/hdphoto4.wd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image" Target="../media/image6.png"/><Relationship Id="rId5" Type="http://schemas.openxmlformats.org/officeDocument/2006/relationships/image" Target="../media/image2.png"/><Relationship Id="rId10" Type="http://schemas.openxmlformats.org/officeDocument/2006/relationships/image" Target="../media/image5.jfif"/><Relationship Id="rId4" Type="http://schemas.microsoft.com/office/2007/relationships/hdphoto" Target="../media/hdphoto1.wdp"/><Relationship Id="rId9" Type="http://schemas.microsoft.com/office/2007/relationships/hdphoto" Target="../media/hdphoto3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jpg"/><Relationship Id="rId3" Type="http://schemas.openxmlformats.org/officeDocument/2006/relationships/image" Target="../media/image1.jpeg"/><Relationship Id="rId7" Type="http://schemas.openxmlformats.org/officeDocument/2006/relationships/image" Target="../media/image19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jpg"/><Relationship Id="rId5" Type="http://schemas.openxmlformats.org/officeDocument/2006/relationships/image" Target="../media/image17.jpg"/><Relationship Id="rId4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13" Type="http://schemas.microsoft.com/office/2007/relationships/hdphoto" Target="../media/hdphoto6.wdp"/><Relationship Id="rId3" Type="http://schemas.microsoft.com/office/2007/relationships/hdphoto" Target="../media/hdphoto1.wdp"/><Relationship Id="rId7" Type="http://schemas.openxmlformats.org/officeDocument/2006/relationships/image" Target="../media/image4.png"/><Relationship Id="rId12" Type="http://schemas.openxmlformats.org/officeDocument/2006/relationships/image" Target="../media/image2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microsoft.com/office/2007/relationships/hdphoto" Target="../media/hdphoto2.wdp"/><Relationship Id="rId11" Type="http://schemas.microsoft.com/office/2007/relationships/hdphoto" Target="../media/hdphoto4.wdp"/><Relationship Id="rId5" Type="http://schemas.openxmlformats.org/officeDocument/2006/relationships/image" Target="../media/image3.png"/><Relationship Id="rId10" Type="http://schemas.openxmlformats.org/officeDocument/2006/relationships/image" Target="../media/image6.png"/><Relationship Id="rId4" Type="http://schemas.openxmlformats.org/officeDocument/2006/relationships/image" Target="../media/image2.png"/><Relationship Id="rId9" Type="http://schemas.openxmlformats.org/officeDocument/2006/relationships/image" Target="../media/image5.jfif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microsoft.com/office/2007/relationships/hdphoto" Target="../media/hdphoto1.wdp"/><Relationship Id="rId7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microsoft.com/office/2007/relationships/hdphoto" Target="../media/hdphoto2.wdp"/><Relationship Id="rId11" Type="http://schemas.microsoft.com/office/2007/relationships/hdphoto" Target="../media/hdphoto4.wdp"/><Relationship Id="rId5" Type="http://schemas.openxmlformats.org/officeDocument/2006/relationships/image" Target="../media/image3.png"/><Relationship Id="rId10" Type="http://schemas.openxmlformats.org/officeDocument/2006/relationships/image" Target="../media/image6.png"/><Relationship Id="rId4" Type="http://schemas.openxmlformats.org/officeDocument/2006/relationships/image" Target="../media/image2.png"/><Relationship Id="rId9" Type="http://schemas.openxmlformats.org/officeDocument/2006/relationships/image" Target="../media/image5.jfif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microsoft.com/office/2007/relationships/hdphoto" Target="../media/hdphoto1.wdp"/><Relationship Id="rId7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microsoft.com/office/2007/relationships/hdphoto" Target="../media/hdphoto2.wdp"/><Relationship Id="rId11" Type="http://schemas.microsoft.com/office/2007/relationships/hdphoto" Target="../media/hdphoto4.wdp"/><Relationship Id="rId5" Type="http://schemas.openxmlformats.org/officeDocument/2006/relationships/image" Target="../media/image3.png"/><Relationship Id="rId10" Type="http://schemas.openxmlformats.org/officeDocument/2006/relationships/image" Target="../media/image6.png"/><Relationship Id="rId4" Type="http://schemas.openxmlformats.org/officeDocument/2006/relationships/image" Target="../media/image2.png"/><Relationship Id="rId9" Type="http://schemas.openxmlformats.org/officeDocument/2006/relationships/image" Target="../media/image5.jfif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microsoft.com/office/2007/relationships/hdphoto" Target="../media/hdphoto1.wdp"/><Relationship Id="rId7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microsoft.com/office/2007/relationships/hdphoto" Target="../media/hdphoto2.wdp"/><Relationship Id="rId11" Type="http://schemas.microsoft.com/office/2007/relationships/hdphoto" Target="../media/hdphoto4.wdp"/><Relationship Id="rId5" Type="http://schemas.openxmlformats.org/officeDocument/2006/relationships/image" Target="../media/image3.png"/><Relationship Id="rId10" Type="http://schemas.openxmlformats.org/officeDocument/2006/relationships/image" Target="../media/image6.png"/><Relationship Id="rId4" Type="http://schemas.openxmlformats.org/officeDocument/2006/relationships/image" Target="../media/image2.png"/><Relationship Id="rId9" Type="http://schemas.openxmlformats.org/officeDocument/2006/relationships/image" Target="../media/image5.jfif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microsoft.com/office/2007/relationships/hdphoto" Target="../media/hdphoto1.wdp"/><Relationship Id="rId7" Type="http://schemas.openxmlformats.org/officeDocument/2006/relationships/image" Target="../media/image4.png"/><Relationship Id="rId12" Type="http://schemas.openxmlformats.org/officeDocument/2006/relationships/image" Target="../media/image7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microsoft.com/office/2007/relationships/hdphoto" Target="../media/hdphoto2.wdp"/><Relationship Id="rId11" Type="http://schemas.microsoft.com/office/2007/relationships/hdphoto" Target="../media/hdphoto4.wdp"/><Relationship Id="rId5" Type="http://schemas.openxmlformats.org/officeDocument/2006/relationships/image" Target="../media/image3.png"/><Relationship Id="rId10" Type="http://schemas.openxmlformats.org/officeDocument/2006/relationships/image" Target="../media/image6.png"/><Relationship Id="rId4" Type="http://schemas.openxmlformats.org/officeDocument/2006/relationships/image" Target="../media/image2.png"/><Relationship Id="rId9" Type="http://schemas.openxmlformats.org/officeDocument/2006/relationships/image" Target="../media/image5.jfif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13" Type="http://schemas.microsoft.com/office/2007/relationships/hdphoto" Target="../media/hdphoto5.wdp"/><Relationship Id="rId3" Type="http://schemas.microsoft.com/office/2007/relationships/hdphoto" Target="../media/hdphoto1.wdp"/><Relationship Id="rId7" Type="http://schemas.openxmlformats.org/officeDocument/2006/relationships/image" Target="../media/image4.png"/><Relationship Id="rId12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microsoft.com/office/2007/relationships/hdphoto" Target="../media/hdphoto2.wdp"/><Relationship Id="rId11" Type="http://schemas.microsoft.com/office/2007/relationships/hdphoto" Target="../media/hdphoto4.wdp"/><Relationship Id="rId5" Type="http://schemas.openxmlformats.org/officeDocument/2006/relationships/image" Target="../media/image3.png"/><Relationship Id="rId10" Type="http://schemas.openxmlformats.org/officeDocument/2006/relationships/image" Target="../media/image6.png"/><Relationship Id="rId4" Type="http://schemas.openxmlformats.org/officeDocument/2006/relationships/image" Target="../media/image2.png"/><Relationship Id="rId9" Type="http://schemas.openxmlformats.org/officeDocument/2006/relationships/image" Target="../media/image5.jfi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123136" y="-289611"/>
            <a:ext cx="11534030" cy="7810234"/>
            <a:chOff x="-1123136" y="-289611"/>
            <a:chExt cx="11534030" cy="7810234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45720" y="-24116"/>
              <a:ext cx="9235440" cy="6906233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572346">
              <a:off x="7498059" y="-289611"/>
              <a:ext cx="2629533" cy="3031006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E9EDF6"/>
                </a:clrFrom>
                <a:clrTo>
                  <a:srgbClr val="E9EDF6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0" b="100000" l="0" r="100000">
                          <a14:foregroundMark x1="75000" y1="33333" x2="75000" y2="33333"/>
                          <a14:foregroundMark x1="71739" y1="22951" x2="71739" y2="22951"/>
                          <a14:foregroundMark x1="69203" y1="16940" x2="69203" y2="16940"/>
                          <a14:foregroundMark x1="71377" y1="21311" x2="71377" y2="21311"/>
                          <a14:foregroundMark x1="84058" y1="56284" x2="84058" y2="56284"/>
                          <a14:foregroundMark x1="80797" y1="42077" x2="80797" y2="42077"/>
                          <a14:foregroundMark x1="78986" y1="32787" x2="78986" y2="32787"/>
                          <a14:foregroundMark x1="84783" y1="45902" x2="84783" y2="45902"/>
                          <a14:foregroundMark x1="73913" y1="24590" x2="73913" y2="24590"/>
                          <a14:foregroundMark x1="74275" y1="23497" x2="74275" y2="23497"/>
                          <a14:foregroundMark x1="74275" y1="21858" x2="74275" y2="21858"/>
                          <a14:foregroundMark x1="73913" y1="19126" x2="73551" y2="19126"/>
                          <a14:foregroundMark x1="70290" y1="17486" x2="70290" y2="17486"/>
                          <a14:foregroundMark x1="77899" y1="27869" x2="77899" y2="27869"/>
                          <a14:foregroundMark x1="76812" y1="25137" x2="76812" y2="25137"/>
                          <a14:foregroundMark x1="85870" y1="51913" x2="85870" y2="51913"/>
                          <a14:foregroundMark x1="82609" y1="40437" x2="82609" y2="40437"/>
                          <a14:foregroundMark x1="84420" y1="68852" x2="84420" y2="68852"/>
                          <a14:foregroundMark x1="84783" y1="59016" x2="84783" y2="59016"/>
                          <a14:foregroundMark x1="81159" y1="84699" x2="81159" y2="84699"/>
                          <a14:foregroundMark x1="82609" y1="78142" x2="82609" y2="78142"/>
                          <a14:foregroundMark x1="78986" y1="90164" x2="78986" y2="90164"/>
                          <a14:foregroundMark x1="73913" y1="88525" x2="73913" y2="88525"/>
                          <a14:foregroundMark x1="77174" y1="88525" x2="77174" y2="88525"/>
                          <a14:backgroundMark x1="89855" y1="4918" x2="89855" y2="4918"/>
                          <a14:backgroundMark x1="93841" y1="66120" x2="93841" y2="66120"/>
                          <a14:backgroundMark x1="90580" y1="13661" x2="90580" y2="13661"/>
                          <a14:backgroundMark x1="74638" y1="8197" x2="74638" y2="8197"/>
                          <a14:backgroundMark x1="95652" y1="42077" x2="95652" y2="42077"/>
                          <a14:backgroundMark x1="92754" y1="52459" x2="92754" y2="52459"/>
                          <a14:backgroundMark x1="91667" y1="65574" x2="91667" y2="65574"/>
                          <a14:backgroundMark x1="89493" y1="80874" x2="89493" y2="80874"/>
                          <a14:backgroundMark x1="84783" y1="91257" x2="84783" y2="91257"/>
                          <a14:backgroundMark x1="66667" y1="96175" x2="66667" y2="96175"/>
                          <a14:backgroundMark x1="39130" y1="92350" x2="39130" y2="92350"/>
                          <a14:backgroundMark x1="71377" y1="96175" x2="71377" y2="9617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615586">
              <a:off x="-1123136" y="4602815"/>
              <a:ext cx="3432391" cy="2917808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215635">
              <a:off x="7586865" y="652665"/>
              <a:ext cx="2824029" cy="2824029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21" t="19892" r="1921" b="28495"/>
            <a:stretch/>
          </p:blipFill>
          <p:spPr>
            <a:xfrm rot="1813098">
              <a:off x="1325297" y="-251681"/>
              <a:ext cx="4675366" cy="503364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 rotWithShape="1">
            <a:blip r:embed="rId11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ackgroundRemoval t="42763" b="625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9474" b="36184"/>
            <a:stretch/>
          </p:blipFill>
          <p:spPr>
            <a:xfrm rot="11794492">
              <a:off x="1524056" y="640561"/>
              <a:ext cx="3536601" cy="395330"/>
            </a:xfrm>
            <a:prstGeom prst="rect">
              <a:avLst/>
            </a:prstGeom>
          </p:spPr>
        </p:pic>
      </p:grpSp>
      <p:sp>
        <p:nvSpPr>
          <p:cNvPr id="15" name="TextBox 14"/>
          <p:cNvSpPr txBox="1"/>
          <p:nvPr/>
        </p:nvSpPr>
        <p:spPr>
          <a:xfrm>
            <a:off x="1143000" y="2136339"/>
            <a:ext cx="6858000" cy="258532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smtClean="0">
                <a:ln w="38100">
                  <a:noFill/>
                  <a:prstDash val="solid"/>
                </a:ln>
                <a:solidFill>
                  <a:schemeClr val="bg1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Arial Black" pitchFamily="34" charset="0"/>
              </a:rPr>
              <a:t>ACCOUNTANCY AND BUSINESS MANAGEMENT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895600" y="4775537"/>
            <a:ext cx="10063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ln w="381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rgbClr val="00B050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Arial Black" pitchFamily="34" charset="0"/>
              </a:rPr>
              <a:t>A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068822" y="4775537"/>
            <a:ext cx="10063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ln w="381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rgbClr val="00B050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Arial Black" pitchFamily="34" charset="0"/>
              </a:rPr>
              <a:t>B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318244" y="4775537"/>
            <a:ext cx="10063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 smtClean="0">
                <a:ln w="381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rgbClr val="00B050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Arial Black" pitchFamily="34" charset="0"/>
              </a:rPr>
              <a:t>M</a:t>
            </a:r>
            <a:endParaRPr lang="en-US" sz="6000" b="1" dirty="0">
              <a:ln w="38100">
                <a:solidFill>
                  <a:schemeClr val="accent3">
                    <a:lumMod val="50000"/>
                  </a:schemeClr>
                </a:solidFill>
                <a:prstDash val="solid"/>
              </a:ln>
              <a:solidFill>
                <a:srgbClr val="00B050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8178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" y="1143000"/>
            <a:ext cx="8305800" cy="5334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TextBox 2"/>
          <p:cNvSpPr txBox="1"/>
          <p:nvPr/>
        </p:nvSpPr>
        <p:spPr>
          <a:xfrm>
            <a:off x="0" y="152400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4. </a:t>
            </a:r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 IT’S </a:t>
            </a:r>
            <a:r>
              <a:rPr lang="en-US" sz="4000" b="1" strike="sngStrike" dirty="0" smtClean="0">
                <a:latin typeface="Times New Roman" pitchFamily="18" charset="0"/>
                <a:cs typeface="Times New Roman" pitchFamily="18" charset="0"/>
              </a:rPr>
              <a:t>NOT</a:t>
            </a:r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 ABOUT THE MONEY.</a:t>
            </a:r>
            <a:endParaRPr lang="en-US" sz="40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02189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447800"/>
            <a:ext cx="8077200" cy="50292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TextBox 2"/>
          <p:cNvSpPr txBox="1"/>
          <p:nvPr/>
        </p:nvSpPr>
        <p:spPr>
          <a:xfrm>
            <a:off x="0" y="0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5. 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YOU DON’T HAVE TO BE JIMMY NEUTRON.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44913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1440" y="0"/>
            <a:ext cx="9235440" cy="6906233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0" y="-76200"/>
            <a:ext cx="9189720" cy="698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endParaRPr lang="en-US" sz="32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Bachelor </a:t>
            </a:r>
            <a:r>
              <a:rPr lang="en-US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of Science in Accountancy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Bachelor of Science in Accounting Technology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Bachelor of Science in Business Administration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Bachelor of Science in Accounting </a:t>
            </a:r>
            <a:r>
              <a:rPr lang="en-US" sz="20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Informations</a:t>
            </a:r>
            <a:r>
              <a:rPr lang="en-US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System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Bachelor of Science in Office Administration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Bachelor of Science in Office Management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Bachelor of Science in Office System Management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Bachelor of Science in Business Management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Bachelor of Science in Customs Administration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Bachelor of Science in Business Economics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Bachelor of Science in Finance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Bachelor of Science in Financial Management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Bachelor of Science in Entrepreneurship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Bachelor of Science in Legal Management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Bachelor of science in Internal auditing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Bachelor of Science in Commerce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Bachelor of Science in Tourism Management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Bachelor of Science in Tourism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Bachelor of Science in Travel Management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Bachelor of Science in Culinary Management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Bachelor of Science in Hotel and Restaurant Management</a:t>
            </a:r>
          </a:p>
        </p:txBody>
      </p:sp>
    </p:spTree>
    <p:extLst>
      <p:ext uri="{BB962C8B-B14F-4D97-AF65-F5344CB8AC3E}">
        <p14:creationId xmlns:p14="http://schemas.microsoft.com/office/powerpoint/2010/main" val="36485599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720" y="-24116"/>
            <a:ext cx="9235440" cy="6906233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213034" y="838200"/>
            <a:ext cx="8676616" cy="2438400"/>
            <a:chOff x="216663" y="1447800"/>
            <a:chExt cx="8676616" cy="2859372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26078" y="1448778"/>
              <a:ext cx="2056697" cy="2857416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35878" y="1447800"/>
              <a:ext cx="2057401" cy="2858394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16981" y="1448777"/>
              <a:ext cx="2056697" cy="2857417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6663" y="1448778"/>
              <a:ext cx="2057400" cy="2858394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</p:grpSp>
      <p:sp>
        <p:nvSpPr>
          <p:cNvPr id="10" name="TextBox 9"/>
          <p:cNvSpPr txBox="1"/>
          <p:nvPr/>
        </p:nvSpPr>
        <p:spPr>
          <a:xfrm>
            <a:off x="213034" y="3200400"/>
            <a:ext cx="20610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EUGENIO LOPEZ III</a:t>
            </a:r>
            <a:endParaRPr lang="en-US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535846" y="3200400"/>
            <a:ext cx="18407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JOHN GOKONGWEI</a:t>
            </a:r>
            <a:endParaRPr lang="en-US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24400" y="3273623"/>
            <a:ext cx="1840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ANDREW TAN</a:t>
            </a:r>
            <a:endParaRPr lang="en-US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922263" y="3200400"/>
            <a:ext cx="18407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MANUEL V. PANGILINAN</a:t>
            </a:r>
            <a:endParaRPr lang="en-US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16663" y="4042589"/>
            <a:ext cx="2057400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Owner of ABS- CBN Corporation</a:t>
            </a:r>
          </a:p>
          <a:p>
            <a:pPr algn="ctr"/>
            <a:endParaRPr lang="en-US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Studied Masters of Business Administration in Harvard Business School</a:t>
            </a:r>
            <a:endParaRPr lang="en-US" sz="2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362200" y="4042589"/>
            <a:ext cx="2311048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Owner </a:t>
            </a:r>
            <a:r>
              <a:rPr lang="en-US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of Cebu Pacific, </a:t>
            </a:r>
            <a:r>
              <a:rPr lang="en-US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and Robinsons </a:t>
            </a:r>
            <a:r>
              <a:rPr lang="en-US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Land </a:t>
            </a:r>
            <a:r>
              <a:rPr lang="en-US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Corporation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Studied Masters degree in Business Administration 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US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De La Salle University</a:t>
            </a:r>
            <a:endParaRPr lang="en-US" sz="20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24400" y="4024967"/>
            <a:ext cx="2057400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Owner of the franchise of McDonalds in the Philippines</a:t>
            </a:r>
          </a:p>
          <a:p>
            <a:pPr algn="ctr"/>
            <a:endParaRPr lang="en-US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Studied Accounting in the University of the East</a:t>
            </a:r>
            <a:endParaRPr lang="en-US" sz="2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850744" y="3982522"/>
            <a:ext cx="2057400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Owner of PLDT, TV5, and MERALCO</a:t>
            </a:r>
          </a:p>
          <a:p>
            <a:pPr algn="ctr"/>
            <a:endParaRPr lang="en-US" sz="20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Studied Bachelor of Arts in Economics in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Ateneo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de Manila University</a:t>
            </a:r>
            <a:endParaRPr lang="en-US" sz="2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-45720" y="130314"/>
            <a:ext cx="92354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bg1"/>
                </a:solidFill>
                <a:latin typeface="Showcard Gothic" pitchFamily="82" charset="0"/>
              </a:rPr>
              <a:t>ABM PRODIGY!</a:t>
            </a:r>
            <a:endParaRPr lang="en-US" sz="4000" dirty="0">
              <a:solidFill>
                <a:schemeClr val="bg1"/>
              </a:solidFill>
              <a:latin typeface="Showcard Gothic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0081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123136" y="-289611"/>
            <a:ext cx="11534030" cy="7810234"/>
            <a:chOff x="-1123136" y="-289611"/>
            <a:chExt cx="11534030" cy="7810234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45720" y="-24116"/>
              <a:ext cx="9235440" cy="6906233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572346">
              <a:off x="7498059" y="-289611"/>
              <a:ext cx="2629533" cy="3031006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E9EDF6"/>
                </a:clrFrom>
                <a:clrTo>
                  <a:srgbClr val="E9EDF6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0" b="100000" l="0" r="100000">
                          <a14:foregroundMark x1="75000" y1="33333" x2="75000" y2="33333"/>
                          <a14:foregroundMark x1="71739" y1="22951" x2="71739" y2="22951"/>
                          <a14:foregroundMark x1="69203" y1="16940" x2="69203" y2="16940"/>
                          <a14:foregroundMark x1="71377" y1="21311" x2="71377" y2="21311"/>
                          <a14:foregroundMark x1="84058" y1="56284" x2="84058" y2="56284"/>
                          <a14:foregroundMark x1="80797" y1="42077" x2="80797" y2="42077"/>
                          <a14:foregroundMark x1="78986" y1="32787" x2="78986" y2="32787"/>
                          <a14:foregroundMark x1="84783" y1="45902" x2="84783" y2="45902"/>
                          <a14:foregroundMark x1="73913" y1="24590" x2="73913" y2="24590"/>
                          <a14:foregroundMark x1="74275" y1="23497" x2="74275" y2="23497"/>
                          <a14:foregroundMark x1="74275" y1="21858" x2="74275" y2="21858"/>
                          <a14:foregroundMark x1="73913" y1="19126" x2="73551" y2="19126"/>
                          <a14:foregroundMark x1="70290" y1="17486" x2="70290" y2="17486"/>
                          <a14:foregroundMark x1="77899" y1="27869" x2="77899" y2="27869"/>
                          <a14:foregroundMark x1="76812" y1="25137" x2="76812" y2="25137"/>
                          <a14:foregroundMark x1="85870" y1="51913" x2="85870" y2="51913"/>
                          <a14:foregroundMark x1="82609" y1="40437" x2="82609" y2="40437"/>
                          <a14:foregroundMark x1="84420" y1="68852" x2="84420" y2="68852"/>
                          <a14:foregroundMark x1="84783" y1="59016" x2="84783" y2="59016"/>
                          <a14:foregroundMark x1="81159" y1="84699" x2="81159" y2="84699"/>
                          <a14:foregroundMark x1="82609" y1="78142" x2="82609" y2="78142"/>
                          <a14:foregroundMark x1="78986" y1="90164" x2="78986" y2="90164"/>
                          <a14:foregroundMark x1="73913" y1="88525" x2="73913" y2="88525"/>
                          <a14:foregroundMark x1="77174" y1="88525" x2="77174" y2="88525"/>
                          <a14:backgroundMark x1="89855" y1="4918" x2="89855" y2="4918"/>
                          <a14:backgroundMark x1="93841" y1="66120" x2="93841" y2="66120"/>
                          <a14:backgroundMark x1="90580" y1="13661" x2="90580" y2="13661"/>
                          <a14:backgroundMark x1="74638" y1="8197" x2="74638" y2="8197"/>
                          <a14:backgroundMark x1="95652" y1="42077" x2="95652" y2="42077"/>
                          <a14:backgroundMark x1="92754" y1="52459" x2="92754" y2="52459"/>
                          <a14:backgroundMark x1="91667" y1="65574" x2="91667" y2="65574"/>
                          <a14:backgroundMark x1="89493" y1="80874" x2="89493" y2="80874"/>
                          <a14:backgroundMark x1="84783" y1="91257" x2="84783" y2="91257"/>
                          <a14:backgroundMark x1="66667" y1="96175" x2="66667" y2="96175"/>
                          <a14:backgroundMark x1="39130" y1="92350" x2="39130" y2="92350"/>
                          <a14:backgroundMark x1="71377" y1="96175" x2="71377" y2="9617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615586">
              <a:off x="-1123136" y="4602815"/>
              <a:ext cx="3432391" cy="2917808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215635">
              <a:off x="7586865" y="652665"/>
              <a:ext cx="2824029" cy="2824029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21" t="19892" r="1921" b="28495"/>
            <a:stretch/>
          </p:blipFill>
          <p:spPr>
            <a:xfrm rot="1813098">
              <a:off x="1325297" y="-251681"/>
              <a:ext cx="4675366" cy="503364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42763" b="625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9474" b="36184"/>
            <a:stretch/>
          </p:blipFill>
          <p:spPr>
            <a:xfrm rot="11794492">
              <a:off x="1524056" y="640561"/>
              <a:ext cx="3536601" cy="395330"/>
            </a:xfrm>
            <a:prstGeom prst="rect">
              <a:avLst/>
            </a:prstGeom>
          </p:spPr>
        </p:pic>
      </p:grp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2">
            <a:clrChange>
              <a:clrFrom>
                <a:srgbClr val="EF7E18"/>
              </a:clrFrom>
              <a:clrTo>
                <a:srgbClr val="EF7E18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10000" b="90000" l="10000" r="90000"/>
                    </a14:imgEffect>
                    <a14:imgEffect>
                      <a14:sharpenSoften amount="61000"/>
                    </a14:imgEffect>
                    <a14:imgEffect>
                      <a14:colorTemperature colorTemp="115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1247" t="12098" r="18563" b="7123"/>
          <a:stretch/>
        </p:blipFill>
        <p:spPr>
          <a:xfrm rot="1067247">
            <a:off x="6978249" y="4659449"/>
            <a:ext cx="1818337" cy="1585177"/>
          </a:xfrm>
          <a:prstGeom prst="rect">
            <a:avLst/>
          </a:prstGeom>
          <a:ln w="57150">
            <a:solidFill>
              <a:srgbClr val="FF0000"/>
            </a:solidFill>
            <a:prstDash val="lgDashDotDot"/>
          </a:ln>
        </p:spPr>
      </p:pic>
      <p:sp>
        <p:nvSpPr>
          <p:cNvPr id="2" name="TextBox 1"/>
          <p:cNvSpPr txBox="1"/>
          <p:nvPr/>
        </p:nvSpPr>
        <p:spPr>
          <a:xfrm>
            <a:off x="1249525" y="1822722"/>
            <a:ext cx="66449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Impact" pitchFamily="34" charset="0"/>
              </a:rPr>
              <a:t>TAKE THE RISK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249525" y="2711019"/>
            <a:ext cx="66449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Impact" pitchFamily="34" charset="0"/>
              </a:rPr>
              <a:t>BE A </a:t>
            </a:r>
            <a:r>
              <a:rPr lang="en-US" sz="6000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Impact" pitchFamily="34" charset="0"/>
              </a:rPr>
              <a:t>LEADER</a:t>
            </a:r>
            <a:endParaRPr lang="en-US" sz="6000" dirty="0">
              <a:ln>
                <a:solidFill>
                  <a:schemeClr val="tx1"/>
                </a:solidFill>
              </a:ln>
              <a:solidFill>
                <a:schemeClr val="bg1"/>
              </a:solidFill>
              <a:latin typeface="Impact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95335" y="3708737"/>
            <a:ext cx="63533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Impact" pitchFamily="34" charset="0"/>
              </a:rPr>
              <a:t>BE AN ABM LEARNER!</a:t>
            </a:r>
          </a:p>
        </p:txBody>
      </p:sp>
    </p:spTree>
    <p:extLst>
      <p:ext uri="{BB962C8B-B14F-4D97-AF65-F5344CB8AC3E}">
        <p14:creationId xmlns:p14="http://schemas.microsoft.com/office/powerpoint/2010/main" val="2731400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2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600"/>
                            </p:stCondLst>
                            <p:childTnLst>
                              <p:par>
                                <p:cTn id="17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11" grpId="0"/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14400" y="3962400"/>
            <a:ext cx="2743200" cy="7569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-1123136" y="-289611"/>
            <a:ext cx="11534030" cy="7810234"/>
            <a:chOff x="-1123136" y="-289611"/>
            <a:chExt cx="11534030" cy="7810234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45720" y="-24116"/>
              <a:ext cx="9235440" cy="6906233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572346">
              <a:off x="7498059" y="-289611"/>
              <a:ext cx="2629533" cy="3031006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E9EDF6"/>
                </a:clrFrom>
                <a:clrTo>
                  <a:srgbClr val="E9EDF6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0" b="100000" l="0" r="100000">
                          <a14:foregroundMark x1="75000" y1="33333" x2="75000" y2="33333"/>
                          <a14:foregroundMark x1="71739" y1="22951" x2="71739" y2="22951"/>
                          <a14:foregroundMark x1="69203" y1="16940" x2="69203" y2="16940"/>
                          <a14:foregroundMark x1="71377" y1="21311" x2="71377" y2="21311"/>
                          <a14:foregroundMark x1="84058" y1="56284" x2="84058" y2="56284"/>
                          <a14:foregroundMark x1="80797" y1="42077" x2="80797" y2="42077"/>
                          <a14:foregroundMark x1="78986" y1="32787" x2="78986" y2="32787"/>
                          <a14:foregroundMark x1="84783" y1="45902" x2="84783" y2="45902"/>
                          <a14:foregroundMark x1="73913" y1="24590" x2="73913" y2="24590"/>
                          <a14:foregroundMark x1="74275" y1="23497" x2="74275" y2="23497"/>
                          <a14:foregroundMark x1="74275" y1="21858" x2="74275" y2="21858"/>
                          <a14:foregroundMark x1="73913" y1="19126" x2="73551" y2="19126"/>
                          <a14:foregroundMark x1="70290" y1="17486" x2="70290" y2="17486"/>
                          <a14:foregroundMark x1="77899" y1="27869" x2="77899" y2="27869"/>
                          <a14:foregroundMark x1="76812" y1="25137" x2="76812" y2="25137"/>
                          <a14:foregroundMark x1="85870" y1="51913" x2="85870" y2="51913"/>
                          <a14:foregroundMark x1="82609" y1="40437" x2="82609" y2="40437"/>
                          <a14:foregroundMark x1="84420" y1="68852" x2="84420" y2="68852"/>
                          <a14:foregroundMark x1="84783" y1="59016" x2="84783" y2="59016"/>
                          <a14:foregroundMark x1="81159" y1="84699" x2="81159" y2="84699"/>
                          <a14:foregroundMark x1="82609" y1="78142" x2="82609" y2="78142"/>
                          <a14:foregroundMark x1="78986" y1="90164" x2="78986" y2="90164"/>
                          <a14:foregroundMark x1="73913" y1="88525" x2="73913" y2="88525"/>
                          <a14:foregroundMark x1="77174" y1="88525" x2="77174" y2="88525"/>
                          <a14:backgroundMark x1="89855" y1="4918" x2="89855" y2="4918"/>
                          <a14:backgroundMark x1="93841" y1="66120" x2="93841" y2="66120"/>
                          <a14:backgroundMark x1="90580" y1="13661" x2="90580" y2="13661"/>
                          <a14:backgroundMark x1="74638" y1="8197" x2="74638" y2="8197"/>
                          <a14:backgroundMark x1="95652" y1="42077" x2="95652" y2="42077"/>
                          <a14:backgroundMark x1="92754" y1="52459" x2="92754" y2="52459"/>
                          <a14:backgroundMark x1="91667" y1="65574" x2="91667" y2="65574"/>
                          <a14:backgroundMark x1="89493" y1="80874" x2="89493" y2="80874"/>
                          <a14:backgroundMark x1="84783" y1="91257" x2="84783" y2="91257"/>
                          <a14:backgroundMark x1="66667" y1="96175" x2="66667" y2="96175"/>
                          <a14:backgroundMark x1="39130" y1="92350" x2="39130" y2="92350"/>
                          <a14:backgroundMark x1="71377" y1="96175" x2="71377" y2="9617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615586">
              <a:off x="-1123136" y="4602815"/>
              <a:ext cx="3432391" cy="2917808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215635">
              <a:off x="7586865" y="652665"/>
              <a:ext cx="2824029" cy="2824029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21" t="19892" r="1921" b="28495"/>
            <a:stretch/>
          </p:blipFill>
          <p:spPr>
            <a:xfrm rot="1813098">
              <a:off x="1325297" y="-251681"/>
              <a:ext cx="4675366" cy="50336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 rotWithShape="1"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42763" b="625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9474" b="36184"/>
            <a:stretch/>
          </p:blipFill>
          <p:spPr>
            <a:xfrm rot="11794492">
              <a:off x="1524056" y="640561"/>
              <a:ext cx="3536601" cy="395330"/>
            </a:xfrm>
            <a:prstGeom prst="rect">
              <a:avLst/>
            </a:prstGeom>
          </p:spPr>
        </p:pic>
      </p:grpSp>
      <p:sp>
        <p:nvSpPr>
          <p:cNvPr id="12" name="TextBox 11"/>
          <p:cNvSpPr txBox="1"/>
          <p:nvPr/>
        </p:nvSpPr>
        <p:spPr>
          <a:xfrm>
            <a:off x="876300" y="2921169"/>
            <a:ext cx="7391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ln w="38100">
                  <a:noFill/>
                  <a:prstDash val="solid"/>
                </a:ln>
                <a:solidFill>
                  <a:schemeClr val="bg1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Arial Black" pitchFamily="34" charset="0"/>
              </a:rPr>
              <a:t>WHAT IS ABM?</a:t>
            </a:r>
            <a:endParaRPr lang="en-US" sz="6000" b="1" dirty="0">
              <a:ln w="38100">
                <a:noFill/>
                <a:prstDash val="solid"/>
              </a:ln>
              <a:solidFill>
                <a:schemeClr val="bg1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696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123136" y="-289611"/>
            <a:ext cx="11534030" cy="7810234"/>
            <a:chOff x="-1123136" y="-289611"/>
            <a:chExt cx="11534030" cy="7810234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45720" y="-24116"/>
              <a:ext cx="9235440" cy="6906233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572346">
              <a:off x="7498059" y="-289611"/>
              <a:ext cx="2629533" cy="3031006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E9EDF6"/>
                </a:clrFrom>
                <a:clrTo>
                  <a:srgbClr val="E9EDF6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0" b="100000" l="0" r="100000">
                          <a14:foregroundMark x1="75000" y1="33333" x2="75000" y2="33333"/>
                          <a14:foregroundMark x1="71739" y1="22951" x2="71739" y2="22951"/>
                          <a14:foregroundMark x1="69203" y1="16940" x2="69203" y2="16940"/>
                          <a14:foregroundMark x1="71377" y1="21311" x2="71377" y2="21311"/>
                          <a14:foregroundMark x1="84058" y1="56284" x2="84058" y2="56284"/>
                          <a14:foregroundMark x1="80797" y1="42077" x2="80797" y2="42077"/>
                          <a14:foregroundMark x1="78986" y1="32787" x2="78986" y2="32787"/>
                          <a14:foregroundMark x1="84783" y1="45902" x2="84783" y2="45902"/>
                          <a14:foregroundMark x1="73913" y1="24590" x2="73913" y2="24590"/>
                          <a14:foregroundMark x1="74275" y1="23497" x2="74275" y2="23497"/>
                          <a14:foregroundMark x1="74275" y1="21858" x2="74275" y2="21858"/>
                          <a14:foregroundMark x1="73913" y1="19126" x2="73551" y2="19126"/>
                          <a14:foregroundMark x1="70290" y1="17486" x2="70290" y2="17486"/>
                          <a14:foregroundMark x1="77899" y1="27869" x2="77899" y2="27869"/>
                          <a14:foregroundMark x1="76812" y1="25137" x2="76812" y2="25137"/>
                          <a14:foregroundMark x1="85870" y1="51913" x2="85870" y2="51913"/>
                          <a14:foregroundMark x1="82609" y1="40437" x2="82609" y2="40437"/>
                          <a14:foregroundMark x1="84420" y1="68852" x2="84420" y2="68852"/>
                          <a14:foregroundMark x1="84783" y1="59016" x2="84783" y2="59016"/>
                          <a14:foregroundMark x1="81159" y1="84699" x2="81159" y2="84699"/>
                          <a14:foregroundMark x1="82609" y1="78142" x2="82609" y2="78142"/>
                          <a14:foregroundMark x1="78986" y1="90164" x2="78986" y2="90164"/>
                          <a14:foregroundMark x1="73913" y1="88525" x2="73913" y2="88525"/>
                          <a14:foregroundMark x1="77174" y1="88525" x2="77174" y2="88525"/>
                          <a14:backgroundMark x1="89855" y1="4918" x2="89855" y2="4918"/>
                          <a14:backgroundMark x1="93841" y1="66120" x2="93841" y2="66120"/>
                          <a14:backgroundMark x1="90580" y1="13661" x2="90580" y2="13661"/>
                          <a14:backgroundMark x1="74638" y1="8197" x2="74638" y2="8197"/>
                          <a14:backgroundMark x1="95652" y1="42077" x2="95652" y2="42077"/>
                          <a14:backgroundMark x1="92754" y1="52459" x2="92754" y2="52459"/>
                          <a14:backgroundMark x1="91667" y1="65574" x2="91667" y2="65574"/>
                          <a14:backgroundMark x1="89493" y1="80874" x2="89493" y2="80874"/>
                          <a14:backgroundMark x1="84783" y1="91257" x2="84783" y2="91257"/>
                          <a14:backgroundMark x1="66667" y1="96175" x2="66667" y2="96175"/>
                          <a14:backgroundMark x1="39130" y1="92350" x2="39130" y2="92350"/>
                          <a14:backgroundMark x1="71377" y1="96175" x2="71377" y2="9617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615586">
              <a:off x="-1123136" y="4602815"/>
              <a:ext cx="3432391" cy="2917808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215635">
              <a:off x="7586865" y="652665"/>
              <a:ext cx="2824029" cy="2824029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21" t="19892" r="1921" b="28495"/>
            <a:stretch/>
          </p:blipFill>
          <p:spPr>
            <a:xfrm rot="1813098">
              <a:off x="1325297" y="-251681"/>
              <a:ext cx="4675366" cy="503364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42763" b="625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9474" b="36184"/>
            <a:stretch/>
          </p:blipFill>
          <p:spPr>
            <a:xfrm rot="11794492">
              <a:off x="1524056" y="640561"/>
              <a:ext cx="3536601" cy="395330"/>
            </a:xfrm>
            <a:prstGeom prst="rect">
              <a:avLst/>
            </a:prstGeom>
          </p:spPr>
        </p:pic>
      </p:grpSp>
      <p:grpSp>
        <p:nvGrpSpPr>
          <p:cNvPr id="19" name="Group 18"/>
          <p:cNvGrpSpPr/>
          <p:nvPr/>
        </p:nvGrpSpPr>
        <p:grpSpPr>
          <a:xfrm>
            <a:off x="-1123136" y="-289611"/>
            <a:ext cx="11534030" cy="7810234"/>
            <a:chOff x="-1123136" y="-289611"/>
            <a:chExt cx="11534030" cy="7810234"/>
          </a:xfrm>
        </p:grpSpPr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45720" y="-24116"/>
              <a:ext cx="9235440" cy="6906233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572346">
              <a:off x="7498059" y="-289611"/>
              <a:ext cx="2629533" cy="3031006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E9EDF6"/>
                </a:clrFrom>
                <a:clrTo>
                  <a:srgbClr val="E9EDF6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0" b="100000" l="0" r="100000">
                          <a14:foregroundMark x1="75000" y1="33333" x2="75000" y2="33333"/>
                          <a14:foregroundMark x1="71739" y1="22951" x2="71739" y2="22951"/>
                          <a14:foregroundMark x1="69203" y1="16940" x2="69203" y2="16940"/>
                          <a14:foregroundMark x1="71377" y1="21311" x2="71377" y2="21311"/>
                          <a14:foregroundMark x1="84058" y1="56284" x2="84058" y2="56284"/>
                          <a14:foregroundMark x1="80797" y1="42077" x2="80797" y2="42077"/>
                          <a14:foregroundMark x1="78986" y1="32787" x2="78986" y2="32787"/>
                          <a14:foregroundMark x1="84783" y1="45902" x2="84783" y2="45902"/>
                          <a14:foregroundMark x1="73913" y1="24590" x2="73913" y2="24590"/>
                          <a14:foregroundMark x1="74275" y1="23497" x2="74275" y2="23497"/>
                          <a14:foregroundMark x1="74275" y1="21858" x2="74275" y2="21858"/>
                          <a14:foregroundMark x1="73913" y1="19126" x2="73551" y2="19126"/>
                          <a14:foregroundMark x1="70290" y1="17486" x2="70290" y2="17486"/>
                          <a14:foregroundMark x1="77899" y1="27869" x2="77899" y2="27869"/>
                          <a14:foregroundMark x1="76812" y1="25137" x2="76812" y2="25137"/>
                          <a14:foregroundMark x1="85870" y1="51913" x2="85870" y2="51913"/>
                          <a14:foregroundMark x1="82609" y1="40437" x2="82609" y2="40437"/>
                          <a14:foregroundMark x1="84420" y1="68852" x2="84420" y2="68852"/>
                          <a14:foregroundMark x1="84783" y1="59016" x2="84783" y2="59016"/>
                          <a14:foregroundMark x1="81159" y1="84699" x2="81159" y2="84699"/>
                          <a14:foregroundMark x1="82609" y1="78142" x2="82609" y2="78142"/>
                          <a14:foregroundMark x1="78986" y1="90164" x2="78986" y2="90164"/>
                          <a14:foregroundMark x1="73913" y1="88525" x2="73913" y2="88525"/>
                          <a14:foregroundMark x1="77174" y1="88525" x2="77174" y2="88525"/>
                          <a14:backgroundMark x1="89855" y1="4918" x2="89855" y2="4918"/>
                          <a14:backgroundMark x1="93841" y1="66120" x2="93841" y2="66120"/>
                          <a14:backgroundMark x1="90580" y1="13661" x2="90580" y2="13661"/>
                          <a14:backgroundMark x1="74638" y1="8197" x2="74638" y2="8197"/>
                          <a14:backgroundMark x1="95652" y1="42077" x2="95652" y2="42077"/>
                          <a14:backgroundMark x1="92754" y1="52459" x2="92754" y2="52459"/>
                          <a14:backgroundMark x1="91667" y1="65574" x2="91667" y2="65574"/>
                          <a14:backgroundMark x1="89493" y1="80874" x2="89493" y2="80874"/>
                          <a14:backgroundMark x1="84783" y1="91257" x2="84783" y2="91257"/>
                          <a14:backgroundMark x1="66667" y1="96175" x2="66667" y2="96175"/>
                          <a14:backgroundMark x1="39130" y1="92350" x2="39130" y2="92350"/>
                          <a14:backgroundMark x1="71377" y1="96175" x2="71377" y2="9617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615586">
              <a:off x="-1123136" y="4602815"/>
              <a:ext cx="3432391" cy="2917808"/>
            </a:xfrm>
            <a:prstGeom prst="rect">
              <a:avLst/>
            </a:prstGeom>
          </p:spPr>
        </p:pic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215635">
              <a:off x="7586865" y="652665"/>
              <a:ext cx="2824029" cy="2824029"/>
            </a:xfrm>
            <a:prstGeom prst="rect">
              <a:avLst/>
            </a:prstGeom>
          </p:spPr>
        </p:pic>
        <p:pic>
          <p:nvPicPr>
            <p:cNvPr id="24" name="Picture 23"/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21" t="19892" r="1921" b="28495"/>
            <a:stretch/>
          </p:blipFill>
          <p:spPr>
            <a:xfrm rot="1813098">
              <a:off x="1325297" y="-251681"/>
              <a:ext cx="4675366" cy="503364"/>
            </a:xfrm>
            <a:prstGeom prst="rect">
              <a:avLst/>
            </a:prstGeom>
          </p:spPr>
        </p:pic>
        <p:pic>
          <p:nvPicPr>
            <p:cNvPr id="25" name="Picture 24"/>
            <p:cNvPicPr>
              <a:picLocks noChangeAspect="1"/>
            </p:cNvPicPr>
            <p:nvPr/>
          </p:nvPicPr>
          <p:blipFill rotWithShape="1"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42763" b="625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9474" b="36184"/>
            <a:stretch/>
          </p:blipFill>
          <p:spPr>
            <a:xfrm rot="11794492">
              <a:off x="1524056" y="640561"/>
              <a:ext cx="3536601" cy="395330"/>
            </a:xfrm>
            <a:prstGeom prst="rect">
              <a:avLst/>
            </a:prstGeom>
          </p:spPr>
        </p:pic>
      </p:grpSp>
      <p:sp>
        <p:nvSpPr>
          <p:cNvPr id="26" name="TextBox 25"/>
          <p:cNvSpPr txBox="1"/>
          <p:nvPr/>
        </p:nvSpPr>
        <p:spPr>
          <a:xfrm>
            <a:off x="2194044" y="1890421"/>
            <a:ext cx="1006356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b="1" dirty="0">
                <a:ln w="381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rgbClr val="00B050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Arial Black" pitchFamily="34" charset="0"/>
              </a:rPr>
              <a:t>A</a:t>
            </a:r>
            <a:endParaRPr lang="en-US" sz="8800" b="1" dirty="0">
              <a:ln w="38100">
                <a:solidFill>
                  <a:schemeClr val="accent3">
                    <a:lumMod val="50000"/>
                  </a:schemeClr>
                </a:solidFill>
                <a:prstDash val="solid"/>
              </a:ln>
              <a:solidFill>
                <a:srgbClr val="00B050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  <a:latin typeface="Arial Black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068822" y="1890421"/>
            <a:ext cx="1006356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b="1" dirty="0">
                <a:ln w="381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rgbClr val="00B050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Arial Black" pitchFamily="34" charset="0"/>
              </a:rPr>
              <a:t>B</a:t>
            </a:r>
            <a:endParaRPr lang="en-US" sz="8800" b="1" dirty="0">
              <a:ln w="38100">
                <a:solidFill>
                  <a:schemeClr val="accent3">
                    <a:lumMod val="50000"/>
                  </a:schemeClr>
                </a:solidFill>
                <a:prstDash val="solid"/>
              </a:ln>
              <a:solidFill>
                <a:srgbClr val="00B050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  <a:latin typeface="Arial Black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019800" y="1890421"/>
            <a:ext cx="1006356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b="1" dirty="0" smtClean="0">
                <a:ln w="381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rgbClr val="00B050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Arial Black" pitchFamily="34" charset="0"/>
              </a:rPr>
              <a:t>M</a:t>
            </a:r>
            <a:endParaRPr lang="en-US" sz="6000" b="1" dirty="0">
              <a:ln w="38100">
                <a:solidFill>
                  <a:schemeClr val="accent3">
                    <a:lumMod val="50000"/>
                  </a:schemeClr>
                </a:solidFill>
                <a:prstDash val="solid"/>
              </a:ln>
              <a:solidFill>
                <a:srgbClr val="00B050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  <a:latin typeface="Arial Black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238285" y="3657600"/>
            <a:ext cx="24120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ln w="19050">
                  <a:noFill/>
                </a:ln>
                <a:solidFill>
                  <a:schemeClr val="bg1"/>
                </a:solidFill>
                <a:latin typeface="Arial Black" pitchFamily="34" charset="0"/>
              </a:rPr>
              <a:t>ASPIRE</a:t>
            </a:r>
            <a:endParaRPr lang="en-US" sz="3600" dirty="0">
              <a:ln w="19050">
                <a:noFill/>
              </a:ln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574121" y="3679686"/>
            <a:ext cx="1828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ln w="19050">
                  <a:noFill/>
                </a:ln>
                <a:solidFill>
                  <a:schemeClr val="bg1"/>
                </a:solidFill>
                <a:latin typeface="Arial Black" pitchFamily="34" charset="0"/>
              </a:rPr>
              <a:t>BIG</a:t>
            </a:r>
            <a:endParaRPr lang="en-US" sz="3600" dirty="0">
              <a:ln w="19050">
                <a:noFill/>
              </a:ln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326721" y="3657600"/>
            <a:ext cx="32838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ln w="19050">
                  <a:noFill/>
                </a:ln>
                <a:solidFill>
                  <a:schemeClr val="bg1"/>
                </a:solidFill>
                <a:latin typeface="Arial Black" pitchFamily="34" charset="0"/>
              </a:rPr>
              <a:t>MOMENTS</a:t>
            </a:r>
            <a:endParaRPr lang="en-US" sz="3600" dirty="0">
              <a:ln w="19050">
                <a:noFill/>
              </a:ln>
              <a:solidFill>
                <a:schemeClr val="bg1"/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33146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28" grpId="0"/>
      <p:bldP spid="30" grpId="0"/>
      <p:bldP spid="32" grpId="0"/>
      <p:bldP spid="3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123136" y="-289611"/>
            <a:ext cx="11534030" cy="7810234"/>
            <a:chOff x="-1123136" y="-289611"/>
            <a:chExt cx="11534030" cy="7810234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45720" y="-24116"/>
              <a:ext cx="9235440" cy="6906233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572346">
              <a:off x="7498059" y="-289611"/>
              <a:ext cx="2629533" cy="3031006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E9EDF6"/>
                </a:clrFrom>
                <a:clrTo>
                  <a:srgbClr val="E9EDF6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0" b="100000" l="0" r="100000">
                          <a14:foregroundMark x1="75000" y1="33333" x2="75000" y2="33333"/>
                          <a14:foregroundMark x1="71739" y1="22951" x2="71739" y2="22951"/>
                          <a14:foregroundMark x1="69203" y1="16940" x2="69203" y2="16940"/>
                          <a14:foregroundMark x1="71377" y1="21311" x2="71377" y2="21311"/>
                          <a14:foregroundMark x1="84058" y1="56284" x2="84058" y2="56284"/>
                          <a14:foregroundMark x1="80797" y1="42077" x2="80797" y2="42077"/>
                          <a14:foregroundMark x1="78986" y1="32787" x2="78986" y2="32787"/>
                          <a14:foregroundMark x1="84783" y1="45902" x2="84783" y2="45902"/>
                          <a14:foregroundMark x1="73913" y1="24590" x2="73913" y2="24590"/>
                          <a14:foregroundMark x1="74275" y1="23497" x2="74275" y2="23497"/>
                          <a14:foregroundMark x1="74275" y1="21858" x2="74275" y2="21858"/>
                          <a14:foregroundMark x1="73913" y1="19126" x2="73551" y2="19126"/>
                          <a14:foregroundMark x1="70290" y1="17486" x2="70290" y2="17486"/>
                          <a14:foregroundMark x1="77899" y1="27869" x2="77899" y2="27869"/>
                          <a14:foregroundMark x1="76812" y1="25137" x2="76812" y2="25137"/>
                          <a14:foregroundMark x1="85870" y1="51913" x2="85870" y2="51913"/>
                          <a14:foregroundMark x1="82609" y1="40437" x2="82609" y2="40437"/>
                          <a14:foregroundMark x1="84420" y1="68852" x2="84420" y2="68852"/>
                          <a14:foregroundMark x1="84783" y1="59016" x2="84783" y2="59016"/>
                          <a14:foregroundMark x1="81159" y1="84699" x2="81159" y2="84699"/>
                          <a14:foregroundMark x1="82609" y1="78142" x2="82609" y2="78142"/>
                          <a14:foregroundMark x1="78986" y1="90164" x2="78986" y2="90164"/>
                          <a14:foregroundMark x1="73913" y1="88525" x2="73913" y2="88525"/>
                          <a14:foregroundMark x1="77174" y1="88525" x2="77174" y2="88525"/>
                          <a14:backgroundMark x1="89855" y1="4918" x2="89855" y2="4918"/>
                          <a14:backgroundMark x1="93841" y1="66120" x2="93841" y2="66120"/>
                          <a14:backgroundMark x1="90580" y1="13661" x2="90580" y2="13661"/>
                          <a14:backgroundMark x1="74638" y1="8197" x2="74638" y2="8197"/>
                          <a14:backgroundMark x1="95652" y1="42077" x2="95652" y2="42077"/>
                          <a14:backgroundMark x1="92754" y1="52459" x2="92754" y2="52459"/>
                          <a14:backgroundMark x1="91667" y1="65574" x2="91667" y2="65574"/>
                          <a14:backgroundMark x1="89493" y1="80874" x2="89493" y2="80874"/>
                          <a14:backgroundMark x1="84783" y1="91257" x2="84783" y2="91257"/>
                          <a14:backgroundMark x1="66667" y1="96175" x2="66667" y2="96175"/>
                          <a14:backgroundMark x1="39130" y1="92350" x2="39130" y2="92350"/>
                          <a14:backgroundMark x1="71377" y1="96175" x2="71377" y2="9617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615586">
              <a:off x="-1123136" y="4602815"/>
              <a:ext cx="3432391" cy="2917808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215635">
              <a:off x="7586865" y="652665"/>
              <a:ext cx="2824029" cy="2824029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21" t="19892" r="1921" b="28495"/>
            <a:stretch/>
          </p:blipFill>
          <p:spPr>
            <a:xfrm rot="1813098">
              <a:off x="1325297" y="-251681"/>
              <a:ext cx="4675366" cy="503364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42763" b="625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9474" b="36184"/>
            <a:stretch/>
          </p:blipFill>
          <p:spPr>
            <a:xfrm rot="11794492">
              <a:off x="1524056" y="640561"/>
              <a:ext cx="3536601" cy="395330"/>
            </a:xfrm>
            <a:prstGeom prst="rect">
              <a:avLst/>
            </a:prstGeom>
          </p:spPr>
        </p:pic>
      </p:grpSp>
      <p:sp>
        <p:nvSpPr>
          <p:cNvPr id="9" name="TextBox 8"/>
          <p:cNvSpPr txBox="1"/>
          <p:nvPr/>
        </p:nvSpPr>
        <p:spPr>
          <a:xfrm>
            <a:off x="762000" y="1752600"/>
            <a:ext cx="70104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b="1" dirty="0" smtClean="0">
                <a:ln>
                  <a:solidFill>
                    <a:schemeClr val="bg1"/>
                  </a:solidFill>
                </a:ln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	The </a:t>
            </a:r>
            <a:r>
              <a:rPr lang="en-US" sz="3200" b="1" dirty="0">
                <a:ln>
                  <a:solidFill>
                    <a:schemeClr val="bg1"/>
                  </a:solidFill>
                </a:ln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ABM strand is designed to </a:t>
            </a:r>
            <a:r>
              <a:rPr lang="en-US" sz="3200" b="1" dirty="0" smtClean="0">
                <a:ln>
                  <a:solidFill>
                    <a:schemeClr val="bg1"/>
                  </a:solidFill>
                </a:ln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TRAIN students </a:t>
            </a:r>
            <a:r>
              <a:rPr lang="en-US" sz="3200" b="1" dirty="0">
                <a:ln>
                  <a:solidFill>
                    <a:schemeClr val="bg1"/>
                  </a:solidFill>
                </a:ln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with managerial, numeracy and literacy skills necessary to meet the competencies and demands of globally competitive entrepreneurship. </a:t>
            </a:r>
            <a:endParaRPr lang="en-US" sz="3200" dirty="0">
              <a:ln>
                <a:solidFill>
                  <a:schemeClr val="bg1"/>
                </a:solidFill>
              </a:ln>
              <a:solidFill>
                <a:schemeClr val="bg1">
                  <a:lumMod val="9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5486400" y="2133600"/>
            <a:ext cx="2286000" cy="7620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93059" y="2635592"/>
            <a:ext cx="2150141" cy="793408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352800" y="2606563"/>
            <a:ext cx="1614568" cy="822437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5721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82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92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97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  <p:bldP spid="11" grpId="0" animBg="1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123136" y="-289611"/>
            <a:ext cx="11534030" cy="7810234"/>
            <a:chOff x="-1123136" y="-289611"/>
            <a:chExt cx="11534030" cy="7810234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45720" y="-24116"/>
              <a:ext cx="9235440" cy="6906233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572346">
              <a:off x="7498059" y="-289611"/>
              <a:ext cx="2629533" cy="3031006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E9EDF6"/>
                </a:clrFrom>
                <a:clrTo>
                  <a:srgbClr val="E9EDF6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0" b="100000" l="0" r="100000">
                          <a14:foregroundMark x1="75000" y1="33333" x2="75000" y2="33333"/>
                          <a14:foregroundMark x1="71739" y1="22951" x2="71739" y2="22951"/>
                          <a14:foregroundMark x1="69203" y1="16940" x2="69203" y2="16940"/>
                          <a14:foregroundMark x1="71377" y1="21311" x2="71377" y2="21311"/>
                          <a14:foregroundMark x1="84058" y1="56284" x2="84058" y2="56284"/>
                          <a14:foregroundMark x1="80797" y1="42077" x2="80797" y2="42077"/>
                          <a14:foregroundMark x1="78986" y1="32787" x2="78986" y2="32787"/>
                          <a14:foregroundMark x1="84783" y1="45902" x2="84783" y2="45902"/>
                          <a14:foregroundMark x1="73913" y1="24590" x2="73913" y2="24590"/>
                          <a14:foregroundMark x1="74275" y1="23497" x2="74275" y2="23497"/>
                          <a14:foregroundMark x1="74275" y1="21858" x2="74275" y2="21858"/>
                          <a14:foregroundMark x1="73913" y1="19126" x2="73551" y2="19126"/>
                          <a14:foregroundMark x1="70290" y1="17486" x2="70290" y2="17486"/>
                          <a14:foregroundMark x1="77899" y1="27869" x2="77899" y2="27869"/>
                          <a14:foregroundMark x1="76812" y1="25137" x2="76812" y2="25137"/>
                          <a14:foregroundMark x1="85870" y1="51913" x2="85870" y2="51913"/>
                          <a14:foregroundMark x1="82609" y1="40437" x2="82609" y2="40437"/>
                          <a14:foregroundMark x1="84420" y1="68852" x2="84420" y2="68852"/>
                          <a14:foregroundMark x1="84783" y1="59016" x2="84783" y2="59016"/>
                          <a14:foregroundMark x1="81159" y1="84699" x2="81159" y2="84699"/>
                          <a14:foregroundMark x1="82609" y1="78142" x2="82609" y2="78142"/>
                          <a14:foregroundMark x1="78986" y1="90164" x2="78986" y2="90164"/>
                          <a14:foregroundMark x1="73913" y1="88525" x2="73913" y2="88525"/>
                          <a14:foregroundMark x1="77174" y1="88525" x2="77174" y2="88525"/>
                          <a14:backgroundMark x1="89855" y1="4918" x2="89855" y2="4918"/>
                          <a14:backgroundMark x1="93841" y1="66120" x2="93841" y2="66120"/>
                          <a14:backgroundMark x1="90580" y1="13661" x2="90580" y2="13661"/>
                          <a14:backgroundMark x1="74638" y1="8197" x2="74638" y2="8197"/>
                          <a14:backgroundMark x1="95652" y1="42077" x2="95652" y2="42077"/>
                          <a14:backgroundMark x1="92754" y1="52459" x2="92754" y2="52459"/>
                          <a14:backgroundMark x1="91667" y1="65574" x2="91667" y2="65574"/>
                          <a14:backgroundMark x1="89493" y1="80874" x2="89493" y2="80874"/>
                          <a14:backgroundMark x1="84783" y1="91257" x2="84783" y2="91257"/>
                          <a14:backgroundMark x1="66667" y1="96175" x2="66667" y2="96175"/>
                          <a14:backgroundMark x1="39130" y1="92350" x2="39130" y2="92350"/>
                          <a14:backgroundMark x1="71377" y1="96175" x2="71377" y2="9617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615586">
              <a:off x="-1123136" y="4602815"/>
              <a:ext cx="3432391" cy="2917808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215635">
              <a:off x="7586865" y="652665"/>
              <a:ext cx="2824029" cy="2824029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21" t="19892" r="1921" b="28495"/>
            <a:stretch/>
          </p:blipFill>
          <p:spPr>
            <a:xfrm rot="1813098">
              <a:off x="1325297" y="-251681"/>
              <a:ext cx="4675366" cy="503364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42763" b="625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9474" b="36184"/>
            <a:stretch/>
          </p:blipFill>
          <p:spPr>
            <a:xfrm rot="11794492">
              <a:off x="1524056" y="640561"/>
              <a:ext cx="3536601" cy="395330"/>
            </a:xfrm>
            <a:prstGeom prst="rect">
              <a:avLst/>
            </a:prstGeom>
          </p:spPr>
        </p:pic>
      </p:grpSp>
      <p:sp>
        <p:nvSpPr>
          <p:cNvPr id="9" name="TextBox 8"/>
          <p:cNvSpPr txBox="1"/>
          <p:nvPr/>
        </p:nvSpPr>
        <p:spPr>
          <a:xfrm>
            <a:off x="990600" y="2449215"/>
            <a:ext cx="7391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ln w="38100">
                  <a:noFill/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Script" pitchFamily="66" charset="0"/>
              </a:rPr>
              <a:t>WHY SHOULD YOU CHOOSE THIS STRAND?</a:t>
            </a:r>
            <a:endParaRPr lang="en-US" sz="4800" b="1" dirty="0">
              <a:ln w="38100">
                <a:noFill/>
                <a:prstDash val="solid"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Script" pitchFamily="66" charset="0"/>
            </a:endParaRP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1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59617">
            <a:off x="691745" y="856201"/>
            <a:ext cx="1415151" cy="1502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6251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4" presetClass="path" presetSubtype="0" repeatCount="99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5.78035E-7 L 0.00972 -0.01364 C 0.0118 -0.01665 0.01493 -0.01804 0.01823 -0.01804 C 0.02187 -0.01804 0.02482 -0.01642 0.02691 -0.01364 L 0.03698 -0.00023 " pathEditMode="relative" rAng="0" ptsTypes="FffFF">
                                      <p:cBhvr>
                                        <p:cTn id="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40" y="-902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53" presetClass="entr" presetSubtype="528" fill="hold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123136" y="-289611"/>
            <a:ext cx="11534030" cy="7810234"/>
            <a:chOff x="-1123136" y="-289611"/>
            <a:chExt cx="11534030" cy="7810234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45720" y="-24116"/>
              <a:ext cx="9235440" cy="6906233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572346">
              <a:off x="7498059" y="-289611"/>
              <a:ext cx="2629533" cy="3031006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E9EDF6"/>
                </a:clrFrom>
                <a:clrTo>
                  <a:srgbClr val="E9EDF6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0" b="100000" l="0" r="100000">
                          <a14:foregroundMark x1="75000" y1="33333" x2="75000" y2="33333"/>
                          <a14:foregroundMark x1="71739" y1="22951" x2="71739" y2="22951"/>
                          <a14:foregroundMark x1="69203" y1="16940" x2="69203" y2="16940"/>
                          <a14:foregroundMark x1="71377" y1="21311" x2="71377" y2="21311"/>
                          <a14:foregroundMark x1="84058" y1="56284" x2="84058" y2="56284"/>
                          <a14:foregroundMark x1="80797" y1="42077" x2="80797" y2="42077"/>
                          <a14:foregroundMark x1="78986" y1="32787" x2="78986" y2="32787"/>
                          <a14:foregroundMark x1="84783" y1="45902" x2="84783" y2="45902"/>
                          <a14:foregroundMark x1="73913" y1="24590" x2="73913" y2="24590"/>
                          <a14:foregroundMark x1="74275" y1="23497" x2="74275" y2="23497"/>
                          <a14:foregroundMark x1="74275" y1="21858" x2="74275" y2="21858"/>
                          <a14:foregroundMark x1="73913" y1="19126" x2="73551" y2="19126"/>
                          <a14:foregroundMark x1="70290" y1="17486" x2="70290" y2="17486"/>
                          <a14:foregroundMark x1="77899" y1="27869" x2="77899" y2="27869"/>
                          <a14:foregroundMark x1="76812" y1="25137" x2="76812" y2="25137"/>
                          <a14:foregroundMark x1="85870" y1="51913" x2="85870" y2="51913"/>
                          <a14:foregroundMark x1="82609" y1="40437" x2="82609" y2="40437"/>
                          <a14:foregroundMark x1="84420" y1="68852" x2="84420" y2="68852"/>
                          <a14:foregroundMark x1="84783" y1="59016" x2="84783" y2="59016"/>
                          <a14:foregroundMark x1="81159" y1="84699" x2="81159" y2="84699"/>
                          <a14:foregroundMark x1="82609" y1="78142" x2="82609" y2="78142"/>
                          <a14:foregroundMark x1="78986" y1="90164" x2="78986" y2="90164"/>
                          <a14:foregroundMark x1="73913" y1="88525" x2="73913" y2="88525"/>
                          <a14:foregroundMark x1="77174" y1="88525" x2="77174" y2="88525"/>
                          <a14:backgroundMark x1="89855" y1="4918" x2="89855" y2="4918"/>
                          <a14:backgroundMark x1="93841" y1="66120" x2="93841" y2="66120"/>
                          <a14:backgroundMark x1="90580" y1="13661" x2="90580" y2="13661"/>
                          <a14:backgroundMark x1="74638" y1="8197" x2="74638" y2="8197"/>
                          <a14:backgroundMark x1="95652" y1="42077" x2="95652" y2="42077"/>
                          <a14:backgroundMark x1="92754" y1="52459" x2="92754" y2="52459"/>
                          <a14:backgroundMark x1="91667" y1="65574" x2="91667" y2="65574"/>
                          <a14:backgroundMark x1="89493" y1="80874" x2="89493" y2="80874"/>
                          <a14:backgroundMark x1="84783" y1="91257" x2="84783" y2="91257"/>
                          <a14:backgroundMark x1="66667" y1="96175" x2="66667" y2="96175"/>
                          <a14:backgroundMark x1="39130" y1="92350" x2="39130" y2="92350"/>
                          <a14:backgroundMark x1="71377" y1="96175" x2="71377" y2="9617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615586">
              <a:off x="-1123136" y="4602815"/>
              <a:ext cx="3432391" cy="2917808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215635">
              <a:off x="7586865" y="652665"/>
              <a:ext cx="2824029" cy="2824029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21" t="19892" r="1921" b="28495"/>
            <a:stretch/>
          </p:blipFill>
          <p:spPr>
            <a:xfrm rot="1813098">
              <a:off x="1325297" y="-251681"/>
              <a:ext cx="4675366" cy="503364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42763" b="625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9474" b="36184"/>
            <a:stretch/>
          </p:blipFill>
          <p:spPr>
            <a:xfrm rot="11794492">
              <a:off x="1524056" y="640561"/>
              <a:ext cx="3536601" cy="395330"/>
            </a:xfrm>
            <a:prstGeom prst="rect">
              <a:avLst/>
            </a:prstGeom>
          </p:spPr>
        </p:pic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4192362"/>
            <a:ext cx="1751238" cy="1751238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876300" y="2697540"/>
            <a:ext cx="7391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ln w="19050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Showcard Gothic" pitchFamily="82" charset="0"/>
              </a:rPr>
              <a:t>5 </a:t>
            </a:r>
            <a:r>
              <a:rPr lang="en-US" sz="4800" b="1" dirty="0" smtClean="0">
                <a:ln w="19050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Showcard Gothic" pitchFamily="82" charset="0"/>
              </a:rPr>
              <a:t>reasons </a:t>
            </a:r>
            <a:r>
              <a:rPr lang="en-US" sz="4800" b="1" dirty="0" smtClean="0">
                <a:ln w="19050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Showcard Gothic" pitchFamily="82" charset="0"/>
              </a:rPr>
              <a:t>WHY ABM STRAND ROCKS!</a:t>
            </a:r>
            <a:endParaRPr lang="en-US" sz="4800" b="1" dirty="0">
              <a:ln w="19050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  <a:latin typeface="Showcard Gothic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8586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4" presetClass="path" presetSubtype="0" repeatCount="99000" autoRev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4.16185E-6 L 0.01198 -0.01665 C 0.01476 -0.02058 0.01858 -0.02243 0.02257 -0.02243 C 0.02709 -0.02243 0.03091 -0.02058 0.03334 -0.01665 L 0.04601 4.16185E-6 " pathEditMode="relative" rAng="0" ptsTypes="FffFF">
                                      <p:cBhvr>
                                        <p:cTn id="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92" y="-113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266" y="990600"/>
            <a:ext cx="8341468" cy="56007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6" name="TextBox 15"/>
          <p:cNvSpPr txBox="1"/>
          <p:nvPr/>
        </p:nvSpPr>
        <p:spPr>
          <a:xfrm>
            <a:off x="0" y="282714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1. A ticket to the corporate world. 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191000" y="1219200"/>
            <a:ext cx="44196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Applied Economics, Business Ethics, Accountancy, Business Math and Principles of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ccounting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00123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447165" y="1360866"/>
            <a:ext cx="8307260" cy="5116285"/>
            <a:chOff x="386040" y="918903"/>
            <a:chExt cx="8381675" cy="5262166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6040" y="929787"/>
              <a:ext cx="4315550" cy="2743200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70943" y="918903"/>
              <a:ext cx="4296772" cy="2754085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70942" y="3437714"/>
              <a:ext cx="4296772" cy="2743200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6165" y="3437869"/>
              <a:ext cx="4275905" cy="2743200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</p:grpSp>
      <p:sp>
        <p:nvSpPr>
          <p:cNvPr id="7" name="TextBox 6"/>
          <p:cNvSpPr txBox="1"/>
          <p:nvPr/>
        </p:nvSpPr>
        <p:spPr>
          <a:xfrm>
            <a:off x="0" y="358914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2. ENHANCES SKILLS!</a:t>
            </a:r>
            <a:endParaRPr lang="en-US" sz="40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48928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870141" y="990600"/>
            <a:ext cx="7403718" cy="5486400"/>
            <a:chOff x="1981200" y="990600"/>
            <a:chExt cx="5067301" cy="4454374"/>
          </a:xfrm>
        </p:grpSpPr>
        <p:pic>
          <p:nvPicPr>
            <p:cNvPr id="1026" name="Picture 2" descr="Related image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29"/>
            <a:stretch/>
          </p:blipFill>
          <p:spPr bwMode="auto">
            <a:xfrm>
              <a:off x="1981200" y="1905000"/>
              <a:ext cx="4953001" cy="3539974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TextBox 2"/>
            <p:cNvSpPr txBox="1"/>
            <p:nvPr/>
          </p:nvSpPr>
          <p:spPr>
            <a:xfrm>
              <a:off x="1981200" y="990600"/>
              <a:ext cx="5067301" cy="5747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 smtClean="0">
                  <a:ln w="28575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Impact" pitchFamily="34" charset="0"/>
                  <a:cs typeface="Times New Roman" pitchFamily="18" charset="0"/>
                </a:rPr>
                <a:t>LESS</a:t>
              </a:r>
              <a:r>
                <a:rPr lang="en-US" sz="4000" dirty="0" smtClean="0">
                  <a:ln w="28575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Impact" pitchFamily="34" charset="0"/>
                  <a:cs typeface="Times New Roman" pitchFamily="18" charset="0"/>
                </a:rPr>
                <a:t> MATH! </a:t>
              </a:r>
              <a:endParaRPr lang="en-US" sz="4000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latin typeface="Impact" pitchFamily="34" charset="0"/>
                <a:cs typeface="Times New Roman" pitchFamily="18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095500" y="4613977"/>
              <a:ext cx="4953001" cy="7143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 smtClean="0">
                  <a:ln w="28575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Impact" pitchFamily="34" charset="0"/>
                  <a:cs typeface="Times New Roman" pitchFamily="18" charset="0"/>
                </a:rPr>
                <a:t>HOORAY!</a:t>
              </a:r>
              <a:endParaRPr lang="en-US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latin typeface="Impact" pitchFamily="34" charset="0"/>
                <a:cs typeface="Times New Roman" pitchFamily="18" charset="0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0" y="15240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3. FAREWELL TO THIS 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SUBJECT!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75568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620</TotalTime>
  <Words>312</Words>
  <Application>Microsoft Office PowerPoint</Application>
  <PresentationFormat>On-screen Show (4:3)</PresentationFormat>
  <Paragraphs>66</Paragraphs>
  <Slides>14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</dc:creator>
  <cp:lastModifiedBy>POWER</cp:lastModifiedBy>
  <cp:revision>31</cp:revision>
  <dcterms:created xsi:type="dcterms:W3CDTF">2018-02-06T02:09:36Z</dcterms:created>
  <dcterms:modified xsi:type="dcterms:W3CDTF">2018-02-12T22:31:40Z</dcterms:modified>
</cp:coreProperties>
</file>