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82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192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564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521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20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33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84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826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69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99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991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0059-21CC-4C10-888E-A2100918F99D}" type="datetimeFigureOut">
              <a:rPr lang="en-ZA" smtClean="0"/>
              <a:t>2022/02/18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38D0-4537-4FD3-B137-25F193F6DA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636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55F5-7B16-449B-B7D8-D7E658065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COS 212 Assignment 1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6364D-6B4D-4FA2-B01C-6F4C7270E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8611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D0943BE-BDBF-486B-B156-E84B0C0C5614}"/>
              </a:ext>
            </a:extLst>
          </p:cNvPr>
          <p:cNvSpPr/>
          <p:nvPr/>
        </p:nvSpPr>
        <p:spPr>
          <a:xfrm>
            <a:off x="9635705" y="57648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>
            <a:normAutofit/>
          </a:bodyPr>
          <a:lstStyle/>
          <a:p>
            <a:r>
              <a:rPr lang="en-ZA" dirty="0" err="1"/>
              <a:t>iface.removePoint</a:t>
            </a:r>
            <a:r>
              <a:rPr lang="en-ZA" dirty="0"/>
              <a:t>(1, 1);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11391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>
            <a:cxnSpLocks/>
          </p:cNvCxnSpPr>
          <p:nvPr/>
        </p:nvCxnSpPr>
        <p:spPr>
          <a:xfrm>
            <a:off x="6273101" y="2648049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273101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>
            <a:cxnSpLocks/>
          </p:cNvCxnSpPr>
          <p:nvPr/>
        </p:nvCxnSpPr>
        <p:spPr>
          <a:xfrm flipH="1">
            <a:off x="6273101" y="3320909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273101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A7EE7-889B-4B8C-9203-288560F7F2B7}"/>
              </a:ext>
            </a:extLst>
          </p:cNvPr>
          <p:cNvSpPr/>
          <p:nvPr/>
        </p:nvSpPr>
        <p:spPr>
          <a:xfrm>
            <a:off x="327228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8C20C-2DCC-4B18-8650-A0CC6400CF7F}"/>
              </a:ext>
            </a:extLst>
          </p:cNvPr>
          <p:cNvSpPr/>
          <p:nvPr/>
        </p:nvSpPr>
        <p:spPr>
          <a:xfrm>
            <a:off x="5173561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37E86-A1A3-46F3-B279-170D3E1FBA1A}"/>
              </a:ext>
            </a:extLst>
          </p:cNvPr>
          <p:cNvSpPr/>
          <p:nvPr/>
        </p:nvSpPr>
        <p:spPr>
          <a:xfrm>
            <a:off x="3272286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52148-3988-4D52-AC16-D1B7913B2BE0}"/>
              </a:ext>
            </a:extLst>
          </p:cNvPr>
          <p:cNvCxnSpPr/>
          <p:nvPr/>
        </p:nvCxnSpPr>
        <p:spPr>
          <a:xfrm>
            <a:off x="435228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47CE7-A196-4EE8-A521-DD9657B23673}"/>
              </a:ext>
            </a:extLst>
          </p:cNvPr>
          <p:cNvCxnSpPr/>
          <p:nvPr/>
        </p:nvCxnSpPr>
        <p:spPr>
          <a:xfrm flipH="1">
            <a:off x="435228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F3AE4-CB43-44DF-AA20-0C1896F7883F}"/>
              </a:ext>
            </a:extLst>
          </p:cNvPr>
          <p:cNvCxnSpPr/>
          <p:nvPr/>
        </p:nvCxnSpPr>
        <p:spPr>
          <a:xfrm>
            <a:off x="4352286" y="603247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D117A-5A30-485A-8B17-3C0C587AF4C3}"/>
              </a:ext>
            </a:extLst>
          </p:cNvPr>
          <p:cNvCxnSpPr/>
          <p:nvPr/>
        </p:nvCxnSpPr>
        <p:spPr>
          <a:xfrm flipH="1">
            <a:off x="4352286" y="665358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8682E-0715-483A-8FF6-F0E0A503F3D1}"/>
              </a:ext>
            </a:extLst>
          </p:cNvPr>
          <p:cNvCxnSpPr/>
          <p:nvPr/>
        </p:nvCxnSpPr>
        <p:spPr>
          <a:xfrm flipV="1">
            <a:off x="3430438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1A12B-4626-4E1E-9403-EC36747A2D02}"/>
              </a:ext>
            </a:extLst>
          </p:cNvPr>
          <p:cNvCxnSpPr/>
          <p:nvPr/>
        </p:nvCxnSpPr>
        <p:spPr>
          <a:xfrm flipV="1">
            <a:off x="5359880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A332A6-24CB-431A-97DC-BDC62FBFFC41}"/>
              </a:ext>
            </a:extLst>
          </p:cNvPr>
          <p:cNvCxnSpPr/>
          <p:nvPr/>
        </p:nvCxnSpPr>
        <p:spPr>
          <a:xfrm>
            <a:off x="4120551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9037-6190-486B-B82A-1FAF521CD95D}"/>
              </a:ext>
            </a:extLst>
          </p:cNvPr>
          <p:cNvCxnSpPr/>
          <p:nvPr/>
        </p:nvCxnSpPr>
        <p:spPr>
          <a:xfrm>
            <a:off x="6127630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/>
          <p:nvPr/>
        </p:nvCxnSpPr>
        <p:spPr>
          <a:xfrm>
            <a:off x="819391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/>
          <p:nvPr/>
        </p:nvCxnSpPr>
        <p:spPr>
          <a:xfrm flipH="1">
            <a:off x="819391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A00D3-1B84-4EE0-8D37-6066CECEDBFE}"/>
              </a:ext>
            </a:extLst>
          </p:cNvPr>
          <p:cNvSpPr/>
          <p:nvPr/>
        </p:nvSpPr>
        <p:spPr>
          <a:xfrm>
            <a:off x="903473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5C5C6-F086-46F7-95E0-B9BF6AFC33C5}"/>
              </a:ext>
            </a:extLst>
          </p:cNvPr>
          <p:cNvSpPr/>
          <p:nvPr/>
        </p:nvSpPr>
        <p:spPr>
          <a:xfrm>
            <a:off x="7113916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03E090-494D-4B2A-A7A6-3ED3AA7940C7}"/>
              </a:ext>
            </a:extLst>
          </p:cNvPr>
          <p:cNvCxnSpPr>
            <a:cxnSpLocks/>
          </p:cNvCxnSpPr>
          <p:nvPr/>
        </p:nvCxnSpPr>
        <p:spPr>
          <a:xfrm flipV="1">
            <a:off x="7295072" y="1896084"/>
            <a:ext cx="0" cy="223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AE4FAE-9BC6-4A30-A677-39A6F607A3AA}"/>
              </a:ext>
            </a:extLst>
          </p:cNvPr>
          <p:cNvCxnSpPr>
            <a:cxnSpLocks/>
          </p:cNvCxnSpPr>
          <p:nvPr/>
        </p:nvCxnSpPr>
        <p:spPr>
          <a:xfrm>
            <a:off x="8062822" y="1896084"/>
            <a:ext cx="0" cy="22313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381FA-9DEB-4E3A-AB4F-462F5E024EC5}"/>
              </a:ext>
            </a:extLst>
          </p:cNvPr>
          <p:cNvCxnSpPr/>
          <p:nvPr/>
        </p:nvCxnSpPr>
        <p:spPr>
          <a:xfrm>
            <a:off x="6273101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2C3A91-78D5-4A5C-99F7-3758AA75BF8C}"/>
              </a:ext>
            </a:extLst>
          </p:cNvPr>
          <p:cNvCxnSpPr/>
          <p:nvPr/>
        </p:nvCxnSpPr>
        <p:spPr>
          <a:xfrm flipH="1">
            <a:off x="6273101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/>
          <p:nvPr/>
        </p:nvCxnSpPr>
        <p:spPr>
          <a:xfrm>
            <a:off x="8193916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/>
          <p:nvPr/>
        </p:nvCxnSpPr>
        <p:spPr>
          <a:xfrm flipH="1">
            <a:off x="8193916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17066-17EA-41AC-8BC4-98CE4A76A3E7}"/>
              </a:ext>
            </a:extLst>
          </p:cNvPr>
          <p:cNvCxnSpPr/>
          <p:nvPr/>
        </p:nvCxnSpPr>
        <p:spPr>
          <a:xfrm flipV="1">
            <a:off x="10041147" y="1526875"/>
            <a:ext cx="405442" cy="3692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C770E4-0C40-4F07-90BB-2C60CCC17513}"/>
              </a:ext>
            </a:extLst>
          </p:cNvPr>
          <p:cNvCxnSpPr/>
          <p:nvPr/>
        </p:nvCxnSpPr>
        <p:spPr>
          <a:xfrm flipH="1">
            <a:off x="9207260" y="690113"/>
            <a:ext cx="531963" cy="207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9">
            <a:extLst>
              <a:ext uri="{FF2B5EF4-FFF2-40B4-BE49-F238E27FC236}">
                <a16:creationId xmlns:a16="http://schemas.microsoft.com/office/drawing/2014/main" id="{745F0F0B-D2BA-49BA-BCE3-0FFC298AA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72042"/>
              </p:ext>
            </p:extLst>
          </p:nvPr>
        </p:nvGraphicFramePr>
        <p:xfrm>
          <a:off x="125559" y="926784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1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D0943BE-BDBF-486B-B156-E84B0C0C5614}"/>
              </a:ext>
            </a:extLst>
          </p:cNvPr>
          <p:cNvSpPr/>
          <p:nvPr/>
        </p:nvSpPr>
        <p:spPr>
          <a:xfrm>
            <a:off x="9635705" y="57648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11391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>
            <a:cxnSpLocks/>
          </p:cNvCxnSpPr>
          <p:nvPr/>
        </p:nvCxnSpPr>
        <p:spPr>
          <a:xfrm>
            <a:off x="6273101" y="2648049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273101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>
            <a:cxnSpLocks/>
          </p:cNvCxnSpPr>
          <p:nvPr/>
        </p:nvCxnSpPr>
        <p:spPr>
          <a:xfrm flipH="1">
            <a:off x="6273101" y="3320909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273101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A7EE7-889B-4B8C-9203-288560F7F2B7}"/>
              </a:ext>
            </a:extLst>
          </p:cNvPr>
          <p:cNvSpPr/>
          <p:nvPr/>
        </p:nvSpPr>
        <p:spPr>
          <a:xfrm>
            <a:off x="327228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8C20C-2DCC-4B18-8650-A0CC6400CF7F}"/>
              </a:ext>
            </a:extLst>
          </p:cNvPr>
          <p:cNvSpPr/>
          <p:nvPr/>
        </p:nvSpPr>
        <p:spPr>
          <a:xfrm>
            <a:off x="5173561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37E86-A1A3-46F3-B279-170D3E1FBA1A}"/>
              </a:ext>
            </a:extLst>
          </p:cNvPr>
          <p:cNvSpPr/>
          <p:nvPr/>
        </p:nvSpPr>
        <p:spPr>
          <a:xfrm>
            <a:off x="3272286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52148-3988-4D52-AC16-D1B7913B2BE0}"/>
              </a:ext>
            </a:extLst>
          </p:cNvPr>
          <p:cNvCxnSpPr/>
          <p:nvPr/>
        </p:nvCxnSpPr>
        <p:spPr>
          <a:xfrm>
            <a:off x="435228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47CE7-A196-4EE8-A521-DD9657B23673}"/>
              </a:ext>
            </a:extLst>
          </p:cNvPr>
          <p:cNvCxnSpPr/>
          <p:nvPr/>
        </p:nvCxnSpPr>
        <p:spPr>
          <a:xfrm flipH="1">
            <a:off x="435228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F3AE4-CB43-44DF-AA20-0C1896F7883F}"/>
              </a:ext>
            </a:extLst>
          </p:cNvPr>
          <p:cNvCxnSpPr/>
          <p:nvPr/>
        </p:nvCxnSpPr>
        <p:spPr>
          <a:xfrm>
            <a:off x="4352286" y="603247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D117A-5A30-485A-8B17-3C0C587AF4C3}"/>
              </a:ext>
            </a:extLst>
          </p:cNvPr>
          <p:cNvCxnSpPr/>
          <p:nvPr/>
        </p:nvCxnSpPr>
        <p:spPr>
          <a:xfrm flipH="1">
            <a:off x="4352286" y="665358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8682E-0715-483A-8FF6-F0E0A503F3D1}"/>
              </a:ext>
            </a:extLst>
          </p:cNvPr>
          <p:cNvCxnSpPr/>
          <p:nvPr/>
        </p:nvCxnSpPr>
        <p:spPr>
          <a:xfrm flipV="1">
            <a:off x="3430438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1A12B-4626-4E1E-9403-EC36747A2D02}"/>
              </a:ext>
            </a:extLst>
          </p:cNvPr>
          <p:cNvCxnSpPr/>
          <p:nvPr/>
        </p:nvCxnSpPr>
        <p:spPr>
          <a:xfrm flipV="1">
            <a:off x="5359880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A332A6-24CB-431A-97DC-BDC62FBFFC41}"/>
              </a:ext>
            </a:extLst>
          </p:cNvPr>
          <p:cNvCxnSpPr/>
          <p:nvPr/>
        </p:nvCxnSpPr>
        <p:spPr>
          <a:xfrm>
            <a:off x="4120551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9037-6190-486B-B82A-1FAF521CD95D}"/>
              </a:ext>
            </a:extLst>
          </p:cNvPr>
          <p:cNvCxnSpPr/>
          <p:nvPr/>
        </p:nvCxnSpPr>
        <p:spPr>
          <a:xfrm>
            <a:off x="6127630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/>
          <p:nvPr/>
        </p:nvCxnSpPr>
        <p:spPr>
          <a:xfrm>
            <a:off x="819391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/>
          <p:nvPr/>
        </p:nvCxnSpPr>
        <p:spPr>
          <a:xfrm flipH="1">
            <a:off x="819391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A00D3-1B84-4EE0-8D37-6066CECEDBFE}"/>
              </a:ext>
            </a:extLst>
          </p:cNvPr>
          <p:cNvSpPr/>
          <p:nvPr/>
        </p:nvSpPr>
        <p:spPr>
          <a:xfrm>
            <a:off x="903473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5C5C6-F086-46F7-95E0-B9BF6AFC33C5}"/>
              </a:ext>
            </a:extLst>
          </p:cNvPr>
          <p:cNvSpPr/>
          <p:nvPr/>
        </p:nvSpPr>
        <p:spPr>
          <a:xfrm>
            <a:off x="7113916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03E090-494D-4B2A-A7A6-3ED3AA7940C7}"/>
              </a:ext>
            </a:extLst>
          </p:cNvPr>
          <p:cNvCxnSpPr>
            <a:cxnSpLocks/>
          </p:cNvCxnSpPr>
          <p:nvPr/>
        </p:nvCxnSpPr>
        <p:spPr>
          <a:xfrm flipV="1">
            <a:off x="7295072" y="1896084"/>
            <a:ext cx="0" cy="223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AE4FAE-9BC6-4A30-A677-39A6F607A3AA}"/>
              </a:ext>
            </a:extLst>
          </p:cNvPr>
          <p:cNvCxnSpPr>
            <a:cxnSpLocks/>
          </p:cNvCxnSpPr>
          <p:nvPr/>
        </p:nvCxnSpPr>
        <p:spPr>
          <a:xfrm>
            <a:off x="8062822" y="1896084"/>
            <a:ext cx="0" cy="22313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381FA-9DEB-4E3A-AB4F-462F5E024EC5}"/>
              </a:ext>
            </a:extLst>
          </p:cNvPr>
          <p:cNvCxnSpPr/>
          <p:nvPr/>
        </p:nvCxnSpPr>
        <p:spPr>
          <a:xfrm>
            <a:off x="6273101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2C3A91-78D5-4A5C-99F7-3758AA75BF8C}"/>
              </a:ext>
            </a:extLst>
          </p:cNvPr>
          <p:cNvCxnSpPr/>
          <p:nvPr/>
        </p:nvCxnSpPr>
        <p:spPr>
          <a:xfrm flipH="1">
            <a:off x="6273101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/>
          <p:nvPr/>
        </p:nvCxnSpPr>
        <p:spPr>
          <a:xfrm>
            <a:off x="8193916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/>
          <p:nvPr/>
        </p:nvCxnSpPr>
        <p:spPr>
          <a:xfrm flipH="1">
            <a:off x="8193916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17066-17EA-41AC-8BC4-98CE4A76A3E7}"/>
              </a:ext>
            </a:extLst>
          </p:cNvPr>
          <p:cNvCxnSpPr/>
          <p:nvPr/>
        </p:nvCxnSpPr>
        <p:spPr>
          <a:xfrm flipV="1">
            <a:off x="10041147" y="1526875"/>
            <a:ext cx="405442" cy="3692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C770E4-0C40-4F07-90BB-2C60CCC17513}"/>
              </a:ext>
            </a:extLst>
          </p:cNvPr>
          <p:cNvCxnSpPr/>
          <p:nvPr/>
        </p:nvCxnSpPr>
        <p:spPr>
          <a:xfrm flipH="1">
            <a:off x="9207260" y="690113"/>
            <a:ext cx="531963" cy="207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83308A3-5AAF-4B18-90C1-95156D8E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graphicFrame>
        <p:nvGraphicFramePr>
          <p:cNvPr id="46" name="Table 9">
            <a:extLst>
              <a:ext uri="{FF2B5EF4-FFF2-40B4-BE49-F238E27FC236}">
                <a16:creationId xmlns:a16="http://schemas.microsoft.com/office/drawing/2014/main" id="{51668E87-7FC0-447B-81BF-652BC4AE3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04413"/>
              </p:ext>
            </p:extLst>
          </p:nvPr>
        </p:nvGraphicFramePr>
        <p:xfrm>
          <a:off x="302898" y="734835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43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D0943BE-BDBF-486B-B156-E84B0C0C5614}"/>
              </a:ext>
            </a:extLst>
          </p:cNvPr>
          <p:cNvSpPr/>
          <p:nvPr/>
        </p:nvSpPr>
        <p:spPr>
          <a:xfrm>
            <a:off x="9034731" y="7919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>
            <a:normAutofit/>
          </a:bodyPr>
          <a:lstStyle/>
          <a:p>
            <a:r>
              <a:rPr lang="en-ZA" dirty="0" err="1"/>
              <a:t>iface.removePoint</a:t>
            </a:r>
            <a:r>
              <a:rPr lang="en-ZA" dirty="0"/>
              <a:t>(2, 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11391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>
            <a:cxnSpLocks/>
          </p:cNvCxnSpPr>
          <p:nvPr/>
        </p:nvCxnSpPr>
        <p:spPr>
          <a:xfrm>
            <a:off x="6273101" y="2648049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273101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>
            <a:cxnSpLocks/>
          </p:cNvCxnSpPr>
          <p:nvPr/>
        </p:nvCxnSpPr>
        <p:spPr>
          <a:xfrm flipH="1">
            <a:off x="6273101" y="3320909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273101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A7EE7-889B-4B8C-9203-288560F7F2B7}"/>
              </a:ext>
            </a:extLst>
          </p:cNvPr>
          <p:cNvSpPr/>
          <p:nvPr/>
        </p:nvSpPr>
        <p:spPr>
          <a:xfrm>
            <a:off x="327228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8C20C-2DCC-4B18-8650-A0CC6400CF7F}"/>
              </a:ext>
            </a:extLst>
          </p:cNvPr>
          <p:cNvSpPr/>
          <p:nvPr/>
        </p:nvSpPr>
        <p:spPr>
          <a:xfrm>
            <a:off x="5173561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37E86-A1A3-46F3-B279-170D3E1FBA1A}"/>
              </a:ext>
            </a:extLst>
          </p:cNvPr>
          <p:cNvSpPr/>
          <p:nvPr/>
        </p:nvSpPr>
        <p:spPr>
          <a:xfrm>
            <a:off x="3272286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52148-3988-4D52-AC16-D1B7913B2BE0}"/>
              </a:ext>
            </a:extLst>
          </p:cNvPr>
          <p:cNvCxnSpPr/>
          <p:nvPr/>
        </p:nvCxnSpPr>
        <p:spPr>
          <a:xfrm>
            <a:off x="435228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47CE7-A196-4EE8-A521-DD9657B23673}"/>
              </a:ext>
            </a:extLst>
          </p:cNvPr>
          <p:cNvCxnSpPr/>
          <p:nvPr/>
        </p:nvCxnSpPr>
        <p:spPr>
          <a:xfrm flipH="1">
            <a:off x="435228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F3AE4-CB43-44DF-AA20-0C1896F7883F}"/>
              </a:ext>
            </a:extLst>
          </p:cNvPr>
          <p:cNvCxnSpPr/>
          <p:nvPr/>
        </p:nvCxnSpPr>
        <p:spPr>
          <a:xfrm>
            <a:off x="4352286" y="603247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D117A-5A30-485A-8B17-3C0C587AF4C3}"/>
              </a:ext>
            </a:extLst>
          </p:cNvPr>
          <p:cNvCxnSpPr/>
          <p:nvPr/>
        </p:nvCxnSpPr>
        <p:spPr>
          <a:xfrm flipH="1">
            <a:off x="4352286" y="665358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8682E-0715-483A-8FF6-F0E0A503F3D1}"/>
              </a:ext>
            </a:extLst>
          </p:cNvPr>
          <p:cNvCxnSpPr/>
          <p:nvPr/>
        </p:nvCxnSpPr>
        <p:spPr>
          <a:xfrm flipV="1">
            <a:off x="3430438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1A12B-4626-4E1E-9403-EC36747A2D02}"/>
              </a:ext>
            </a:extLst>
          </p:cNvPr>
          <p:cNvCxnSpPr/>
          <p:nvPr/>
        </p:nvCxnSpPr>
        <p:spPr>
          <a:xfrm flipV="1">
            <a:off x="5359880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A332A6-24CB-431A-97DC-BDC62FBFFC41}"/>
              </a:ext>
            </a:extLst>
          </p:cNvPr>
          <p:cNvCxnSpPr/>
          <p:nvPr/>
        </p:nvCxnSpPr>
        <p:spPr>
          <a:xfrm>
            <a:off x="4120551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9037-6190-486B-B82A-1FAF521CD95D}"/>
              </a:ext>
            </a:extLst>
          </p:cNvPr>
          <p:cNvCxnSpPr/>
          <p:nvPr/>
        </p:nvCxnSpPr>
        <p:spPr>
          <a:xfrm>
            <a:off x="6127630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/>
          <p:nvPr/>
        </p:nvCxnSpPr>
        <p:spPr>
          <a:xfrm>
            <a:off x="819391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/>
          <p:nvPr/>
        </p:nvCxnSpPr>
        <p:spPr>
          <a:xfrm flipH="1">
            <a:off x="819391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5C5C6-F086-46F7-95E0-B9BF6AFC33C5}"/>
              </a:ext>
            </a:extLst>
          </p:cNvPr>
          <p:cNvSpPr/>
          <p:nvPr/>
        </p:nvSpPr>
        <p:spPr>
          <a:xfrm>
            <a:off x="7113916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03E090-494D-4B2A-A7A6-3ED3AA7940C7}"/>
              </a:ext>
            </a:extLst>
          </p:cNvPr>
          <p:cNvCxnSpPr>
            <a:cxnSpLocks/>
          </p:cNvCxnSpPr>
          <p:nvPr/>
        </p:nvCxnSpPr>
        <p:spPr>
          <a:xfrm flipV="1">
            <a:off x="7295072" y="1896084"/>
            <a:ext cx="0" cy="223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AE4FAE-9BC6-4A30-A677-39A6F607A3AA}"/>
              </a:ext>
            </a:extLst>
          </p:cNvPr>
          <p:cNvCxnSpPr>
            <a:cxnSpLocks/>
          </p:cNvCxnSpPr>
          <p:nvPr/>
        </p:nvCxnSpPr>
        <p:spPr>
          <a:xfrm>
            <a:off x="8062822" y="1896084"/>
            <a:ext cx="0" cy="22313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381FA-9DEB-4E3A-AB4F-462F5E024EC5}"/>
              </a:ext>
            </a:extLst>
          </p:cNvPr>
          <p:cNvCxnSpPr/>
          <p:nvPr/>
        </p:nvCxnSpPr>
        <p:spPr>
          <a:xfrm>
            <a:off x="6273101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2C3A91-78D5-4A5C-99F7-3758AA75BF8C}"/>
              </a:ext>
            </a:extLst>
          </p:cNvPr>
          <p:cNvCxnSpPr/>
          <p:nvPr/>
        </p:nvCxnSpPr>
        <p:spPr>
          <a:xfrm flipH="1">
            <a:off x="6273101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/>
          <p:nvPr/>
        </p:nvCxnSpPr>
        <p:spPr>
          <a:xfrm>
            <a:off x="8193916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/>
          <p:nvPr/>
        </p:nvCxnSpPr>
        <p:spPr>
          <a:xfrm flipH="1">
            <a:off x="8193916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8080880F-E636-443C-B053-222A05130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3071"/>
              </p:ext>
            </p:extLst>
          </p:nvPr>
        </p:nvGraphicFramePr>
        <p:xfrm>
          <a:off x="273423" y="939434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D0943BE-BDBF-486B-B156-E84B0C0C5614}"/>
              </a:ext>
            </a:extLst>
          </p:cNvPr>
          <p:cNvSpPr/>
          <p:nvPr/>
        </p:nvSpPr>
        <p:spPr>
          <a:xfrm>
            <a:off x="9034731" y="7919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>
            <a:normAutofit/>
          </a:bodyPr>
          <a:lstStyle/>
          <a:p>
            <a:r>
              <a:rPr lang="en-ZA" dirty="0" err="1"/>
              <a:t>iface.removePoint</a:t>
            </a:r>
            <a:r>
              <a:rPr lang="en-ZA" dirty="0"/>
              <a:t>(-2, -2);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11391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>
            <a:cxnSpLocks/>
          </p:cNvCxnSpPr>
          <p:nvPr/>
        </p:nvCxnSpPr>
        <p:spPr>
          <a:xfrm>
            <a:off x="6273101" y="2648049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273101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>
            <a:cxnSpLocks/>
          </p:cNvCxnSpPr>
          <p:nvPr/>
        </p:nvCxnSpPr>
        <p:spPr>
          <a:xfrm flipH="1">
            <a:off x="6273101" y="3320909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273101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/>
          <p:nvPr/>
        </p:nvCxnSpPr>
        <p:spPr>
          <a:xfrm>
            <a:off x="819391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/>
          <p:nvPr/>
        </p:nvCxnSpPr>
        <p:spPr>
          <a:xfrm flipH="1">
            <a:off x="819391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5C5C6-F086-46F7-95E0-B9BF6AFC33C5}"/>
              </a:ext>
            </a:extLst>
          </p:cNvPr>
          <p:cNvSpPr/>
          <p:nvPr/>
        </p:nvSpPr>
        <p:spPr>
          <a:xfrm>
            <a:off x="7113916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03E090-494D-4B2A-A7A6-3ED3AA7940C7}"/>
              </a:ext>
            </a:extLst>
          </p:cNvPr>
          <p:cNvCxnSpPr>
            <a:cxnSpLocks/>
          </p:cNvCxnSpPr>
          <p:nvPr/>
        </p:nvCxnSpPr>
        <p:spPr>
          <a:xfrm flipV="1">
            <a:off x="7295072" y="1896084"/>
            <a:ext cx="0" cy="223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AE4FAE-9BC6-4A30-A677-39A6F607A3AA}"/>
              </a:ext>
            </a:extLst>
          </p:cNvPr>
          <p:cNvCxnSpPr>
            <a:cxnSpLocks/>
          </p:cNvCxnSpPr>
          <p:nvPr/>
        </p:nvCxnSpPr>
        <p:spPr>
          <a:xfrm>
            <a:off x="8062822" y="1896084"/>
            <a:ext cx="0" cy="22313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381FA-9DEB-4E3A-AB4F-462F5E024EC5}"/>
              </a:ext>
            </a:extLst>
          </p:cNvPr>
          <p:cNvCxnSpPr/>
          <p:nvPr/>
        </p:nvCxnSpPr>
        <p:spPr>
          <a:xfrm>
            <a:off x="6273101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2C3A91-78D5-4A5C-99F7-3758AA75BF8C}"/>
              </a:ext>
            </a:extLst>
          </p:cNvPr>
          <p:cNvCxnSpPr/>
          <p:nvPr/>
        </p:nvCxnSpPr>
        <p:spPr>
          <a:xfrm flipH="1">
            <a:off x="6273101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/>
          <p:nvPr/>
        </p:nvCxnSpPr>
        <p:spPr>
          <a:xfrm>
            <a:off x="8193916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/>
          <p:nvPr/>
        </p:nvCxnSpPr>
        <p:spPr>
          <a:xfrm flipH="1">
            <a:off x="8193916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C23BA75F-1FB3-4885-AC8B-2B465ADFE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64573"/>
              </p:ext>
            </p:extLst>
          </p:nvPr>
        </p:nvGraphicFramePr>
        <p:xfrm>
          <a:off x="125559" y="987175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1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D0943BE-BDBF-486B-B156-E84B0C0C5614}"/>
              </a:ext>
            </a:extLst>
          </p:cNvPr>
          <p:cNvSpPr/>
          <p:nvPr/>
        </p:nvSpPr>
        <p:spPr>
          <a:xfrm>
            <a:off x="9034731" y="7919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>
            <a:normAutofit/>
          </a:bodyPr>
          <a:lstStyle/>
          <a:p>
            <a:r>
              <a:rPr lang="en-ZA" dirty="0" err="1"/>
              <a:t>iface.removePoint</a:t>
            </a:r>
            <a:r>
              <a:rPr lang="en-ZA" dirty="0"/>
              <a:t>(1, 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>
            <a:cxnSpLocks/>
          </p:cNvCxnSpPr>
          <p:nvPr/>
        </p:nvCxnSpPr>
        <p:spPr>
          <a:xfrm>
            <a:off x="6273101" y="2648049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>
            <a:cxnSpLocks/>
          </p:cNvCxnSpPr>
          <p:nvPr/>
        </p:nvCxnSpPr>
        <p:spPr>
          <a:xfrm flipH="1">
            <a:off x="6273101" y="3320909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>
            <a:cxnSpLocks/>
          </p:cNvCxnSpPr>
          <p:nvPr/>
        </p:nvCxnSpPr>
        <p:spPr>
          <a:xfrm>
            <a:off x="6273101" y="4361830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>
            <a:cxnSpLocks/>
          </p:cNvCxnSpPr>
          <p:nvPr/>
        </p:nvCxnSpPr>
        <p:spPr>
          <a:xfrm flipH="1">
            <a:off x="6273101" y="4982931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>
            <a:cxnSpLocks/>
          </p:cNvCxnSpPr>
          <p:nvPr/>
        </p:nvCxnSpPr>
        <p:spPr>
          <a:xfrm>
            <a:off x="6273101" y="987175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>
            <a:cxnSpLocks/>
          </p:cNvCxnSpPr>
          <p:nvPr/>
        </p:nvCxnSpPr>
        <p:spPr>
          <a:xfrm flipH="1">
            <a:off x="6273101" y="1660035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B48E1D7F-2215-4802-8A92-8EE4DFCF8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05404"/>
              </p:ext>
            </p:extLst>
          </p:nvPr>
        </p:nvGraphicFramePr>
        <p:xfrm>
          <a:off x="192063" y="987175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0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5A07B6-D73F-4624-B2CB-F994FBD65F5A}"/>
              </a:ext>
            </a:extLst>
          </p:cNvPr>
          <p:cNvSpPr/>
          <p:nvPr/>
        </p:nvSpPr>
        <p:spPr>
          <a:xfrm>
            <a:off x="10287260" y="2466605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0943BE-BDBF-486B-B156-E84B0C0C5614}"/>
              </a:ext>
            </a:extLst>
          </p:cNvPr>
          <p:cNvSpPr/>
          <p:nvPr/>
        </p:nvSpPr>
        <p:spPr>
          <a:xfrm>
            <a:off x="9034731" y="7919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>
            <a:normAutofit/>
          </a:bodyPr>
          <a:lstStyle/>
          <a:p>
            <a:r>
              <a:rPr lang="en-ZA" dirty="0" err="1"/>
              <a:t>iface.addPoint</a:t>
            </a:r>
            <a:r>
              <a:rPr lang="en-ZA" dirty="0"/>
              <a:t>(</a:t>
            </a:r>
            <a:r>
              <a:rPr lang="en-ZA" dirty="0" err="1"/>
              <a:t>Afunc</a:t>
            </a:r>
            <a:r>
              <a:rPr lang="en-ZA" dirty="0"/>
              <a:t>(), 1, 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>
            <a:cxnSpLocks/>
          </p:cNvCxnSpPr>
          <p:nvPr/>
        </p:nvCxnSpPr>
        <p:spPr>
          <a:xfrm>
            <a:off x="6273101" y="2648049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>
            <a:cxnSpLocks/>
          </p:cNvCxnSpPr>
          <p:nvPr/>
        </p:nvCxnSpPr>
        <p:spPr>
          <a:xfrm flipH="1">
            <a:off x="6273101" y="3320909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>
            <a:cxnSpLocks/>
          </p:cNvCxnSpPr>
          <p:nvPr/>
        </p:nvCxnSpPr>
        <p:spPr>
          <a:xfrm>
            <a:off x="6273101" y="4361830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>
            <a:cxnSpLocks/>
          </p:cNvCxnSpPr>
          <p:nvPr/>
        </p:nvCxnSpPr>
        <p:spPr>
          <a:xfrm flipH="1">
            <a:off x="6273101" y="4982931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Afunc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>
            <a:cxnSpLocks/>
          </p:cNvCxnSpPr>
          <p:nvPr/>
        </p:nvCxnSpPr>
        <p:spPr>
          <a:xfrm>
            <a:off x="6273101" y="987175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>
            <a:cxnSpLocks/>
          </p:cNvCxnSpPr>
          <p:nvPr/>
        </p:nvCxnSpPr>
        <p:spPr>
          <a:xfrm flipH="1">
            <a:off x="6273101" y="1660035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B48E1D7F-2215-4802-8A92-8EE4DFCF8BDD}"/>
              </a:ext>
            </a:extLst>
          </p:cNvPr>
          <p:cNvGraphicFramePr>
            <a:graphicFrameLocks noGrp="1"/>
          </p:cNvGraphicFramePr>
          <p:nvPr/>
        </p:nvGraphicFramePr>
        <p:xfrm>
          <a:off x="192063" y="987175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B4AA5B-3C85-4C3D-9BE3-B9560C937F6A}"/>
              </a:ext>
            </a:extLst>
          </p:cNvPr>
          <p:cNvCxnSpPr/>
          <p:nvPr/>
        </p:nvCxnSpPr>
        <p:spPr>
          <a:xfrm flipV="1">
            <a:off x="10004612" y="3320909"/>
            <a:ext cx="726141" cy="10809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3E2D67-33E6-4F7C-A829-7AA2768D7D4B}"/>
              </a:ext>
            </a:extLst>
          </p:cNvPr>
          <p:cNvCxnSpPr/>
          <p:nvPr/>
        </p:nvCxnSpPr>
        <p:spPr>
          <a:xfrm flipH="1">
            <a:off x="10004612" y="2648049"/>
            <a:ext cx="363070" cy="14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5A07B6-D73F-4624-B2CB-F994FBD65F5A}"/>
              </a:ext>
            </a:extLst>
          </p:cNvPr>
          <p:cNvSpPr/>
          <p:nvPr/>
        </p:nvSpPr>
        <p:spPr>
          <a:xfrm>
            <a:off x="10216962" y="2466605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0943BE-BDBF-486B-B156-E84B0C0C5614}"/>
              </a:ext>
            </a:extLst>
          </p:cNvPr>
          <p:cNvSpPr/>
          <p:nvPr/>
        </p:nvSpPr>
        <p:spPr>
          <a:xfrm>
            <a:off x="9034731" y="7919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>
            <a:normAutofit/>
          </a:bodyPr>
          <a:lstStyle/>
          <a:p>
            <a:r>
              <a:rPr lang="en-ZA" dirty="0" err="1"/>
              <a:t>iface.addPoint</a:t>
            </a:r>
            <a:r>
              <a:rPr lang="en-ZA" dirty="0"/>
              <a:t>(</a:t>
            </a:r>
            <a:r>
              <a:rPr lang="en-ZA" dirty="0" err="1"/>
              <a:t>Zfunc</a:t>
            </a:r>
            <a:r>
              <a:rPr lang="en-ZA" dirty="0"/>
              <a:t>(), 1, 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>
            <a:cxnSpLocks/>
          </p:cNvCxnSpPr>
          <p:nvPr/>
        </p:nvCxnSpPr>
        <p:spPr>
          <a:xfrm>
            <a:off x="6273101" y="2648049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>
            <a:cxnSpLocks/>
          </p:cNvCxnSpPr>
          <p:nvPr/>
        </p:nvCxnSpPr>
        <p:spPr>
          <a:xfrm flipH="1">
            <a:off x="6273101" y="3320909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>
            <a:cxnSpLocks/>
          </p:cNvCxnSpPr>
          <p:nvPr/>
        </p:nvCxnSpPr>
        <p:spPr>
          <a:xfrm>
            <a:off x="6273101" y="4361830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>
            <a:cxnSpLocks/>
          </p:cNvCxnSpPr>
          <p:nvPr/>
        </p:nvCxnSpPr>
        <p:spPr>
          <a:xfrm flipH="1">
            <a:off x="6273101" y="4982931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Afunc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>
            <a:cxnSpLocks/>
          </p:cNvCxnSpPr>
          <p:nvPr/>
        </p:nvCxnSpPr>
        <p:spPr>
          <a:xfrm>
            <a:off x="6273101" y="987175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>
            <a:cxnSpLocks/>
          </p:cNvCxnSpPr>
          <p:nvPr/>
        </p:nvCxnSpPr>
        <p:spPr>
          <a:xfrm flipH="1">
            <a:off x="6273101" y="1660035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B48E1D7F-2215-4802-8A92-8EE4DFCF8BDD}"/>
              </a:ext>
            </a:extLst>
          </p:cNvPr>
          <p:cNvGraphicFramePr>
            <a:graphicFrameLocks noGrp="1"/>
          </p:cNvGraphicFramePr>
          <p:nvPr/>
        </p:nvGraphicFramePr>
        <p:xfrm>
          <a:off x="192063" y="987175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B4AA5B-3C85-4C3D-9BE3-B9560C937F6A}"/>
              </a:ext>
            </a:extLst>
          </p:cNvPr>
          <p:cNvCxnSpPr>
            <a:cxnSpLocks/>
          </p:cNvCxnSpPr>
          <p:nvPr/>
        </p:nvCxnSpPr>
        <p:spPr>
          <a:xfrm flipV="1">
            <a:off x="10004612" y="3364320"/>
            <a:ext cx="404128" cy="646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3E2D67-33E6-4F7C-A829-7AA2768D7D4B}"/>
              </a:ext>
            </a:extLst>
          </p:cNvPr>
          <p:cNvCxnSpPr/>
          <p:nvPr/>
        </p:nvCxnSpPr>
        <p:spPr>
          <a:xfrm flipH="1">
            <a:off x="10004612" y="2648049"/>
            <a:ext cx="363070" cy="14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F6138-2E7D-445F-A454-AA0FBB8D6C76}"/>
              </a:ext>
            </a:extLst>
          </p:cNvPr>
          <p:cNvSpPr/>
          <p:nvPr/>
        </p:nvSpPr>
        <p:spPr>
          <a:xfrm>
            <a:off x="11377383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Zfunc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D0C93F-9199-468E-A08C-CAB4444C1E2E}"/>
              </a:ext>
            </a:extLst>
          </p:cNvPr>
          <p:cNvCxnSpPr>
            <a:cxnSpLocks/>
          </p:cNvCxnSpPr>
          <p:nvPr/>
        </p:nvCxnSpPr>
        <p:spPr>
          <a:xfrm flipV="1">
            <a:off x="11146242" y="3364320"/>
            <a:ext cx="470308" cy="750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9276B7-E134-428E-8A73-243EB3068BE5}"/>
              </a:ext>
            </a:extLst>
          </p:cNvPr>
          <p:cNvCxnSpPr/>
          <p:nvPr/>
        </p:nvCxnSpPr>
        <p:spPr>
          <a:xfrm flipH="1">
            <a:off x="11146242" y="2658402"/>
            <a:ext cx="363070" cy="14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71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C283CF-3709-42C4-8FA7-24105D610FE5}"/>
              </a:ext>
            </a:extLst>
          </p:cNvPr>
          <p:cNvCxnSpPr/>
          <p:nvPr/>
        </p:nvCxnSpPr>
        <p:spPr>
          <a:xfrm flipV="1">
            <a:off x="8712679" y="2277374"/>
            <a:ext cx="707366" cy="11516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331C10-D07C-44D4-AAA8-8360B70E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Node notation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8375A-A469-49E0-AD89-9C53AD77FB55}"/>
              </a:ext>
            </a:extLst>
          </p:cNvPr>
          <p:cNvSpPr/>
          <p:nvPr/>
        </p:nvSpPr>
        <p:spPr>
          <a:xfrm>
            <a:off x="1561380" y="317020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0</a:t>
            </a:r>
          </a:p>
          <a:p>
            <a:pPr algn="ctr"/>
            <a:r>
              <a:rPr lang="en-ZA" dirty="0"/>
              <a:t>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2F597DF9-E9E0-4200-853F-E87CE69A7527}"/>
              </a:ext>
            </a:extLst>
          </p:cNvPr>
          <p:cNvSpPr/>
          <p:nvPr/>
        </p:nvSpPr>
        <p:spPr>
          <a:xfrm>
            <a:off x="3510951" y="2277374"/>
            <a:ext cx="1354347" cy="603849"/>
          </a:xfrm>
          <a:prstGeom prst="borderCallout1">
            <a:avLst>
              <a:gd name="adj1" fmla="val 18750"/>
              <a:gd name="adj2" fmla="val -8333"/>
              <a:gd name="adj3" fmla="val 159642"/>
              <a:gd name="adj4" fmla="val -8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function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874EB525-651A-4D97-A63B-465A2061606D}"/>
              </a:ext>
            </a:extLst>
          </p:cNvPr>
          <p:cNvSpPr/>
          <p:nvPr/>
        </p:nvSpPr>
        <p:spPr>
          <a:xfrm>
            <a:off x="3510950" y="3040811"/>
            <a:ext cx="1354347" cy="603849"/>
          </a:xfrm>
          <a:prstGeom prst="borderCallout1">
            <a:avLst>
              <a:gd name="adj1" fmla="val 18750"/>
              <a:gd name="adj2" fmla="val -8333"/>
              <a:gd name="adj3" fmla="val 88214"/>
              <a:gd name="adj4" fmla="val -9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 value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1EA2AE30-53F4-43B1-AD7A-EDA4B9454D30}"/>
              </a:ext>
            </a:extLst>
          </p:cNvPr>
          <p:cNvSpPr/>
          <p:nvPr/>
        </p:nvSpPr>
        <p:spPr>
          <a:xfrm>
            <a:off x="3510950" y="3847381"/>
            <a:ext cx="1354347" cy="603849"/>
          </a:xfrm>
          <a:prstGeom prst="borderCallout1">
            <a:avLst>
              <a:gd name="adj1" fmla="val 18750"/>
              <a:gd name="adj2" fmla="val -8333"/>
              <a:gd name="adj3" fmla="val -357"/>
              <a:gd name="adj4" fmla="val -89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 value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6525715-A590-411A-B7EA-F0961AE88CD0}"/>
              </a:ext>
            </a:extLst>
          </p:cNvPr>
          <p:cNvSpPr/>
          <p:nvPr/>
        </p:nvSpPr>
        <p:spPr>
          <a:xfrm>
            <a:off x="3510950" y="4735902"/>
            <a:ext cx="1354347" cy="603849"/>
          </a:xfrm>
          <a:prstGeom prst="borderCallout1">
            <a:avLst>
              <a:gd name="adj1" fmla="val 18750"/>
              <a:gd name="adj2" fmla="val -8333"/>
              <a:gd name="adj3" fmla="val -93214"/>
              <a:gd name="adj4" fmla="val -8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Value of node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2A38B-3289-4953-94CD-5E8118E54B60}"/>
              </a:ext>
            </a:extLst>
          </p:cNvPr>
          <p:cNvSpPr/>
          <p:nvPr/>
        </p:nvSpPr>
        <p:spPr>
          <a:xfrm>
            <a:off x="7769524" y="317020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0</a:t>
            </a:r>
          </a:p>
          <a:p>
            <a:pPr algn="ctr"/>
            <a:r>
              <a:rPr lang="en-ZA" dirty="0"/>
              <a:t>0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5CD945-F215-4CFF-806D-99E0D29D547D}"/>
              </a:ext>
            </a:extLst>
          </p:cNvPr>
          <p:cNvCxnSpPr/>
          <p:nvPr/>
        </p:nvCxnSpPr>
        <p:spPr>
          <a:xfrm>
            <a:off x="8849524" y="3342735"/>
            <a:ext cx="1355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EAE15-3C24-406A-9866-B41EFA2D37A6}"/>
              </a:ext>
            </a:extLst>
          </p:cNvPr>
          <p:cNvCxnSpPr/>
          <p:nvPr/>
        </p:nvCxnSpPr>
        <p:spPr>
          <a:xfrm flipH="1">
            <a:off x="6530196" y="3916392"/>
            <a:ext cx="123932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876469-7BEC-44B4-914F-5AFE456E24BA}"/>
              </a:ext>
            </a:extLst>
          </p:cNvPr>
          <p:cNvCxnSpPr/>
          <p:nvPr/>
        </p:nvCxnSpPr>
        <p:spPr>
          <a:xfrm flipV="1">
            <a:off x="7893170" y="2113472"/>
            <a:ext cx="0" cy="1056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D68E2-3887-4808-B42C-986AE1A18ACD}"/>
              </a:ext>
            </a:extLst>
          </p:cNvPr>
          <p:cNvCxnSpPr/>
          <p:nvPr/>
        </p:nvCxnSpPr>
        <p:spPr>
          <a:xfrm>
            <a:off x="8712679" y="4250207"/>
            <a:ext cx="0" cy="10895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3D32A-E853-456C-8183-ED165812C65D}"/>
              </a:ext>
            </a:extLst>
          </p:cNvPr>
          <p:cNvCxnSpPr/>
          <p:nvPr/>
        </p:nvCxnSpPr>
        <p:spPr>
          <a:xfrm flipH="1">
            <a:off x="6952891" y="4080294"/>
            <a:ext cx="940279" cy="714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0FECE0-28CA-4587-A058-3224A91032BE}"/>
              </a:ext>
            </a:extLst>
          </p:cNvPr>
          <p:cNvSpPr/>
          <p:nvPr/>
        </p:nvSpPr>
        <p:spPr>
          <a:xfrm>
            <a:off x="7315200" y="1354348"/>
            <a:ext cx="1155940" cy="75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up member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348EE4-3422-4AC2-A734-8713F25F2CAF}"/>
              </a:ext>
            </a:extLst>
          </p:cNvPr>
          <p:cNvSpPr/>
          <p:nvPr/>
        </p:nvSpPr>
        <p:spPr>
          <a:xfrm>
            <a:off x="8949316" y="1522518"/>
            <a:ext cx="1155940" cy="75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prevVal</a:t>
            </a:r>
            <a:r>
              <a:rPr lang="en-ZA" dirty="0"/>
              <a:t> member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491403-3605-48E7-B68E-4F905CE18546}"/>
              </a:ext>
            </a:extLst>
          </p:cNvPr>
          <p:cNvSpPr/>
          <p:nvPr/>
        </p:nvSpPr>
        <p:spPr>
          <a:xfrm>
            <a:off x="10239553" y="2964042"/>
            <a:ext cx="1155940" cy="75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right member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9AF0B-3823-4F32-BA1E-BAAF7E355162}"/>
              </a:ext>
            </a:extLst>
          </p:cNvPr>
          <p:cNvSpPr/>
          <p:nvPr/>
        </p:nvSpPr>
        <p:spPr>
          <a:xfrm>
            <a:off x="8134709" y="5302578"/>
            <a:ext cx="1155940" cy="75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down member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2A1032-F361-4449-B116-02BECB8882D5}"/>
              </a:ext>
            </a:extLst>
          </p:cNvPr>
          <p:cNvSpPr/>
          <p:nvPr/>
        </p:nvSpPr>
        <p:spPr>
          <a:xfrm>
            <a:off x="6374921" y="4786263"/>
            <a:ext cx="1155940" cy="75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nextVal</a:t>
            </a:r>
            <a:r>
              <a:rPr lang="en-ZA" dirty="0"/>
              <a:t> member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B9F8BD-4D81-4004-B07D-11EDA556053E}"/>
              </a:ext>
            </a:extLst>
          </p:cNvPr>
          <p:cNvSpPr/>
          <p:nvPr/>
        </p:nvSpPr>
        <p:spPr>
          <a:xfrm>
            <a:off x="5361317" y="3491095"/>
            <a:ext cx="1155940" cy="75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left member</a:t>
            </a:r>
          </a:p>
        </p:txBody>
      </p:sp>
    </p:spTree>
    <p:extLst>
      <p:ext uri="{BB962C8B-B14F-4D97-AF65-F5344CB8AC3E}">
        <p14:creationId xmlns:p14="http://schemas.microsoft.com/office/powerpoint/2010/main" val="311900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835E-4697-44FB-A3E6-32D82BAA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Interface </a:t>
            </a:r>
            <a:r>
              <a:rPr lang="en-ZA" dirty="0" err="1"/>
              <a:t>iface</a:t>
            </a:r>
            <a:r>
              <a:rPr lang="en-ZA" dirty="0"/>
              <a:t> = new Interface();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0A8A8-0479-4FC4-A828-65DF919B05A3}"/>
              </a:ext>
            </a:extLst>
          </p:cNvPr>
          <p:cNvSpPr/>
          <p:nvPr/>
        </p:nvSpPr>
        <p:spPr>
          <a:xfrm>
            <a:off x="5098211" y="3429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6064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iface.addPoint</a:t>
            </a:r>
            <a:r>
              <a:rPr lang="en-ZA" dirty="0"/>
              <a:t>(new </a:t>
            </a:r>
            <a:r>
              <a:rPr lang="en-ZA" dirty="0" err="1"/>
              <a:t>Efunc</a:t>
            </a:r>
            <a:r>
              <a:rPr lang="en-ZA" dirty="0"/>
              <a:t>(), 2, 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098211" y="3429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019026" y="3429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098211" y="1778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5444B-AF86-482C-ABA1-9680BE4B4D45}"/>
              </a:ext>
            </a:extLst>
          </p:cNvPr>
          <p:cNvSpPr/>
          <p:nvPr/>
        </p:nvSpPr>
        <p:spPr>
          <a:xfrm>
            <a:off x="7019026" y="1778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270740" y="2858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B7002-A6E3-4869-B12F-D6F945128632}"/>
              </a:ext>
            </a:extLst>
          </p:cNvPr>
          <p:cNvCxnSpPr/>
          <p:nvPr/>
        </p:nvCxnSpPr>
        <p:spPr>
          <a:xfrm flipV="1">
            <a:off x="7200182" y="2858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5960853" y="2858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CB708-F840-4051-849A-4702D096962F}"/>
              </a:ext>
            </a:extLst>
          </p:cNvPr>
          <p:cNvCxnSpPr/>
          <p:nvPr/>
        </p:nvCxnSpPr>
        <p:spPr>
          <a:xfrm>
            <a:off x="7967932" y="2858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/>
          <p:nvPr/>
        </p:nvCxnSpPr>
        <p:spPr>
          <a:xfrm>
            <a:off x="6178211" y="194957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178211" y="3663351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/>
          <p:nvPr/>
        </p:nvCxnSpPr>
        <p:spPr>
          <a:xfrm flipH="1">
            <a:off x="6178211" y="262243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178211" y="4284452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D569B0D5-76BF-4ED5-A1D5-5869B6101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48095"/>
              </p:ext>
            </p:extLst>
          </p:nvPr>
        </p:nvGraphicFramePr>
        <p:xfrm>
          <a:off x="838200" y="1690688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73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iface.addPoint</a:t>
            </a:r>
            <a:r>
              <a:rPr lang="en-ZA" dirty="0"/>
              <a:t>(new </a:t>
            </a:r>
            <a:r>
              <a:rPr lang="en-ZA" dirty="0" err="1"/>
              <a:t>Efunc</a:t>
            </a:r>
            <a:r>
              <a:rPr lang="en-ZA" dirty="0"/>
              <a:t>(), -2, -2);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098211" y="3429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019026" y="3429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098211" y="1778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5444B-AF86-482C-ABA1-9680BE4B4D45}"/>
              </a:ext>
            </a:extLst>
          </p:cNvPr>
          <p:cNvSpPr/>
          <p:nvPr/>
        </p:nvSpPr>
        <p:spPr>
          <a:xfrm>
            <a:off x="7019026" y="1778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270740" y="2858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B7002-A6E3-4869-B12F-D6F945128632}"/>
              </a:ext>
            </a:extLst>
          </p:cNvPr>
          <p:cNvCxnSpPr/>
          <p:nvPr/>
        </p:nvCxnSpPr>
        <p:spPr>
          <a:xfrm flipV="1">
            <a:off x="7200182" y="2858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5960853" y="2858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CB708-F840-4051-849A-4702D096962F}"/>
              </a:ext>
            </a:extLst>
          </p:cNvPr>
          <p:cNvCxnSpPr/>
          <p:nvPr/>
        </p:nvCxnSpPr>
        <p:spPr>
          <a:xfrm>
            <a:off x="7967932" y="2858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/>
          <p:nvPr/>
        </p:nvCxnSpPr>
        <p:spPr>
          <a:xfrm>
            <a:off x="6178211" y="194957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178211" y="3663351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/>
          <p:nvPr/>
        </p:nvCxnSpPr>
        <p:spPr>
          <a:xfrm flipH="1">
            <a:off x="6178211" y="262243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178211" y="4284452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A7EE7-889B-4B8C-9203-288560F7F2B7}"/>
              </a:ext>
            </a:extLst>
          </p:cNvPr>
          <p:cNvSpPr/>
          <p:nvPr/>
        </p:nvSpPr>
        <p:spPr>
          <a:xfrm>
            <a:off x="3177396" y="3429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8C20C-2DCC-4B18-8650-A0CC6400CF7F}"/>
              </a:ext>
            </a:extLst>
          </p:cNvPr>
          <p:cNvSpPr/>
          <p:nvPr/>
        </p:nvSpPr>
        <p:spPr>
          <a:xfrm>
            <a:off x="5078671" y="507952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37E86-A1A3-46F3-B279-170D3E1FBA1A}"/>
              </a:ext>
            </a:extLst>
          </p:cNvPr>
          <p:cNvSpPr/>
          <p:nvPr/>
        </p:nvSpPr>
        <p:spPr>
          <a:xfrm>
            <a:off x="3177396" y="507952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52148-3988-4D52-AC16-D1B7913B2BE0}"/>
              </a:ext>
            </a:extLst>
          </p:cNvPr>
          <p:cNvCxnSpPr/>
          <p:nvPr/>
        </p:nvCxnSpPr>
        <p:spPr>
          <a:xfrm>
            <a:off x="4257396" y="3663351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47CE7-A196-4EE8-A521-DD9657B23673}"/>
              </a:ext>
            </a:extLst>
          </p:cNvPr>
          <p:cNvCxnSpPr/>
          <p:nvPr/>
        </p:nvCxnSpPr>
        <p:spPr>
          <a:xfrm flipH="1">
            <a:off x="4257396" y="4284452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F3AE4-CB43-44DF-AA20-0C1896F7883F}"/>
              </a:ext>
            </a:extLst>
          </p:cNvPr>
          <p:cNvCxnSpPr/>
          <p:nvPr/>
        </p:nvCxnSpPr>
        <p:spPr>
          <a:xfrm>
            <a:off x="4257396" y="533400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D117A-5A30-485A-8B17-3C0C587AF4C3}"/>
              </a:ext>
            </a:extLst>
          </p:cNvPr>
          <p:cNvCxnSpPr/>
          <p:nvPr/>
        </p:nvCxnSpPr>
        <p:spPr>
          <a:xfrm flipH="1">
            <a:off x="4257396" y="595510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8682E-0715-483A-8FF6-F0E0A503F3D1}"/>
              </a:ext>
            </a:extLst>
          </p:cNvPr>
          <p:cNvCxnSpPr/>
          <p:nvPr/>
        </p:nvCxnSpPr>
        <p:spPr>
          <a:xfrm flipV="1">
            <a:off x="3335548" y="4509000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1A12B-4626-4E1E-9403-EC36747A2D02}"/>
              </a:ext>
            </a:extLst>
          </p:cNvPr>
          <p:cNvCxnSpPr/>
          <p:nvPr/>
        </p:nvCxnSpPr>
        <p:spPr>
          <a:xfrm flipV="1">
            <a:off x="5264990" y="4509000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A332A6-24CB-431A-97DC-BDC62FBFFC41}"/>
              </a:ext>
            </a:extLst>
          </p:cNvPr>
          <p:cNvCxnSpPr/>
          <p:nvPr/>
        </p:nvCxnSpPr>
        <p:spPr>
          <a:xfrm>
            <a:off x="4025661" y="4509000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9037-6190-486B-B82A-1FAF521CD95D}"/>
              </a:ext>
            </a:extLst>
          </p:cNvPr>
          <p:cNvCxnSpPr/>
          <p:nvPr/>
        </p:nvCxnSpPr>
        <p:spPr>
          <a:xfrm>
            <a:off x="6032740" y="4509000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0029EDAE-644D-4875-8599-7717E5DEA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81850"/>
              </p:ext>
            </p:extLst>
          </p:nvPr>
        </p:nvGraphicFramePr>
        <p:xfrm>
          <a:off x="130501" y="1560539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1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/>
          <a:lstStyle/>
          <a:p>
            <a:r>
              <a:rPr lang="en-ZA" dirty="0" err="1"/>
              <a:t>iface.addPoint</a:t>
            </a:r>
            <a:r>
              <a:rPr lang="en-ZA" dirty="0"/>
              <a:t>(new </a:t>
            </a:r>
            <a:r>
              <a:rPr lang="en-ZA" dirty="0" err="1"/>
              <a:t>Efunc</a:t>
            </a:r>
            <a:r>
              <a:rPr lang="en-ZA" dirty="0"/>
              <a:t>(), 1, 1);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11391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5444B-AF86-482C-ABA1-9680BE4B4D45}"/>
              </a:ext>
            </a:extLst>
          </p:cNvPr>
          <p:cNvSpPr/>
          <p:nvPr/>
        </p:nvSpPr>
        <p:spPr>
          <a:xfrm>
            <a:off x="7113916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B7002-A6E3-4869-B12F-D6F945128632}"/>
              </a:ext>
            </a:extLst>
          </p:cNvPr>
          <p:cNvCxnSpPr/>
          <p:nvPr/>
        </p:nvCxnSpPr>
        <p:spPr>
          <a:xfrm flipV="1">
            <a:off x="7295072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CB708-F840-4051-849A-4702D096962F}"/>
              </a:ext>
            </a:extLst>
          </p:cNvPr>
          <p:cNvCxnSpPr/>
          <p:nvPr/>
        </p:nvCxnSpPr>
        <p:spPr>
          <a:xfrm>
            <a:off x="8062822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/>
          <p:nvPr/>
        </p:nvCxnSpPr>
        <p:spPr>
          <a:xfrm>
            <a:off x="6273101" y="264804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273101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/>
          <p:nvPr/>
        </p:nvCxnSpPr>
        <p:spPr>
          <a:xfrm flipH="1">
            <a:off x="6273101" y="3320909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273101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A7EE7-889B-4B8C-9203-288560F7F2B7}"/>
              </a:ext>
            </a:extLst>
          </p:cNvPr>
          <p:cNvSpPr/>
          <p:nvPr/>
        </p:nvSpPr>
        <p:spPr>
          <a:xfrm>
            <a:off x="327228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8C20C-2DCC-4B18-8650-A0CC6400CF7F}"/>
              </a:ext>
            </a:extLst>
          </p:cNvPr>
          <p:cNvSpPr/>
          <p:nvPr/>
        </p:nvSpPr>
        <p:spPr>
          <a:xfrm>
            <a:off x="5173561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37E86-A1A3-46F3-B279-170D3E1FBA1A}"/>
              </a:ext>
            </a:extLst>
          </p:cNvPr>
          <p:cNvSpPr/>
          <p:nvPr/>
        </p:nvSpPr>
        <p:spPr>
          <a:xfrm>
            <a:off x="3272286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52148-3988-4D52-AC16-D1B7913B2BE0}"/>
              </a:ext>
            </a:extLst>
          </p:cNvPr>
          <p:cNvCxnSpPr/>
          <p:nvPr/>
        </p:nvCxnSpPr>
        <p:spPr>
          <a:xfrm>
            <a:off x="435228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47CE7-A196-4EE8-A521-DD9657B23673}"/>
              </a:ext>
            </a:extLst>
          </p:cNvPr>
          <p:cNvCxnSpPr/>
          <p:nvPr/>
        </p:nvCxnSpPr>
        <p:spPr>
          <a:xfrm flipH="1">
            <a:off x="435228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F3AE4-CB43-44DF-AA20-0C1896F7883F}"/>
              </a:ext>
            </a:extLst>
          </p:cNvPr>
          <p:cNvCxnSpPr/>
          <p:nvPr/>
        </p:nvCxnSpPr>
        <p:spPr>
          <a:xfrm>
            <a:off x="4352286" y="603247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D117A-5A30-485A-8B17-3C0C587AF4C3}"/>
              </a:ext>
            </a:extLst>
          </p:cNvPr>
          <p:cNvCxnSpPr/>
          <p:nvPr/>
        </p:nvCxnSpPr>
        <p:spPr>
          <a:xfrm flipH="1">
            <a:off x="4352286" y="665358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8682E-0715-483A-8FF6-F0E0A503F3D1}"/>
              </a:ext>
            </a:extLst>
          </p:cNvPr>
          <p:cNvCxnSpPr/>
          <p:nvPr/>
        </p:nvCxnSpPr>
        <p:spPr>
          <a:xfrm flipV="1">
            <a:off x="3430438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1A12B-4626-4E1E-9403-EC36747A2D02}"/>
              </a:ext>
            </a:extLst>
          </p:cNvPr>
          <p:cNvCxnSpPr/>
          <p:nvPr/>
        </p:nvCxnSpPr>
        <p:spPr>
          <a:xfrm flipV="1">
            <a:off x="5359880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A332A6-24CB-431A-97DC-BDC62FBFFC41}"/>
              </a:ext>
            </a:extLst>
          </p:cNvPr>
          <p:cNvCxnSpPr/>
          <p:nvPr/>
        </p:nvCxnSpPr>
        <p:spPr>
          <a:xfrm>
            <a:off x="4120551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9037-6190-486B-B82A-1FAF521CD95D}"/>
              </a:ext>
            </a:extLst>
          </p:cNvPr>
          <p:cNvCxnSpPr/>
          <p:nvPr/>
        </p:nvCxnSpPr>
        <p:spPr>
          <a:xfrm>
            <a:off x="6127630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A65677-E537-4317-9408-638667C9CCF2}"/>
              </a:ext>
            </a:extLst>
          </p:cNvPr>
          <p:cNvCxnSpPr>
            <a:cxnSpLocks/>
          </p:cNvCxnSpPr>
          <p:nvPr/>
        </p:nvCxnSpPr>
        <p:spPr>
          <a:xfrm flipV="1">
            <a:off x="9215887" y="1896084"/>
            <a:ext cx="0" cy="223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518B23-EB51-4340-8853-0AECE4960680}"/>
              </a:ext>
            </a:extLst>
          </p:cNvPr>
          <p:cNvCxnSpPr>
            <a:cxnSpLocks/>
          </p:cNvCxnSpPr>
          <p:nvPr/>
        </p:nvCxnSpPr>
        <p:spPr>
          <a:xfrm>
            <a:off x="9983637" y="1896084"/>
            <a:ext cx="0" cy="22313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/>
          <p:nvPr/>
        </p:nvCxnSpPr>
        <p:spPr>
          <a:xfrm>
            <a:off x="819391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/>
          <p:nvPr/>
        </p:nvCxnSpPr>
        <p:spPr>
          <a:xfrm flipH="1">
            <a:off x="819391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A00D3-1B84-4EE0-8D37-6066CECEDBFE}"/>
              </a:ext>
            </a:extLst>
          </p:cNvPr>
          <p:cNvSpPr/>
          <p:nvPr/>
        </p:nvSpPr>
        <p:spPr>
          <a:xfrm>
            <a:off x="903473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C04AA2-28C0-4C68-97E4-59BA15D937D7}"/>
              </a:ext>
            </a:extLst>
          </p:cNvPr>
          <p:cNvCxnSpPr>
            <a:cxnSpLocks/>
          </p:cNvCxnSpPr>
          <p:nvPr/>
        </p:nvCxnSpPr>
        <p:spPr>
          <a:xfrm>
            <a:off x="6273101" y="987175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DFA1D5-B9CC-48FC-88F5-C93843FFC533}"/>
              </a:ext>
            </a:extLst>
          </p:cNvPr>
          <p:cNvCxnSpPr>
            <a:cxnSpLocks/>
          </p:cNvCxnSpPr>
          <p:nvPr/>
        </p:nvCxnSpPr>
        <p:spPr>
          <a:xfrm flipH="1">
            <a:off x="6273101" y="1660035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841A83C9-4FD2-48DE-B8DB-7F7229C0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37516"/>
              </p:ext>
            </p:extLst>
          </p:nvPr>
        </p:nvGraphicFramePr>
        <p:xfrm>
          <a:off x="187749" y="987175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4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/>
          <a:lstStyle/>
          <a:p>
            <a:r>
              <a:rPr lang="en-ZA" dirty="0" err="1"/>
              <a:t>iface.addPoint</a:t>
            </a:r>
            <a:r>
              <a:rPr lang="en-ZA" dirty="0"/>
              <a:t>(new </a:t>
            </a:r>
            <a:r>
              <a:rPr lang="en-ZA" dirty="0" err="1"/>
              <a:t>Efunc</a:t>
            </a:r>
            <a:r>
              <a:rPr lang="en-ZA" dirty="0"/>
              <a:t>(), 2, 1);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11391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5444B-AF86-482C-ABA1-9680BE4B4D45}"/>
              </a:ext>
            </a:extLst>
          </p:cNvPr>
          <p:cNvSpPr/>
          <p:nvPr/>
        </p:nvSpPr>
        <p:spPr>
          <a:xfrm>
            <a:off x="7113916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B7002-A6E3-4869-B12F-D6F945128632}"/>
              </a:ext>
            </a:extLst>
          </p:cNvPr>
          <p:cNvCxnSpPr/>
          <p:nvPr/>
        </p:nvCxnSpPr>
        <p:spPr>
          <a:xfrm flipV="1">
            <a:off x="7295072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CB708-F840-4051-849A-4702D096962F}"/>
              </a:ext>
            </a:extLst>
          </p:cNvPr>
          <p:cNvCxnSpPr/>
          <p:nvPr/>
        </p:nvCxnSpPr>
        <p:spPr>
          <a:xfrm>
            <a:off x="8062822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/>
          <p:nvPr/>
        </p:nvCxnSpPr>
        <p:spPr>
          <a:xfrm>
            <a:off x="6273101" y="264804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273101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/>
          <p:nvPr/>
        </p:nvCxnSpPr>
        <p:spPr>
          <a:xfrm flipH="1">
            <a:off x="6273101" y="3320909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273101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A7EE7-889B-4B8C-9203-288560F7F2B7}"/>
              </a:ext>
            </a:extLst>
          </p:cNvPr>
          <p:cNvSpPr/>
          <p:nvPr/>
        </p:nvSpPr>
        <p:spPr>
          <a:xfrm>
            <a:off x="327228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8C20C-2DCC-4B18-8650-A0CC6400CF7F}"/>
              </a:ext>
            </a:extLst>
          </p:cNvPr>
          <p:cNvSpPr/>
          <p:nvPr/>
        </p:nvSpPr>
        <p:spPr>
          <a:xfrm>
            <a:off x="5173561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37E86-A1A3-46F3-B279-170D3E1FBA1A}"/>
              </a:ext>
            </a:extLst>
          </p:cNvPr>
          <p:cNvSpPr/>
          <p:nvPr/>
        </p:nvSpPr>
        <p:spPr>
          <a:xfrm>
            <a:off x="3272286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52148-3988-4D52-AC16-D1B7913B2BE0}"/>
              </a:ext>
            </a:extLst>
          </p:cNvPr>
          <p:cNvCxnSpPr/>
          <p:nvPr/>
        </p:nvCxnSpPr>
        <p:spPr>
          <a:xfrm>
            <a:off x="435228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47CE7-A196-4EE8-A521-DD9657B23673}"/>
              </a:ext>
            </a:extLst>
          </p:cNvPr>
          <p:cNvCxnSpPr/>
          <p:nvPr/>
        </p:nvCxnSpPr>
        <p:spPr>
          <a:xfrm flipH="1">
            <a:off x="435228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F3AE4-CB43-44DF-AA20-0C1896F7883F}"/>
              </a:ext>
            </a:extLst>
          </p:cNvPr>
          <p:cNvCxnSpPr/>
          <p:nvPr/>
        </p:nvCxnSpPr>
        <p:spPr>
          <a:xfrm>
            <a:off x="4352286" y="603247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D117A-5A30-485A-8B17-3C0C587AF4C3}"/>
              </a:ext>
            </a:extLst>
          </p:cNvPr>
          <p:cNvCxnSpPr/>
          <p:nvPr/>
        </p:nvCxnSpPr>
        <p:spPr>
          <a:xfrm flipH="1">
            <a:off x="4352286" y="665358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8682E-0715-483A-8FF6-F0E0A503F3D1}"/>
              </a:ext>
            </a:extLst>
          </p:cNvPr>
          <p:cNvCxnSpPr/>
          <p:nvPr/>
        </p:nvCxnSpPr>
        <p:spPr>
          <a:xfrm flipV="1">
            <a:off x="3430438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1A12B-4626-4E1E-9403-EC36747A2D02}"/>
              </a:ext>
            </a:extLst>
          </p:cNvPr>
          <p:cNvCxnSpPr/>
          <p:nvPr/>
        </p:nvCxnSpPr>
        <p:spPr>
          <a:xfrm flipV="1">
            <a:off x="5359880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A332A6-24CB-431A-97DC-BDC62FBFFC41}"/>
              </a:ext>
            </a:extLst>
          </p:cNvPr>
          <p:cNvCxnSpPr/>
          <p:nvPr/>
        </p:nvCxnSpPr>
        <p:spPr>
          <a:xfrm>
            <a:off x="4120551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9037-6190-486B-B82A-1FAF521CD95D}"/>
              </a:ext>
            </a:extLst>
          </p:cNvPr>
          <p:cNvCxnSpPr/>
          <p:nvPr/>
        </p:nvCxnSpPr>
        <p:spPr>
          <a:xfrm>
            <a:off x="6127630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/>
          <p:nvPr/>
        </p:nvCxnSpPr>
        <p:spPr>
          <a:xfrm>
            <a:off x="819391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/>
          <p:nvPr/>
        </p:nvCxnSpPr>
        <p:spPr>
          <a:xfrm flipH="1">
            <a:off x="819391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A00D3-1B84-4EE0-8D37-6066CECEDBFE}"/>
              </a:ext>
            </a:extLst>
          </p:cNvPr>
          <p:cNvSpPr/>
          <p:nvPr/>
        </p:nvSpPr>
        <p:spPr>
          <a:xfrm>
            <a:off x="903473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C04AA2-28C0-4C68-97E4-59BA15D937D7}"/>
              </a:ext>
            </a:extLst>
          </p:cNvPr>
          <p:cNvCxnSpPr>
            <a:cxnSpLocks/>
          </p:cNvCxnSpPr>
          <p:nvPr/>
        </p:nvCxnSpPr>
        <p:spPr>
          <a:xfrm>
            <a:off x="6273101" y="987175"/>
            <a:ext cx="2761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DFA1D5-B9CC-48FC-88F5-C93843FFC533}"/>
              </a:ext>
            </a:extLst>
          </p:cNvPr>
          <p:cNvCxnSpPr>
            <a:cxnSpLocks/>
          </p:cNvCxnSpPr>
          <p:nvPr/>
        </p:nvCxnSpPr>
        <p:spPr>
          <a:xfrm flipH="1">
            <a:off x="6273101" y="1660035"/>
            <a:ext cx="27616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89DF02-F501-49F4-8861-52236D6725DE}"/>
              </a:ext>
            </a:extLst>
          </p:cNvPr>
          <p:cNvCxnSpPr/>
          <p:nvPr/>
        </p:nvCxnSpPr>
        <p:spPr>
          <a:xfrm>
            <a:off x="8193916" y="264804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AE3EC9-E21B-4726-AFA2-57A4E2472BA5}"/>
              </a:ext>
            </a:extLst>
          </p:cNvPr>
          <p:cNvCxnSpPr/>
          <p:nvPr/>
        </p:nvCxnSpPr>
        <p:spPr>
          <a:xfrm flipH="1">
            <a:off x="8193916" y="3320909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9">
            <a:extLst>
              <a:ext uri="{FF2B5EF4-FFF2-40B4-BE49-F238E27FC236}">
                <a16:creationId xmlns:a16="http://schemas.microsoft.com/office/drawing/2014/main" id="{96D981A8-33A7-459E-BF48-4C91B1625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9555"/>
              </p:ext>
            </p:extLst>
          </p:nvPr>
        </p:nvGraphicFramePr>
        <p:xfrm>
          <a:off x="125559" y="987175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4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>
            <a:normAutofit/>
          </a:bodyPr>
          <a:lstStyle/>
          <a:p>
            <a:r>
              <a:rPr lang="en-ZA" dirty="0" err="1"/>
              <a:t>iface.addPoint</a:t>
            </a:r>
            <a:r>
              <a:rPr lang="en-ZA" dirty="0"/>
              <a:t>(new </a:t>
            </a:r>
            <a:r>
              <a:rPr lang="en-ZA" dirty="0" err="1"/>
              <a:t>Ffunc</a:t>
            </a:r>
            <a:r>
              <a:rPr lang="en-ZA" dirty="0"/>
              <a:t>(), 1, 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11391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5444B-AF86-482C-ABA1-9680BE4B4D45}"/>
              </a:ext>
            </a:extLst>
          </p:cNvPr>
          <p:cNvSpPr/>
          <p:nvPr/>
        </p:nvSpPr>
        <p:spPr>
          <a:xfrm>
            <a:off x="7113916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B7002-A6E3-4869-B12F-D6F945128632}"/>
              </a:ext>
            </a:extLst>
          </p:cNvPr>
          <p:cNvCxnSpPr/>
          <p:nvPr/>
        </p:nvCxnSpPr>
        <p:spPr>
          <a:xfrm flipV="1">
            <a:off x="7295072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CB708-F840-4051-849A-4702D096962F}"/>
              </a:ext>
            </a:extLst>
          </p:cNvPr>
          <p:cNvCxnSpPr/>
          <p:nvPr/>
        </p:nvCxnSpPr>
        <p:spPr>
          <a:xfrm>
            <a:off x="8062822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/>
          <p:nvPr/>
        </p:nvCxnSpPr>
        <p:spPr>
          <a:xfrm>
            <a:off x="6273101" y="264804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273101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/>
          <p:nvPr/>
        </p:nvCxnSpPr>
        <p:spPr>
          <a:xfrm flipH="1">
            <a:off x="6273101" y="3320909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273101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A7EE7-889B-4B8C-9203-288560F7F2B7}"/>
              </a:ext>
            </a:extLst>
          </p:cNvPr>
          <p:cNvSpPr/>
          <p:nvPr/>
        </p:nvSpPr>
        <p:spPr>
          <a:xfrm>
            <a:off x="327228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8C20C-2DCC-4B18-8650-A0CC6400CF7F}"/>
              </a:ext>
            </a:extLst>
          </p:cNvPr>
          <p:cNvSpPr/>
          <p:nvPr/>
        </p:nvSpPr>
        <p:spPr>
          <a:xfrm>
            <a:off x="5173561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37E86-A1A3-46F3-B279-170D3E1FBA1A}"/>
              </a:ext>
            </a:extLst>
          </p:cNvPr>
          <p:cNvSpPr/>
          <p:nvPr/>
        </p:nvSpPr>
        <p:spPr>
          <a:xfrm>
            <a:off x="3272286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52148-3988-4D52-AC16-D1B7913B2BE0}"/>
              </a:ext>
            </a:extLst>
          </p:cNvPr>
          <p:cNvCxnSpPr/>
          <p:nvPr/>
        </p:nvCxnSpPr>
        <p:spPr>
          <a:xfrm>
            <a:off x="435228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47CE7-A196-4EE8-A521-DD9657B23673}"/>
              </a:ext>
            </a:extLst>
          </p:cNvPr>
          <p:cNvCxnSpPr/>
          <p:nvPr/>
        </p:nvCxnSpPr>
        <p:spPr>
          <a:xfrm flipH="1">
            <a:off x="435228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F3AE4-CB43-44DF-AA20-0C1896F7883F}"/>
              </a:ext>
            </a:extLst>
          </p:cNvPr>
          <p:cNvCxnSpPr/>
          <p:nvPr/>
        </p:nvCxnSpPr>
        <p:spPr>
          <a:xfrm>
            <a:off x="4352286" y="603247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D117A-5A30-485A-8B17-3C0C587AF4C3}"/>
              </a:ext>
            </a:extLst>
          </p:cNvPr>
          <p:cNvCxnSpPr/>
          <p:nvPr/>
        </p:nvCxnSpPr>
        <p:spPr>
          <a:xfrm flipH="1">
            <a:off x="4352286" y="665358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8682E-0715-483A-8FF6-F0E0A503F3D1}"/>
              </a:ext>
            </a:extLst>
          </p:cNvPr>
          <p:cNvCxnSpPr/>
          <p:nvPr/>
        </p:nvCxnSpPr>
        <p:spPr>
          <a:xfrm flipV="1">
            <a:off x="3430438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1A12B-4626-4E1E-9403-EC36747A2D02}"/>
              </a:ext>
            </a:extLst>
          </p:cNvPr>
          <p:cNvCxnSpPr/>
          <p:nvPr/>
        </p:nvCxnSpPr>
        <p:spPr>
          <a:xfrm flipV="1">
            <a:off x="5359880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A332A6-24CB-431A-97DC-BDC62FBFFC41}"/>
              </a:ext>
            </a:extLst>
          </p:cNvPr>
          <p:cNvCxnSpPr/>
          <p:nvPr/>
        </p:nvCxnSpPr>
        <p:spPr>
          <a:xfrm>
            <a:off x="4120551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9037-6190-486B-B82A-1FAF521CD95D}"/>
              </a:ext>
            </a:extLst>
          </p:cNvPr>
          <p:cNvCxnSpPr/>
          <p:nvPr/>
        </p:nvCxnSpPr>
        <p:spPr>
          <a:xfrm>
            <a:off x="6127630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/>
          <p:nvPr/>
        </p:nvCxnSpPr>
        <p:spPr>
          <a:xfrm>
            <a:off x="819391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/>
          <p:nvPr/>
        </p:nvCxnSpPr>
        <p:spPr>
          <a:xfrm flipH="1">
            <a:off x="819391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A00D3-1B84-4EE0-8D37-6066CECEDBFE}"/>
              </a:ext>
            </a:extLst>
          </p:cNvPr>
          <p:cNvSpPr/>
          <p:nvPr/>
        </p:nvSpPr>
        <p:spPr>
          <a:xfrm>
            <a:off x="903473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89DF02-F501-49F4-8861-52236D6725DE}"/>
              </a:ext>
            </a:extLst>
          </p:cNvPr>
          <p:cNvCxnSpPr/>
          <p:nvPr/>
        </p:nvCxnSpPr>
        <p:spPr>
          <a:xfrm>
            <a:off x="8193916" y="264804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AE3EC9-E21B-4726-AFA2-57A4E2472BA5}"/>
              </a:ext>
            </a:extLst>
          </p:cNvPr>
          <p:cNvCxnSpPr/>
          <p:nvPr/>
        </p:nvCxnSpPr>
        <p:spPr>
          <a:xfrm flipH="1">
            <a:off x="8193916" y="3320909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5C5C6-F086-46F7-95E0-B9BF6AFC33C5}"/>
              </a:ext>
            </a:extLst>
          </p:cNvPr>
          <p:cNvSpPr/>
          <p:nvPr/>
        </p:nvSpPr>
        <p:spPr>
          <a:xfrm>
            <a:off x="7113916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03E090-494D-4B2A-A7A6-3ED3AA7940C7}"/>
              </a:ext>
            </a:extLst>
          </p:cNvPr>
          <p:cNvCxnSpPr/>
          <p:nvPr/>
        </p:nvCxnSpPr>
        <p:spPr>
          <a:xfrm flipV="1">
            <a:off x="7295072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AE4FAE-9BC6-4A30-A677-39A6F607A3AA}"/>
              </a:ext>
            </a:extLst>
          </p:cNvPr>
          <p:cNvCxnSpPr/>
          <p:nvPr/>
        </p:nvCxnSpPr>
        <p:spPr>
          <a:xfrm>
            <a:off x="8062822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381FA-9DEB-4E3A-AB4F-462F5E024EC5}"/>
              </a:ext>
            </a:extLst>
          </p:cNvPr>
          <p:cNvCxnSpPr/>
          <p:nvPr/>
        </p:nvCxnSpPr>
        <p:spPr>
          <a:xfrm>
            <a:off x="6273101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2C3A91-78D5-4A5C-99F7-3758AA75BF8C}"/>
              </a:ext>
            </a:extLst>
          </p:cNvPr>
          <p:cNvCxnSpPr/>
          <p:nvPr/>
        </p:nvCxnSpPr>
        <p:spPr>
          <a:xfrm flipH="1">
            <a:off x="6273101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/>
          <p:nvPr/>
        </p:nvCxnSpPr>
        <p:spPr>
          <a:xfrm>
            <a:off x="8193916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/>
          <p:nvPr/>
        </p:nvCxnSpPr>
        <p:spPr>
          <a:xfrm flipH="1">
            <a:off x="8193916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9">
            <a:extLst>
              <a:ext uri="{FF2B5EF4-FFF2-40B4-BE49-F238E27FC236}">
                <a16:creationId xmlns:a16="http://schemas.microsoft.com/office/drawing/2014/main" id="{CD1AA411-6FDF-47B8-9F3C-1C956FEB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24839"/>
              </p:ext>
            </p:extLst>
          </p:nvPr>
        </p:nvGraphicFramePr>
        <p:xfrm>
          <a:off x="125559" y="926784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25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D0943BE-BDBF-486B-B156-E84B0C0C5614}"/>
              </a:ext>
            </a:extLst>
          </p:cNvPr>
          <p:cNvSpPr/>
          <p:nvPr/>
        </p:nvSpPr>
        <p:spPr>
          <a:xfrm>
            <a:off x="9635705" y="57648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8DA-4DBC-4465-A071-AEF5D3F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98279" cy="987175"/>
          </a:xfrm>
        </p:spPr>
        <p:txBody>
          <a:bodyPr>
            <a:normAutofit/>
          </a:bodyPr>
          <a:lstStyle/>
          <a:p>
            <a:r>
              <a:rPr lang="en-ZA" dirty="0" err="1"/>
              <a:t>iface.addPoint</a:t>
            </a:r>
            <a:r>
              <a:rPr lang="en-ZA" dirty="0"/>
              <a:t>(new </a:t>
            </a:r>
            <a:r>
              <a:rPr lang="en-ZA" dirty="0" err="1"/>
              <a:t>Ffunc</a:t>
            </a:r>
            <a:r>
              <a:rPr lang="en-ZA" dirty="0"/>
              <a:t>(), 2, 2);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D5609-3871-44C3-8BA3-B956E2911247}"/>
              </a:ext>
            </a:extLst>
          </p:cNvPr>
          <p:cNvSpPr/>
          <p:nvPr/>
        </p:nvSpPr>
        <p:spPr>
          <a:xfrm>
            <a:off x="519310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origin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38B60-85CC-4D43-A88E-16F2F15DDBD8}"/>
              </a:ext>
            </a:extLst>
          </p:cNvPr>
          <p:cNvSpPr/>
          <p:nvPr/>
        </p:nvSpPr>
        <p:spPr>
          <a:xfrm>
            <a:off x="711391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92D84-319F-4216-AA72-481658CD8BA8}"/>
              </a:ext>
            </a:extLst>
          </p:cNvPr>
          <p:cNvSpPr/>
          <p:nvPr/>
        </p:nvSpPr>
        <p:spPr>
          <a:xfrm>
            <a:off x="5193101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5444B-AF86-482C-ABA1-9680BE4B4D45}"/>
              </a:ext>
            </a:extLst>
          </p:cNvPr>
          <p:cNvSpPr/>
          <p:nvPr/>
        </p:nvSpPr>
        <p:spPr>
          <a:xfrm>
            <a:off x="7113916" y="247695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1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8B52-7C45-464B-9C73-66E3903576EC}"/>
              </a:ext>
            </a:extLst>
          </p:cNvPr>
          <p:cNvCxnSpPr/>
          <p:nvPr/>
        </p:nvCxnSpPr>
        <p:spPr>
          <a:xfrm flipV="1">
            <a:off x="5365630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B7002-A6E3-4869-B12F-D6F945128632}"/>
              </a:ext>
            </a:extLst>
          </p:cNvPr>
          <p:cNvCxnSpPr/>
          <p:nvPr/>
        </p:nvCxnSpPr>
        <p:spPr>
          <a:xfrm flipV="1">
            <a:off x="7295072" y="3556958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AC7D8B-8FC0-49AA-B70E-C7D63F6012D2}"/>
              </a:ext>
            </a:extLst>
          </p:cNvPr>
          <p:cNvCxnSpPr/>
          <p:nvPr/>
        </p:nvCxnSpPr>
        <p:spPr>
          <a:xfrm>
            <a:off x="6055743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CB708-F840-4051-849A-4702D096962F}"/>
              </a:ext>
            </a:extLst>
          </p:cNvPr>
          <p:cNvCxnSpPr/>
          <p:nvPr/>
        </p:nvCxnSpPr>
        <p:spPr>
          <a:xfrm>
            <a:off x="8062822" y="3556958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EEC61-0D51-43BE-B3E4-D9222FC52322}"/>
              </a:ext>
            </a:extLst>
          </p:cNvPr>
          <p:cNvCxnSpPr/>
          <p:nvPr/>
        </p:nvCxnSpPr>
        <p:spPr>
          <a:xfrm>
            <a:off x="6273101" y="264804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C4F48-9594-44DB-988B-16A45EF9F05B}"/>
              </a:ext>
            </a:extLst>
          </p:cNvPr>
          <p:cNvCxnSpPr/>
          <p:nvPr/>
        </p:nvCxnSpPr>
        <p:spPr>
          <a:xfrm>
            <a:off x="6273101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CF7568-6F3B-409D-983E-FDBFE063AB50}"/>
              </a:ext>
            </a:extLst>
          </p:cNvPr>
          <p:cNvCxnSpPr/>
          <p:nvPr/>
        </p:nvCxnSpPr>
        <p:spPr>
          <a:xfrm flipH="1">
            <a:off x="6273101" y="3320909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7C7D5F-4748-4AD6-842D-F67E5B3F0185}"/>
              </a:ext>
            </a:extLst>
          </p:cNvPr>
          <p:cNvCxnSpPr/>
          <p:nvPr/>
        </p:nvCxnSpPr>
        <p:spPr>
          <a:xfrm flipH="1">
            <a:off x="6273101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A7EE7-889B-4B8C-9203-288560F7F2B7}"/>
              </a:ext>
            </a:extLst>
          </p:cNvPr>
          <p:cNvSpPr/>
          <p:nvPr/>
        </p:nvSpPr>
        <p:spPr>
          <a:xfrm>
            <a:off x="3272286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8C20C-2DCC-4B18-8650-A0CC6400CF7F}"/>
              </a:ext>
            </a:extLst>
          </p:cNvPr>
          <p:cNvSpPr/>
          <p:nvPr/>
        </p:nvSpPr>
        <p:spPr>
          <a:xfrm>
            <a:off x="5173561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37E86-A1A3-46F3-B279-170D3E1FBA1A}"/>
              </a:ext>
            </a:extLst>
          </p:cNvPr>
          <p:cNvSpPr/>
          <p:nvPr/>
        </p:nvSpPr>
        <p:spPr>
          <a:xfrm>
            <a:off x="3272286" y="577800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r>
              <a:rPr lang="en-ZA" dirty="0"/>
              <a:t>()</a:t>
            </a:r>
          </a:p>
          <a:p>
            <a:pPr algn="ctr"/>
            <a:r>
              <a:rPr lang="en-ZA" dirty="0"/>
              <a:t>V1 = -2</a:t>
            </a:r>
          </a:p>
          <a:p>
            <a:pPr algn="ctr"/>
            <a:r>
              <a:rPr lang="en-ZA" dirty="0"/>
              <a:t>V2 = -2</a:t>
            </a:r>
          </a:p>
          <a:p>
            <a:pPr algn="ctr"/>
            <a:r>
              <a:rPr lang="en-ZA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52148-3988-4D52-AC16-D1B7913B2BE0}"/>
              </a:ext>
            </a:extLst>
          </p:cNvPr>
          <p:cNvCxnSpPr/>
          <p:nvPr/>
        </p:nvCxnSpPr>
        <p:spPr>
          <a:xfrm>
            <a:off x="435228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E47CE7-A196-4EE8-A521-DD9657B23673}"/>
              </a:ext>
            </a:extLst>
          </p:cNvPr>
          <p:cNvCxnSpPr/>
          <p:nvPr/>
        </p:nvCxnSpPr>
        <p:spPr>
          <a:xfrm flipH="1">
            <a:off x="435228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F3AE4-CB43-44DF-AA20-0C1896F7883F}"/>
              </a:ext>
            </a:extLst>
          </p:cNvPr>
          <p:cNvCxnSpPr/>
          <p:nvPr/>
        </p:nvCxnSpPr>
        <p:spPr>
          <a:xfrm>
            <a:off x="4352286" y="603247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D117A-5A30-485A-8B17-3C0C587AF4C3}"/>
              </a:ext>
            </a:extLst>
          </p:cNvPr>
          <p:cNvCxnSpPr/>
          <p:nvPr/>
        </p:nvCxnSpPr>
        <p:spPr>
          <a:xfrm flipH="1">
            <a:off x="4352286" y="6653580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8682E-0715-483A-8FF6-F0E0A503F3D1}"/>
              </a:ext>
            </a:extLst>
          </p:cNvPr>
          <p:cNvCxnSpPr/>
          <p:nvPr/>
        </p:nvCxnSpPr>
        <p:spPr>
          <a:xfrm flipV="1">
            <a:off x="3430438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1A12B-4626-4E1E-9403-EC36747A2D02}"/>
              </a:ext>
            </a:extLst>
          </p:cNvPr>
          <p:cNvCxnSpPr/>
          <p:nvPr/>
        </p:nvCxnSpPr>
        <p:spPr>
          <a:xfrm flipV="1">
            <a:off x="5359880" y="5207479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A332A6-24CB-431A-97DC-BDC62FBFFC41}"/>
              </a:ext>
            </a:extLst>
          </p:cNvPr>
          <p:cNvCxnSpPr/>
          <p:nvPr/>
        </p:nvCxnSpPr>
        <p:spPr>
          <a:xfrm>
            <a:off x="4120551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809037-6190-486B-B82A-1FAF521CD95D}"/>
              </a:ext>
            </a:extLst>
          </p:cNvPr>
          <p:cNvCxnSpPr/>
          <p:nvPr/>
        </p:nvCxnSpPr>
        <p:spPr>
          <a:xfrm>
            <a:off x="6127630" y="5207479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A1167-0EB7-4E02-B4C4-92EADDD477BE}"/>
              </a:ext>
            </a:extLst>
          </p:cNvPr>
          <p:cNvSpPr/>
          <p:nvPr/>
        </p:nvSpPr>
        <p:spPr>
          <a:xfrm>
            <a:off x="9034731" y="4127479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V1Axis</a:t>
            </a:r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0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8C11-4779-4E80-B8A0-A6AA42A0F71D}"/>
              </a:ext>
            </a:extLst>
          </p:cNvPr>
          <p:cNvCxnSpPr/>
          <p:nvPr/>
        </p:nvCxnSpPr>
        <p:spPr>
          <a:xfrm>
            <a:off x="8193916" y="4361830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9EE9FB-8B94-4382-88D8-EE63F1918C0B}"/>
              </a:ext>
            </a:extLst>
          </p:cNvPr>
          <p:cNvCxnSpPr/>
          <p:nvPr/>
        </p:nvCxnSpPr>
        <p:spPr>
          <a:xfrm flipH="1">
            <a:off x="8193916" y="4982931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7FBB46-8871-48B9-9C9C-345780E55E70}"/>
              </a:ext>
            </a:extLst>
          </p:cNvPr>
          <p:cNvSpPr/>
          <p:nvPr/>
        </p:nvSpPr>
        <p:spPr>
          <a:xfrm>
            <a:off x="519310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V2Axis</a:t>
            </a:r>
          </a:p>
          <a:p>
            <a:pPr algn="ctr"/>
            <a:r>
              <a:rPr lang="en-ZA" dirty="0"/>
              <a:t>V1 = 0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A00D3-1B84-4EE0-8D37-6066CECEDBFE}"/>
              </a:ext>
            </a:extLst>
          </p:cNvPr>
          <p:cNvSpPr/>
          <p:nvPr/>
        </p:nvSpPr>
        <p:spPr>
          <a:xfrm>
            <a:off x="9034731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2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5C580-2D25-41A7-BF01-6D5A6ECC267F}"/>
              </a:ext>
            </a:extLst>
          </p:cNvPr>
          <p:cNvCxnSpPr/>
          <p:nvPr/>
        </p:nvCxnSpPr>
        <p:spPr>
          <a:xfrm flipV="1">
            <a:off x="5365630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D4702A-DAEE-4339-A00A-0F78BE325813}"/>
              </a:ext>
            </a:extLst>
          </p:cNvPr>
          <p:cNvCxnSpPr/>
          <p:nvPr/>
        </p:nvCxnSpPr>
        <p:spPr>
          <a:xfrm>
            <a:off x="6055743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E3355-9395-41B7-9FD2-C615D1C10E13}"/>
              </a:ext>
            </a:extLst>
          </p:cNvPr>
          <p:cNvSpPr/>
          <p:nvPr/>
        </p:nvSpPr>
        <p:spPr>
          <a:xfrm>
            <a:off x="9034731" y="2480147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Efunc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7B568A-DA6A-4477-A206-B70CB121C6BC}"/>
              </a:ext>
            </a:extLst>
          </p:cNvPr>
          <p:cNvCxnSpPr/>
          <p:nvPr/>
        </p:nvCxnSpPr>
        <p:spPr>
          <a:xfrm flipV="1">
            <a:off x="9207260" y="3560147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E1437-DC04-439D-BF9E-7116C59C7065}"/>
              </a:ext>
            </a:extLst>
          </p:cNvPr>
          <p:cNvCxnSpPr/>
          <p:nvPr/>
        </p:nvCxnSpPr>
        <p:spPr>
          <a:xfrm>
            <a:off x="9897373" y="3560147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6A435-1256-4925-BB28-7C917FBE58AC}"/>
              </a:ext>
            </a:extLst>
          </p:cNvPr>
          <p:cNvCxnSpPr/>
          <p:nvPr/>
        </p:nvCxnSpPr>
        <p:spPr>
          <a:xfrm flipV="1">
            <a:off x="9207260" y="1899273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6F674-0787-4D49-A41B-569B3DE762D8}"/>
              </a:ext>
            </a:extLst>
          </p:cNvPr>
          <p:cNvCxnSpPr/>
          <p:nvPr/>
        </p:nvCxnSpPr>
        <p:spPr>
          <a:xfrm>
            <a:off x="9897373" y="1899273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89DF02-F501-49F4-8861-52236D6725DE}"/>
              </a:ext>
            </a:extLst>
          </p:cNvPr>
          <p:cNvCxnSpPr/>
          <p:nvPr/>
        </p:nvCxnSpPr>
        <p:spPr>
          <a:xfrm>
            <a:off x="8193916" y="2648049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AE3EC9-E21B-4726-AFA2-57A4E2472BA5}"/>
              </a:ext>
            </a:extLst>
          </p:cNvPr>
          <p:cNvCxnSpPr/>
          <p:nvPr/>
        </p:nvCxnSpPr>
        <p:spPr>
          <a:xfrm flipH="1">
            <a:off x="8193916" y="3320909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5C5C6-F086-46F7-95E0-B9BF6AFC33C5}"/>
              </a:ext>
            </a:extLst>
          </p:cNvPr>
          <p:cNvSpPr/>
          <p:nvPr/>
        </p:nvSpPr>
        <p:spPr>
          <a:xfrm>
            <a:off x="7113916" y="816084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Ffunc</a:t>
            </a:r>
            <a:endParaRPr lang="en-ZA" dirty="0"/>
          </a:p>
          <a:p>
            <a:pPr algn="ctr"/>
            <a:r>
              <a:rPr lang="en-ZA" dirty="0"/>
              <a:t>V1 = 1</a:t>
            </a:r>
          </a:p>
          <a:p>
            <a:pPr algn="ctr"/>
            <a:r>
              <a:rPr lang="en-ZA" dirty="0"/>
              <a:t>V2 = 2</a:t>
            </a:r>
          </a:p>
          <a:p>
            <a:pPr algn="ctr"/>
            <a:r>
              <a:rPr lang="en-ZA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03E090-494D-4B2A-A7A6-3ED3AA7940C7}"/>
              </a:ext>
            </a:extLst>
          </p:cNvPr>
          <p:cNvCxnSpPr/>
          <p:nvPr/>
        </p:nvCxnSpPr>
        <p:spPr>
          <a:xfrm flipV="1">
            <a:off x="7295072" y="1896084"/>
            <a:ext cx="0" cy="570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AE4FAE-9BC6-4A30-A677-39A6F607A3AA}"/>
              </a:ext>
            </a:extLst>
          </p:cNvPr>
          <p:cNvCxnSpPr/>
          <p:nvPr/>
        </p:nvCxnSpPr>
        <p:spPr>
          <a:xfrm>
            <a:off x="8062822" y="1896084"/>
            <a:ext cx="0" cy="5705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381FA-9DEB-4E3A-AB4F-462F5E024EC5}"/>
              </a:ext>
            </a:extLst>
          </p:cNvPr>
          <p:cNvCxnSpPr/>
          <p:nvPr/>
        </p:nvCxnSpPr>
        <p:spPr>
          <a:xfrm>
            <a:off x="6273101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2C3A91-78D5-4A5C-99F7-3758AA75BF8C}"/>
              </a:ext>
            </a:extLst>
          </p:cNvPr>
          <p:cNvCxnSpPr/>
          <p:nvPr/>
        </p:nvCxnSpPr>
        <p:spPr>
          <a:xfrm flipH="1">
            <a:off x="6273101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F90C7-DFBD-4DB3-A8F1-2C8FB8BF5072}"/>
              </a:ext>
            </a:extLst>
          </p:cNvPr>
          <p:cNvCxnSpPr/>
          <p:nvPr/>
        </p:nvCxnSpPr>
        <p:spPr>
          <a:xfrm>
            <a:off x="8193916" y="987175"/>
            <a:ext cx="84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1B1B3-914F-466F-B690-59C76713039C}"/>
              </a:ext>
            </a:extLst>
          </p:cNvPr>
          <p:cNvCxnSpPr/>
          <p:nvPr/>
        </p:nvCxnSpPr>
        <p:spPr>
          <a:xfrm flipH="1">
            <a:off x="8193916" y="1660035"/>
            <a:ext cx="84081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17066-17EA-41AC-8BC4-98CE4A76A3E7}"/>
              </a:ext>
            </a:extLst>
          </p:cNvPr>
          <p:cNvCxnSpPr/>
          <p:nvPr/>
        </p:nvCxnSpPr>
        <p:spPr>
          <a:xfrm flipV="1">
            <a:off x="10041147" y="1526875"/>
            <a:ext cx="405442" cy="3692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C770E4-0C40-4F07-90BB-2C60CCC17513}"/>
              </a:ext>
            </a:extLst>
          </p:cNvPr>
          <p:cNvCxnSpPr/>
          <p:nvPr/>
        </p:nvCxnSpPr>
        <p:spPr>
          <a:xfrm flipH="1">
            <a:off x="9207260" y="690113"/>
            <a:ext cx="531963" cy="207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27435162-670B-4E19-BCF3-4D24E14CBB5F}"/>
              </a:ext>
            </a:extLst>
          </p:cNvPr>
          <p:cNvSpPr/>
          <p:nvPr/>
        </p:nvSpPr>
        <p:spPr>
          <a:xfrm>
            <a:off x="10446589" y="1896084"/>
            <a:ext cx="1847229" cy="3200351"/>
          </a:xfrm>
          <a:prstGeom prst="cloudCallout">
            <a:avLst>
              <a:gd name="adj1" fmla="val -32746"/>
              <a:gd name="adj2" fmla="val -57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Just note that this node’s up down left and right members are null. </a:t>
            </a:r>
          </a:p>
        </p:txBody>
      </p:sp>
      <p:graphicFrame>
        <p:nvGraphicFramePr>
          <p:cNvPr id="57" name="Table 9">
            <a:extLst>
              <a:ext uri="{FF2B5EF4-FFF2-40B4-BE49-F238E27FC236}">
                <a16:creationId xmlns:a16="http://schemas.microsoft.com/office/drawing/2014/main" id="{32C16781-F1EC-4647-9796-E5AD37B3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89982"/>
              </p:ext>
            </p:extLst>
          </p:nvPr>
        </p:nvGraphicFramePr>
        <p:xfrm>
          <a:off x="107571" y="897147"/>
          <a:ext cx="24709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96">
                  <a:extLst>
                    <a:ext uri="{9D8B030D-6E8A-4147-A177-3AD203B41FA5}">
                      <a16:colId xmlns:a16="http://schemas.microsoft.com/office/drawing/2014/main" val="4002619644"/>
                    </a:ext>
                  </a:extLst>
                </a:gridCol>
                <a:gridCol w="1235496">
                  <a:extLst>
                    <a:ext uri="{9D8B030D-6E8A-4147-A177-3AD203B41FA5}">
                      <a16:colId xmlns:a16="http://schemas.microsoft.com/office/drawing/2014/main" val="314560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up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3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down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right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left</a:t>
                      </a: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prevVal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5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nextVal</a:t>
                      </a:r>
                      <a:endParaRPr lang="en-ZA" dirty="0"/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0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6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1301</Words>
  <Application>Microsoft Office PowerPoint</Application>
  <PresentationFormat>Widescreen</PresentationFormat>
  <Paragraphs>627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COS 212 Assignment 1 2022</vt:lpstr>
      <vt:lpstr>Node notation</vt:lpstr>
      <vt:lpstr>Interface iface = new Interface();</vt:lpstr>
      <vt:lpstr>iface.addPoint(new Efunc(), 2, 2); </vt:lpstr>
      <vt:lpstr>iface.addPoint(new Efunc(), -2, -2); </vt:lpstr>
      <vt:lpstr>iface.addPoint(new Efunc(), 1, 1); </vt:lpstr>
      <vt:lpstr>iface.addPoint(new Efunc(), 2, 1); </vt:lpstr>
      <vt:lpstr>iface.addPoint(new Ffunc(), 1, 2); </vt:lpstr>
      <vt:lpstr>iface.addPoint(new Ffunc(), 2, 2); </vt:lpstr>
      <vt:lpstr>iface.removePoint(1, 1); </vt:lpstr>
      <vt:lpstr>PowerPoint Presentation</vt:lpstr>
      <vt:lpstr>iface.removePoint(2, 2); </vt:lpstr>
      <vt:lpstr>iface.removePoint(-2, -2); </vt:lpstr>
      <vt:lpstr>iface.removePoint(1, 2); </vt:lpstr>
      <vt:lpstr>iface.addPoint(Afunc(), 1, 2); </vt:lpstr>
      <vt:lpstr>iface.addPoint(Zfunc(), 1, 2);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Assignment 1 2022</dc:title>
  <dc:creator>Cobus Redelinghuys, Mr</dc:creator>
  <cp:lastModifiedBy>Cobus Redelinghuys</cp:lastModifiedBy>
  <cp:revision>4</cp:revision>
  <dcterms:created xsi:type="dcterms:W3CDTF">2022-02-15T19:01:01Z</dcterms:created>
  <dcterms:modified xsi:type="dcterms:W3CDTF">2022-02-18T08:16:05Z</dcterms:modified>
</cp:coreProperties>
</file>