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A8E19-23FA-428C-8716-30F69DEBD126}" v="15" dt="2020-01-16T15:36:1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yotman Sudershan" userId="73e81cf571006d35" providerId="LiveId" clId="{ECDA8E19-23FA-428C-8716-30F69DEBD126}"/>
    <pc:docChg chg="custSel modSld">
      <pc:chgData name="Sudyotman Sudershan" userId="73e81cf571006d35" providerId="LiveId" clId="{ECDA8E19-23FA-428C-8716-30F69DEBD126}" dt="2020-01-16T17:06:19.616" v="62"/>
      <pc:docMkLst>
        <pc:docMk/>
      </pc:docMkLst>
      <pc:sldChg chg="modTransition modAnim">
        <pc:chgData name="Sudyotman Sudershan" userId="73e81cf571006d35" providerId="LiveId" clId="{ECDA8E19-23FA-428C-8716-30F69DEBD126}" dt="2020-01-16T17:05:10.135" v="54"/>
        <pc:sldMkLst>
          <pc:docMk/>
          <pc:sldMk cId="1111371347" sldId="256"/>
        </pc:sldMkLst>
      </pc:sldChg>
      <pc:sldChg chg="modTransition">
        <pc:chgData name="Sudyotman Sudershan" userId="73e81cf571006d35" providerId="LiveId" clId="{ECDA8E19-23FA-428C-8716-30F69DEBD126}" dt="2020-01-16T15:35:38.705" v="27"/>
        <pc:sldMkLst>
          <pc:docMk/>
          <pc:sldMk cId="3321885841" sldId="257"/>
        </pc:sldMkLst>
      </pc:sldChg>
      <pc:sldChg chg="modTransition modAnim">
        <pc:chgData name="Sudyotman Sudershan" userId="73e81cf571006d35" providerId="LiveId" clId="{ECDA8E19-23FA-428C-8716-30F69DEBD126}" dt="2020-01-16T17:06:05.514" v="60"/>
        <pc:sldMkLst>
          <pc:docMk/>
          <pc:sldMk cId="1464547442" sldId="258"/>
        </pc:sldMkLst>
      </pc:sldChg>
      <pc:sldChg chg="modTransition modAnim">
        <pc:chgData name="Sudyotman Sudershan" userId="73e81cf571006d35" providerId="LiveId" clId="{ECDA8E19-23FA-428C-8716-30F69DEBD126}" dt="2020-01-16T17:06:19.616" v="62"/>
        <pc:sldMkLst>
          <pc:docMk/>
          <pc:sldMk cId="2517515316" sldId="259"/>
        </pc:sldMkLst>
      </pc:sldChg>
      <pc:sldChg chg="modSp modTransition modAnim">
        <pc:chgData name="Sudyotman Sudershan" userId="73e81cf571006d35" providerId="LiveId" clId="{ECDA8E19-23FA-428C-8716-30F69DEBD126}" dt="2020-01-16T17:05:30.999" v="58"/>
        <pc:sldMkLst>
          <pc:docMk/>
          <pc:sldMk cId="3755854661" sldId="260"/>
        </pc:sldMkLst>
        <pc:spChg chg="mod">
          <ac:chgData name="Sudyotman Sudershan" userId="73e81cf571006d35" providerId="LiveId" clId="{ECDA8E19-23FA-428C-8716-30F69DEBD126}" dt="2020-01-16T15:34:19.972" v="15" actId="20577"/>
          <ac:spMkLst>
            <pc:docMk/>
            <pc:sldMk cId="3755854661" sldId="260"/>
            <ac:spMk id="2" creationId="{A46CD5D9-F53C-4E59-AE7A-5E9AC5B3FC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7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0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42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4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71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1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2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4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9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5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5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C44D-38E0-48F7-BB19-3AF3B96D4719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28740-8026-4EFB-9851-3E0655FBC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5CB-9751-4E12-B7A1-FCE58EE3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Space Invasion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742AC-87C7-495F-BA5B-A5D768091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03627"/>
          </a:xfrm>
        </p:spPr>
        <p:txBody>
          <a:bodyPr>
            <a:norm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Sudyotman Sudershan,</a:t>
            </a:r>
          </a:p>
          <a:p>
            <a:r>
              <a:rPr lang="en-IN" dirty="0"/>
              <a:t>Neelesh Mishra,</a:t>
            </a:r>
          </a:p>
          <a:p>
            <a:r>
              <a:rPr lang="en-IN" dirty="0"/>
              <a:t>Nivranshu Singh Talwar</a:t>
            </a:r>
          </a:p>
          <a:p>
            <a:r>
              <a:rPr lang="en-IN" dirty="0"/>
              <a:t>Kushanka Mitra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E89F7-E978-42ED-BFE5-3A2A2388B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112" y="197530"/>
            <a:ext cx="2310722" cy="24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5C9EE1-8349-4065-8F5D-BCF2E449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/>
              <a:t>What is this game about?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9F3F-C8B4-43AB-9FC0-0BD10BE9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Space Invasion is an offline game in which a player must counter hordes of incoming aliens. The objective of this game is to hold the aliens off as long as possible. </a:t>
            </a:r>
          </a:p>
          <a:p>
            <a:pPr marL="0" indent="0">
              <a:buNone/>
            </a:pPr>
            <a:r>
              <a:rPr lang="en-IN" dirty="0"/>
              <a:t>Once the enemy reach your platform, you are defeated and the enemy overruns you.</a:t>
            </a:r>
          </a:p>
          <a:p>
            <a:pPr marL="0" indent="0">
              <a:buNone/>
            </a:pPr>
            <a:r>
              <a:rPr lang="en-IN" dirty="0"/>
              <a:t>How long can you hold them off?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21885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F2A0-3B17-44AA-AFC0-0A5E075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Screen					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4E6B1-4EB4-46BA-AAFD-DDBAD268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9164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Score on the top left corner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Enemies on the right.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Player in Bottom layer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ECF39-2154-4E3A-BD0F-DE80EC5F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73" y="2682940"/>
            <a:ext cx="514350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D12F5A-97C4-41BA-A752-D64BB5F3B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7" t="9091" r="39876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92BFD-DB66-4DB8-85C7-7218605F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8337-7390-427A-97C5-0824E8ED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As seen below, a player can only shoot a bullet once the bullet has crossed the screen</a:t>
            </a:r>
          </a:p>
        </p:txBody>
      </p:sp>
    </p:spTree>
    <p:extLst>
      <p:ext uri="{BB962C8B-B14F-4D97-AF65-F5344CB8AC3E}">
        <p14:creationId xmlns:p14="http://schemas.microsoft.com/office/powerpoint/2010/main" val="251751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D5D9-F53C-4E59-AE7A-5E9AC5B3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FFDF-7282-4233-9F1D-13602F90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47866" cy="461168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As much as a player might be a professional gamer, the aliens can overrun the player. In that case, the game ends.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Alien one layer away from defeating the player.         The screen after the player is defeated.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The score remains on the screen.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A119-34A1-4391-A9C6-225E98C6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33" y="2924174"/>
            <a:ext cx="5389033" cy="2828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89B5B-5760-4BB7-8882-38BD62EE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924173"/>
            <a:ext cx="5218644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Space Invasion</vt:lpstr>
      <vt:lpstr>What is this game about?</vt:lpstr>
      <vt:lpstr>Game Screen      </vt:lpstr>
      <vt:lpstr>Shooting</vt:lpstr>
      <vt:lpstr>End of the game.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Invasion</dc:title>
  <dc:creator>Sudyotman Sudershan</dc:creator>
  <cp:lastModifiedBy>Sudyotman Sudershan</cp:lastModifiedBy>
  <cp:revision>4</cp:revision>
  <dcterms:created xsi:type="dcterms:W3CDTF">2020-01-16T14:19:11Z</dcterms:created>
  <dcterms:modified xsi:type="dcterms:W3CDTF">2020-01-16T17:06:24Z</dcterms:modified>
</cp:coreProperties>
</file>