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0" r:id="rId5"/>
    <p:sldId id="258" r:id="rId6"/>
    <p:sldId id="261" r:id="rId7"/>
    <p:sldId id="269" r:id="rId8"/>
    <p:sldId id="263" r:id="rId9"/>
    <p:sldId id="264" r:id="rId10"/>
    <p:sldId id="268" r:id="rId11"/>
    <p:sldId id="267" r:id="rId12"/>
    <p:sldId id="262" r:id="rId13"/>
    <p:sldId id="265" r:id="rId14"/>
    <p:sldId id="266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US" altLang="zh-CN" sz="2000" dirty="0"/>
              <a:t>HTML5+CSS+JS+jQuery+Bootstrap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en-US" altLang="zh-CN" sz="2000" dirty="0"/>
              <a:t>Spring </a:t>
            </a:r>
            <a:r>
              <a:rPr lang="en-US" altLang="zh-CN" sz="2000" dirty="0" err="1"/>
              <a:t>MVC+Spring+MyBatis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第</a:t>
            </a:r>
            <a:r>
              <a:rPr lang="en-IN" dirty="0"/>
              <a:t> </a:t>
            </a:r>
            <a:r>
              <a:rPr lang="en-US" dirty="0"/>
              <a:t>5</a:t>
            </a:r>
            <a:r>
              <a:rPr lang="zh-CN" altLang="en-US" dirty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6188765" y="3401366"/>
            <a:ext cx="4572000" cy="21335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  <a:endParaRPr lang="en-IN" dirty="0"/>
          </a:p>
          <a:p>
            <a:pPr>
              <a:spcBef>
                <a:spcPts val="0"/>
              </a:spcBef>
            </a:pPr>
            <a:r>
              <a:rPr lang="zh-CN" sz="2000" dirty="0">
                <a:ea typeface="宋体" panose="02010600030101010101" pitchFamily="2" charset="-122"/>
              </a:rPr>
              <a:t>董守昱</a:t>
            </a:r>
            <a:endParaRPr lang="zh-CN" sz="20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sz="2000" dirty="0">
                <a:ea typeface="宋体" panose="02010600030101010101" pitchFamily="2" charset="-122"/>
              </a:rPr>
              <a:t>袁淇浩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刘依洋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227" y="2718977"/>
            <a:ext cx="53639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08425" y="3044825"/>
            <a:ext cx="312039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IN" dirty="0">
                <a:ea typeface="宋体" panose="02010600030101010101" pitchFamily="2" charset="-122"/>
              </a:rPr>
              <a:t>刘依洋</a:t>
            </a:r>
            <a:endParaRPr lang="zh-CN" altLang="en-I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2022204493</a:t>
            </a:r>
            <a:endParaRPr lang="en-IN" dirty="0"/>
          </a:p>
          <a:p>
            <a:r>
              <a:rPr lang="zh-CN" altLang="en-US" dirty="0"/>
              <a:t>前端开发、后端、数据库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75555" y="1544320"/>
            <a:ext cx="310515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IN" dirty="0">
                <a:ea typeface="宋体" panose="02010600030101010101" pitchFamily="2" charset="-122"/>
              </a:rPr>
              <a:t>董守昱</a:t>
            </a:r>
            <a:endParaRPr lang="en-IN" dirty="0"/>
          </a:p>
          <a:p>
            <a:pPr algn="r"/>
            <a:r>
              <a:rPr lang="en-IN" dirty="0"/>
              <a:t>202</a:t>
            </a:r>
            <a:r>
              <a:rPr lang="en-US" altLang="en-IN" dirty="0"/>
              <a:t>2204490</a:t>
            </a:r>
            <a:endParaRPr lang="en-IN" dirty="0"/>
          </a:p>
          <a:p>
            <a:pPr algn="r"/>
            <a:r>
              <a:rPr lang="zh-CN" altLang="en-US" dirty="0"/>
              <a:t>数据库、前端、后端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908425" y="5688965"/>
            <a:ext cx="534352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IN" dirty="0">
                <a:ea typeface="宋体" panose="02010600030101010101" pitchFamily="2" charset="-122"/>
              </a:rPr>
              <a:t>袁淇浩</a:t>
            </a:r>
            <a:endParaRPr lang="en-IN" dirty="0"/>
          </a:p>
          <a:p>
            <a:r>
              <a:rPr lang="en-IN"/>
              <a:t>2</a:t>
            </a:r>
            <a:r>
              <a:rPr lang="en-US" altLang="en-IN"/>
              <a:t>022204494</a:t>
            </a:r>
            <a:endParaRPr lang="en-US" altLang="zh-CN" dirty="0"/>
          </a:p>
          <a:p>
            <a:r>
              <a:rPr lang="zh-CN" altLang="en-US" dirty="0"/>
              <a:t>后台开发、前端、数据库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  <p:pic>
        <p:nvPicPr>
          <p:cNvPr id="3" name="图片 2" descr="1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410" y="1537335"/>
            <a:ext cx="1845310" cy="2583180"/>
          </a:xfrm>
          <a:prstGeom prst="rect">
            <a:avLst/>
          </a:prstGeom>
        </p:spPr>
      </p:pic>
      <p:pic>
        <p:nvPicPr>
          <p:cNvPr id="4" name="图片 3" descr="202220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545" y="964565"/>
            <a:ext cx="1849755" cy="2464435"/>
          </a:xfrm>
          <a:prstGeom prst="rect">
            <a:avLst/>
          </a:prstGeom>
        </p:spPr>
      </p:pic>
      <p:pic>
        <p:nvPicPr>
          <p:cNvPr id="8" name="图片 7" descr="20222044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545" y="4252595"/>
            <a:ext cx="1612265" cy="2522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列出关于项目展示要讲的内容的目录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/>
              <a:t>开发跟进</a:t>
            </a:r>
            <a:r>
              <a:rPr lang="en-IN" dirty="0"/>
              <a:t> – SDLC(</a:t>
            </a:r>
            <a:r>
              <a:rPr lang="zh-CN" altLang="en-US" sz="2800" dirty="0"/>
              <a:t>软件开发生命周期</a:t>
            </a:r>
            <a:r>
              <a:rPr lang="en-IN" dirty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61636"/>
          <a:ext cx="10744200" cy="348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/>
                <a:gridCol w="2068286"/>
                <a:gridCol w="1839686"/>
                <a:gridCol w="1981200"/>
                <a:gridCol w="2699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Module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任务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To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Date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Status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结果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Remarks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备注</a:t>
                      </a:r>
                      <a:endParaRPr lang="en-IN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数据库设计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张三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2024-11-10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如期完成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XXX</a:t>
                      </a:r>
                      <a:r>
                        <a:rPr lang="zh-CN" altLang="en-US" sz="1400" dirty="0"/>
                        <a:t>模块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李四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2024-11-20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超期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天完成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/>
              <a:t>数据库关系图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410" y="2246540"/>
            <a:ext cx="6291120" cy="43521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主要业务模块</a:t>
            </a:r>
            <a:endParaRPr lang="en-IN" dirty="0"/>
          </a:p>
        </p:txBody>
      </p:sp>
      <p:pic>
        <p:nvPicPr>
          <p:cNvPr id="1026" name="Picture 2" descr="https://images2015.cnblogs.com/blog/60747/201601/60747-20160125000831953-46582033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01" y="2261794"/>
            <a:ext cx="5927173" cy="436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A0MWMyNmY0OTZiOWU4MzEwYmE1MDkxYTg5YjAyND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Helvetica Light</vt:lpstr>
      <vt:lpstr>Lantinghei SC Heavy</vt:lpstr>
      <vt:lpstr>Segoe Print</vt:lpstr>
      <vt:lpstr>微软雅黑</vt:lpstr>
      <vt:lpstr>Arial Unicode MS</vt:lpstr>
      <vt:lpstr>Calibri</vt:lpstr>
      <vt:lpstr>White</vt:lpstr>
      <vt:lpstr>学期项目展示 项目名称</vt:lpstr>
      <vt:lpstr>团队介绍</vt:lpstr>
      <vt:lpstr>目录</vt:lpstr>
      <vt:lpstr>项目概述</vt:lpstr>
      <vt:lpstr>开发跟进 – SDLC(软件开发生命周期)</vt:lpstr>
      <vt:lpstr>数据库关系图</vt:lpstr>
      <vt:lpstr>主要业务模块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Guard☆精靈＆坠心</cp:lastModifiedBy>
  <cp:revision>72</cp:revision>
  <dcterms:created xsi:type="dcterms:W3CDTF">2018-12-12T03:00:00Z</dcterms:created>
  <dcterms:modified xsi:type="dcterms:W3CDTF">2024-11-15T02:29:06Z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E5AAFA63770D40D5947D308E2411498E_12</vt:lpwstr>
  </property>
  <property fmtid="{D5CDD505-2E9C-101B-9397-08002B2CF9AE}" pid="3" name="KSOProductBuildVer">
    <vt:lpwstr>2052-12.1.0.18608</vt:lpwstr>
  </property>
</Properties>
</file>