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68"/>
  </p:normalViewPr>
  <p:slideViewPr>
    <p:cSldViewPr snapToGrid="0">
      <p:cViewPr>
        <p:scale>
          <a:sx n="100" d="100"/>
          <a:sy n="100" d="100"/>
        </p:scale>
        <p:origin x="119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9/11/25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9/11/25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9/11/25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C0E6-184A-0747-8AF0-43B8B33741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BlackJack</a:t>
            </a:r>
            <a:r>
              <a:rPr lang="en-US" dirty="0"/>
              <a:t> mini Console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3F88F-6262-11B7-6A2C-256E4A52D2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mini project</a:t>
            </a:r>
          </a:p>
        </p:txBody>
      </p:sp>
    </p:spTree>
    <p:extLst>
      <p:ext uri="{BB962C8B-B14F-4D97-AF65-F5344CB8AC3E}">
        <p14:creationId xmlns:p14="http://schemas.microsoft.com/office/powerpoint/2010/main" val="2063950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C8E1-BBD5-7579-0283-DEEE116C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keeps hitting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9BDE2E-2318-117D-D343-3223103FA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860" y="1501774"/>
            <a:ext cx="9329547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41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3A13-D84E-D2BB-83C5-DE644744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given 1 more card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CB85BF-98D6-4689-34B9-1698E3A52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426" y="1529214"/>
            <a:ext cx="9787147" cy="452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4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C2505-3F25-A3B8-C42C-1AACE39F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Eventually player exceeds 21 and busts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9C8D9D-1797-74EE-FF84-7CCA4A27C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580" y="1346670"/>
            <a:ext cx="9312839" cy="525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66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A802-0D85-F949-001D-BA39371C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 value adjusts depending on which ever is favorable to player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C4239B-CE20-BCC4-D288-CEC0D6F02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296" y="2077353"/>
            <a:ext cx="9471407" cy="449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32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7B0A-691F-F6F8-323E-B548B25F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Decided to hit still and finally busts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EFAE12-8B31-DF0C-3EEC-D68009A74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834" y="1885285"/>
            <a:ext cx="8492331" cy="449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9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F087-BC10-7965-7A64-798A73A07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beats the player’s sum but still less than 21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3FDA3F-6600-2371-F63E-047B896CB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5713" y="1885285"/>
            <a:ext cx="8310519" cy="458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73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BD1B-102E-B190-4DAD-DB8A91D2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Computer’s 2</a:t>
            </a:r>
            <a:r>
              <a:rPr lang="en-US" sz="2400" baseline="30000" dirty="0"/>
              <a:t>nd</a:t>
            </a:r>
            <a:r>
              <a:rPr lang="en-US" sz="2400" dirty="0"/>
              <a:t> card opens and total is higher than player’s and less than 21 so that constitutes a win!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B0E3FC-D3FB-30F7-C3F0-652C71A5D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609" y="2127250"/>
            <a:ext cx="8282781" cy="446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19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45AB41-B2D5-981B-7A8C-5DFC9002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of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2EAAB-EFAF-4F54-3CB8-8DE94B0BD8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212658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B77C-5D03-D675-22DE-5FFFCFCC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Libraries/Packages/module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9E97D-6C52-D9FC-00CF-E8EBD0283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Pytest</a:t>
            </a:r>
            <a:r>
              <a:rPr lang="en-US" dirty="0"/>
              <a:t> – </a:t>
            </a:r>
            <a:r>
              <a:rPr lang="en-US" dirty="0" err="1"/>
              <a:t>pytest</a:t>
            </a:r>
            <a:r>
              <a:rPr lang="en-US" dirty="0"/>
              <a:t> is a </a:t>
            </a:r>
            <a:r>
              <a:rPr lang="en-US" dirty="0" err="1"/>
              <a:t>unittesting</a:t>
            </a:r>
            <a:r>
              <a:rPr lang="en-US" dirty="0"/>
              <a:t> framework</a:t>
            </a:r>
          </a:p>
          <a:p>
            <a:r>
              <a:rPr lang="en-US" dirty="0"/>
              <a:t>time – time is a python module, used it for sleeping/delaying the program</a:t>
            </a:r>
          </a:p>
          <a:p>
            <a:r>
              <a:rPr lang="en-US" dirty="0"/>
              <a:t>random – this is a python module as well, used it for shuffling the deck of cards </a:t>
            </a:r>
          </a:p>
        </p:txBody>
      </p:sp>
    </p:spTree>
    <p:extLst>
      <p:ext uri="{BB962C8B-B14F-4D97-AF65-F5344CB8AC3E}">
        <p14:creationId xmlns:p14="http://schemas.microsoft.com/office/powerpoint/2010/main" val="193227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06EB-5687-8B6E-F326-FA4C476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game is played?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A0972-B937-3C24-D0D6-8EEBC846A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In Blackjack, players bet against the dealer, trying to get a hand total as close to 21 as possible without going over</a:t>
            </a:r>
          </a:p>
          <a:p>
            <a:r>
              <a:rPr lang="en-PH" dirty="0"/>
              <a:t>Card values are face value for numbered cards, 10 for face cards (J, Q, K), and 1 or 11 for an Ace.</a:t>
            </a:r>
          </a:p>
          <a:p>
            <a:r>
              <a:rPr lang="en-PH" dirty="0"/>
              <a:t>Players receive two cards and decide to "hit" (take another card) or "stand" (keep their current hand).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FD78-09B2-AB33-E9C8-19D9D762B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cards</a:t>
            </a:r>
          </a:p>
        </p:txBody>
      </p:sp>
      <p:pic>
        <p:nvPicPr>
          <p:cNvPr id="9" name="Content Placeholder 8" descr="A poker table with cards and chips&#10;&#10;AI-generated content may be incorrect.">
            <a:extLst>
              <a:ext uri="{FF2B5EF4-FFF2-40B4-BE49-F238E27FC236}">
                <a16:creationId xmlns:a16="http://schemas.microsoft.com/office/drawing/2014/main" id="{66F7133B-AF37-0E2B-E656-438DB5C76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808" y="2125979"/>
            <a:ext cx="6900492" cy="3864275"/>
          </a:xfrm>
        </p:spPr>
      </p:pic>
    </p:spTree>
    <p:extLst>
      <p:ext uri="{BB962C8B-B14F-4D97-AF65-F5344CB8AC3E}">
        <p14:creationId xmlns:p14="http://schemas.microsoft.com/office/powerpoint/2010/main" val="254191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7E1C-6A88-18E2-62B6-2ADE5A13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wins are determined?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4B0BA-0D7D-D77E-46A0-13448BCC6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possible ways to end the game:</a:t>
            </a:r>
          </a:p>
          <a:p>
            <a:pPr lvl="1"/>
            <a:r>
              <a:rPr lang="en-US" dirty="0"/>
              <a:t>Player keeps on hitting until they bust (Computer/Dealer wins!)</a:t>
            </a:r>
          </a:p>
          <a:p>
            <a:pPr lvl="1"/>
            <a:r>
              <a:rPr lang="en-US" dirty="0"/>
              <a:t>Computer keeps hitting until they bust(Player wins!)</a:t>
            </a:r>
          </a:p>
          <a:p>
            <a:pPr lvl="1"/>
            <a:r>
              <a:rPr lang="en-US" dirty="0"/>
              <a:t>Computer keeps hitting until it goes over the players total sum but less than 21 (Computer wins!)</a:t>
            </a:r>
          </a:p>
        </p:txBody>
      </p:sp>
    </p:spTree>
    <p:extLst>
      <p:ext uri="{BB962C8B-B14F-4D97-AF65-F5344CB8AC3E}">
        <p14:creationId xmlns:p14="http://schemas.microsoft.com/office/powerpoint/2010/main" val="1557121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computer process&#10;&#10;AI-generated content may be incorrect.">
            <a:extLst>
              <a:ext uri="{FF2B5EF4-FFF2-40B4-BE49-F238E27FC236}">
                <a16:creationId xmlns:a16="http://schemas.microsoft.com/office/drawing/2014/main" id="{A7C91518-2E69-172F-6E56-2FF5E510D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021" y="0"/>
            <a:ext cx="6737957" cy="684956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723521-72E0-6A22-E219-EF3E5958B15B}"/>
              </a:ext>
            </a:extLst>
          </p:cNvPr>
          <p:cNvSpPr txBox="1"/>
          <p:nvPr/>
        </p:nvSpPr>
        <p:spPr>
          <a:xfrm>
            <a:off x="9702800" y="2362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00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C834-5196-1ABD-1D31-F8161FE1F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files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C2B8F3-B710-046E-3B0B-EA35BAC49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808" y="1346670"/>
            <a:ext cx="2925392" cy="538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1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DA32-5AC2-F94C-939F-3C15C195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busts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020726-9372-D7CC-7CB4-EFDB708B2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159" y="1479708"/>
            <a:ext cx="10082416" cy="400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1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4E5D-A7EF-18E2-1ECF-136F45DBC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808056"/>
            <a:ext cx="9439839" cy="1077229"/>
          </a:xfrm>
        </p:spPr>
        <p:txBody>
          <a:bodyPr>
            <a:noAutofit/>
          </a:bodyPr>
          <a:lstStyle/>
          <a:p>
            <a:r>
              <a:rPr lang="en-US" sz="2000" dirty="0"/>
              <a:t>Computer will hit automatically after the 2</a:t>
            </a:r>
            <a:r>
              <a:rPr lang="en-US" sz="2000" baseline="30000" dirty="0"/>
              <a:t>nd</a:t>
            </a:r>
            <a:r>
              <a:rPr lang="en-US" sz="2000" dirty="0"/>
              <a:t> card was shown since it’s only a total of 20 but the 3</a:t>
            </a:r>
            <a:r>
              <a:rPr lang="en-US" sz="2000" baseline="30000" dirty="0"/>
              <a:t>rd</a:t>
            </a:r>
            <a:r>
              <a:rPr lang="en-US" sz="2000" dirty="0"/>
              <a:t> card is queen so computer busts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264AF8-8C7C-6A20-DBE4-11182769A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300" y="2019299"/>
            <a:ext cx="9537700" cy="461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29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334</TotalTime>
  <Words>294</Words>
  <Application>Microsoft Macintosh PowerPoint</Application>
  <PresentationFormat>Widescreen</PresentationFormat>
  <Paragraphs>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MS Shell Dlg 2</vt:lpstr>
      <vt:lpstr>Wingdings</vt:lpstr>
      <vt:lpstr>Wingdings 3</vt:lpstr>
      <vt:lpstr>Madison</vt:lpstr>
      <vt:lpstr>BlackJack mini Console game</vt:lpstr>
      <vt:lpstr>Libraries/Packages/module Used</vt:lpstr>
      <vt:lpstr>How the game is played?</vt:lpstr>
      <vt:lpstr>Initial cards</vt:lpstr>
      <vt:lpstr>How wins are determined?</vt:lpstr>
      <vt:lpstr>PowerPoint Presentation</vt:lpstr>
      <vt:lpstr>Project files</vt:lpstr>
      <vt:lpstr>Computer busts</vt:lpstr>
      <vt:lpstr>Computer will hit automatically after the 2nd card was shown since it’s only a total of 20 but the 3rd card is queen so computer busts </vt:lpstr>
      <vt:lpstr>Player keeps hitting</vt:lpstr>
      <vt:lpstr>Player given 1 more card</vt:lpstr>
      <vt:lpstr>Eventually player exceeds 21 and busts</vt:lpstr>
      <vt:lpstr>Ace value adjusts depending on which ever is favorable to player</vt:lpstr>
      <vt:lpstr>Decided to hit still and finally busts</vt:lpstr>
      <vt:lpstr>Computer beats the player’s sum but still less than 21</vt:lpstr>
      <vt:lpstr>Computer’s 2nd card opens and total is higher than player’s and less than 21 so that constitutes a win!</vt:lpstr>
      <vt:lpstr>Start of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Joey Carlo Francisco</dc:creator>
  <cp:lastModifiedBy>Joey Carlo Francisco</cp:lastModifiedBy>
  <cp:revision>6</cp:revision>
  <dcterms:created xsi:type="dcterms:W3CDTF">2025-09-11T08:54:36Z</dcterms:created>
  <dcterms:modified xsi:type="dcterms:W3CDTF">2025-09-11T14:29:13Z</dcterms:modified>
</cp:coreProperties>
</file>