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2772" y="28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87B8-CBD3-48CE-B80E-C6F029E11A90}" type="datetimeFigureOut">
              <a:rPr lang="en-US" smtClean="0"/>
              <a:t>3/24/2012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5CDD-AE1B-48E6-A30B-CF2587DF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5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87B8-CBD3-48CE-B80E-C6F029E11A90}" type="datetimeFigureOut">
              <a:rPr lang="en-US" smtClean="0"/>
              <a:t>3/24/2012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5CDD-AE1B-48E6-A30B-CF2587DF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5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87B8-CBD3-48CE-B80E-C6F029E11A90}" type="datetimeFigureOut">
              <a:rPr lang="en-US" smtClean="0"/>
              <a:t>3/24/2012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5CDD-AE1B-48E6-A30B-CF2587DF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8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87B8-CBD3-48CE-B80E-C6F029E11A90}" type="datetimeFigureOut">
              <a:rPr lang="en-US" smtClean="0"/>
              <a:t>3/24/2012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5CDD-AE1B-48E6-A30B-CF2587DF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0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87B8-CBD3-48CE-B80E-C6F029E11A90}" type="datetimeFigureOut">
              <a:rPr lang="en-US" smtClean="0"/>
              <a:t>3/24/2012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5CDD-AE1B-48E6-A30B-CF2587DF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3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87B8-CBD3-48CE-B80E-C6F029E11A90}" type="datetimeFigureOut">
              <a:rPr lang="en-US" smtClean="0"/>
              <a:t>3/24/2012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5CDD-AE1B-48E6-A30B-CF2587DF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8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87B8-CBD3-48CE-B80E-C6F029E11A90}" type="datetimeFigureOut">
              <a:rPr lang="en-US" smtClean="0"/>
              <a:t>3/24/2012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5CDD-AE1B-48E6-A30B-CF2587DF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1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87B8-CBD3-48CE-B80E-C6F029E11A90}" type="datetimeFigureOut">
              <a:rPr lang="en-US" smtClean="0"/>
              <a:t>3/24/2012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5CDD-AE1B-48E6-A30B-CF2587DF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0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87B8-CBD3-48CE-B80E-C6F029E11A90}" type="datetimeFigureOut">
              <a:rPr lang="en-US" smtClean="0"/>
              <a:t>3/24/2012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5CDD-AE1B-48E6-A30B-CF2587DF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87B8-CBD3-48CE-B80E-C6F029E11A90}" type="datetimeFigureOut">
              <a:rPr lang="en-US" smtClean="0"/>
              <a:t>3/24/2012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5CDD-AE1B-48E6-A30B-CF2587DF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87B8-CBD3-48CE-B80E-C6F029E11A90}" type="datetimeFigureOut">
              <a:rPr lang="en-US" smtClean="0"/>
              <a:t>3/24/2012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5CDD-AE1B-48E6-A30B-CF2587DF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87B8-CBD3-48CE-B80E-C6F029E11A90}" type="datetimeFigureOut">
              <a:rPr lang="en-US" smtClean="0"/>
              <a:t>3/24/2012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5CDD-AE1B-48E6-A30B-CF2587DF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3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629400" y="2057400"/>
            <a:ext cx="647700" cy="2667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tx1"/>
                </a:solidFill>
              </a:rPr>
              <a:t>PID SETTINGS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629400" y="1708955"/>
            <a:ext cx="647700" cy="2667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PID SETTINGS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95600" y="1842304"/>
            <a:ext cx="533400" cy="21509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/>
              <a:t> </a:t>
            </a:r>
            <a:endParaRPr lang="en-US" sz="7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895600" y="2190750"/>
            <a:ext cx="533400" cy="21509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C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b="1" dirty="0"/>
          </a:p>
        </p:txBody>
      </p:sp>
      <p:sp>
        <p:nvSpPr>
          <p:cNvPr id="2" name="Snip and Round Single Corner Rectangle 1"/>
          <p:cNvSpPr>
            <a:spLocks/>
          </p:cNvSpPr>
          <p:nvPr/>
        </p:nvSpPr>
        <p:spPr>
          <a:xfrm>
            <a:off x="2842260" y="535156"/>
            <a:ext cx="548640" cy="228600"/>
          </a:xfrm>
          <a:prstGeom prst="snip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contourW="12700" prstMaterial="metal">
            <a:bevelT w="63500" h="25400" prst="relaxedInset"/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C:\Users\220007695\Documents\Advanced_Systems\HX_Calorimeter-SW\trunk\Other\PNGs\GlyOffSq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007596"/>
            <a:ext cx="865188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220007695\Documents\Advanced_Systems\HX_Calorimeter-SW\trunk\Other\PNGs\AirOffSq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63" y="1884363"/>
            <a:ext cx="865187" cy="86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nip and Round Single Corner Rectangle 11"/>
          <p:cNvSpPr>
            <a:spLocks/>
          </p:cNvSpPr>
          <p:nvPr/>
        </p:nvSpPr>
        <p:spPr>
          <a:xfrm>
            <a:off x="3597116" y="535156"/>
            <a:ext cx="548640" cy="228600"/>
          </a:xfrm>
          <a:prstGeom prst="snip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contourW="12700" prstMaterial="metal">
            <a:bevelT w="63500" h="25400"/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" name="Snip and Round Single Corner Rectangle 12"/>
          <p:cNvSpPr>
            <a:spLocks/>
          </p:cNvSpPr>
          <p:nvPr/>
        </p:nvSpPr>
        <p:spPr>
          <a:xfrm>
            <a:off x="2842260" y="1143000"/>
            <a:ext cx="548640" cy="228600"/>
          </a:xfrm>
          <a:prstGeom prst="snip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10800000"/>
            </a:camera>
            <a:lightRig rig="chilly" dir="t"/>
          </a:scene3d>
          <a:sp3d contourW="12700" prstMaterial="metal">
            <a:bevelT w="63500" h="25400" prst="relaxedInset"/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" name="Snip and Round Single Corner Rectangle 13"/>
          <p:cNvSpPr>
            <a:spLocks/>
          </p:cNvSpPr>
          <p:nvPr/>
        </p:nvSpPr>
        <p:spPr>
          <a:xfrm>
            <a:off x="3597116" y="1143000"/>
            <a:ext cx="548640" cy="228600"/>
          </a:xfrm>
          <a:prstGeom prst="snip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10800000"/>
            </a:camera>
            <a:lightRig rig="chilly" dir="t"/>
          </a:scene3d>
          <a:sp3d contourW="12700" prstMaterial="metal">
            <a:bevelT w="63500" h="25400"/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3116580" y="3424237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perspectiveBelow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2286000" y="3352800"/>
            <a:ext cx="228600" cy="22860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perspectiveBelow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953000" y="3640706"/>
            <a:ext cx="914400" cy="13716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clear"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/>
              <a:t> </a:t>
            </a:r>
            <a:endParaRPr lang="en-US" sz="7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4876800" y="3200399"/>
            <a:ext cx="914400" cy="13889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prstMaterial="clear"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700" b="1" dirty="0" smtClean="0">
                <a:ln w="50800"/>
                <a:solidFill>
                  <a:schemeClr val="tx1"/>
                </a:solidFill>
              </a:rPr>
              <a:t> </a:t>
            </a:r>
            <a:r>
              <a:rPr lang="en-US" sz="700" b="1" dirty="0" smtClean="0">
                <a:ln w="50800"/>
                <a:solidFill>
                  <a:schemeClr val="tx1"/>
                </a:solidFill>
              </a:rPr>
              <a:t>PROGRAMMER</a:t>
            </a:r>
            <a:endParaRPr lang="en-US" sz="700" b="1" dirty="0">
              <a:ln w="5080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44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General Electric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Herrera, Carlos (GE, Appl &amp; Light)</dc:creator>
  <cp:lastModifiedBy>Herrera, Carlos (GE, Appl &amp; Light)</cp:lastModifiedBy>
  <cp:revision>11</cp:revision>
  <dcterms:created xsi:type="dcterms:W3CDTF">2011-12-07T17:55:24Z</dcterms:created>
  <dcterms:modified xsi:type="dcterms:W3CDTF">2012-03-25T03:46:38Z</dcterms:modified>
</cp:coreProperties>
</file>