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/>
  </p:normalViewPr>
  <p:slideViewPr>
    <p:cSldViewPr snapToGrid="0">
      <p:cViewPr>
        <p:scale>
          <a:sx n="75" d="100"/>
          <a:sy n="75" d="100"/>
        </p:scale>
        <p:origin x="2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9CD7-E0C0-4C81-8022-778FB27CA39B}" type="datetimeFigureOut">
              <a:rPr lang="zh-TW" altLang="en-US" smtClean="0"/>
              <a:t>2014/5/21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BA2-B105-4E06-B26F-2AFEF52C8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64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9CD7-E0C0-4C81-8022-778FB27CA39B}" type="datetimeFigureOut">
              <a:rPr lang="zh-TW" altLang="en-US" smtClean="0"/>
              <a:t>2014/5/21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BA2-B105-4E06-B26F-2AFEF52C8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84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9CD7-E0C0-4C81-8022-778FB27CA39B}" type="datetimeFigureOut">
              <a:rPr lang="zh-TW" altLang="en-US" smtClean="0"/>
              <a:t>2014/5/21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BA2-B105-4E06-B26F-2AFEF52C8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24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9CD7-E0C0-4C81-8022-778FB27CA39B}" type="datetimeFigureOut">
              <a:rPr lang="zh-TW" altLang="en-US" smtClean="0"/>
              <a:t>2014/5/21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BA2-B105-4E06-B26F-2AFEF52C8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9CD7-E0C0-4C81-8022-778FB27CA39B}" type="datetimeFigureOut">
              <a:rPr lang="zh-TW" altLang="en-US" smtClean="0"/>
              <a:t>2014/5/21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BA2-B105-4E06-B26F-2AFEF52C8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00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9CD7-E0C0-4C81-8022-778FB27CA39B}" type="datetimeFigureOut">
              <a:rPr lang="zh-TW" altLang="en-US" smtClean="0"/>
              <a:t>2014/5/21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BA2-B105-4E06-B26F-2AFEF52C8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29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9CD7-E0C0-4C81-8022-778FB27CA39B}" type="datetimeFigureOut">
              <a:rPr lang="zh-TW" altLang="en-US" smtClean="0"/>
              <a:t>2014/5/21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BA2-B105-4E06-B26F-2AFEF52C8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66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9CD7-E0C0-4C81-8022-778FB27CA39B}" type="datetimeFigureOut">
              <a:rPr lang="zh-TW" altLang="en-US" smtClean="0"/>
              <a:t>2014/5/21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BA2-B105-4E06-B26F-2AFEF52C8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61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9CD7-E0C0-4C81-8022-778FB27CA39B}" type="datetimeFigureOut">
              <a:rPr lang="zh-TW" altLang="en-US" smtClean="0"/>
              <a:t>2014/5/21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BA2-B105-4E06-B26F-2AFEF52C8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56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9CD7-E0C0-4C81-8022-778FB27CA39B}" type="datetimeFigureOut">
              <a:rPr lang="zh-TW" altLang="en-US" smtClean="0"/>
              <a:t>2014/5/21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BA2-B105-4E06-B26F-2AFEF52C8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39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9CD7-E0C0-4C81-8022-778FB27CA39B}" type="datetimeFigureOut">
              <a:rPr lang="zh-TW" altLang="en-US" smtClean="0"/>
              <a:t>2014/5/21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BA2-B105-4E06-B26F-2AFEF52C8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8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19CD7-E0C0-4C81-8022-778FB27CA39B}" type="datetimeFigureOut">
              <a:rPr lang="zh-TW" altLang="en-US" smtClean="0"/>
              <a:t>2014/5/21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FBA2-B105-4E06-B26F-2AFEF52C8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65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Progress in SIC Simulation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Modify equalizer (FDE), encoder (support code rate n/m)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908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Transmitter                                                                 Receiver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2014/4/29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3791744" y="1836606"/>
          <a:ext cx="6401880" cy="44939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364"/>
                <a:gridCol w="396000"/>
                <a:gridCol w="1318364"/>
                <a:gridCol w="366212"/>
                <a:gridCol w="1318364"/>
                <a:gridCol w="366212"/>
                <a:gridCol w="1318364"/>
              </a:tblGrid>
              <a:tr h="332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Binary Data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Received Signal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792"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Encoder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Remove CP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792"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Subtraction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32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Modulation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Equalizer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Reverse</a:t>
                      </a:r>
                      <a:r>
                        <a:rPr lang="en-US" altLang="zh-TW" sz="1800" baseline="0" dirty="0" smtClean="0">
                          <a:latin typeface="+mj-ea"/>
                          <a:ea typeface="+mj-ea"/>
                        </a:rPr>
                        <a:t> Eq.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792"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IFFT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FFT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IFFT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Equalizer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792"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Add CP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Demodulation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Modulation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FFT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792"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Channel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Decoder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Encoder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Demodulation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792"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2939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signal #1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Decoder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792"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293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signal #2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>
            <a:off x="4439816" y="2204864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4439816" y="278092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4421932" y="335699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4409232" y="3928864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4404048" y="4509120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6168008" y="218722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6163816" y="276329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159500" y="335699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6155308" y="3928864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6155308" y="4509120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6163816" y="5085184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/>
          <p:cNvCxnSpPr/>
          <p:nvPr/>
        </p:nvCxnSpPr>
        <p:spPr>
          <a:xfrm flipV="1">
            <a:off x="6816080" y="5085184"/>
            <a:ext cx="1017654" cy="432048"/>
          </a:xfrm>
          <a:prstGeom prst="bentConnector3">
            <a:avLst>
              <a:gd name="adj1" fmla="val 99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9548192" y="335699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9539808" y="392467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9542016" y="452859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9542016" y="508739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9529316" y="572239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flipV="1">
            <a:off x="7833734" y="449813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V="1">
            <a:off x="7833734" y="392467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 flipV="1">
            <a:off x="7833734" y="333652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6155308" y="2852936"/>
            <a:ext cx="2676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>
            <a:off x="8506172" y="3191768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Modified Receiver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068221"/>
              </p:ext>
            </p:extLst>
          </p:nvPr>
        </p:nvGraphicFramePr>
        <p:xfrm>
          <a:off x="9055608" y="2106041"/>
          <a:ext cx="1318364" cy="3715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364"/>
              </a:tblGrid>
              <a:tr h="332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Received Signal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792"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Remove CP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792"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FFT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792"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Equalizer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792"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Demodulation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792"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Decoder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792"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>
            <a:off x="9729216" y="2743200"/>
            <a:ext cx="0" cy="2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9729216" y="3340608"/>
            <a:ext cx="0" cy="19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9735312" y="3883152"/>
            <a:ext cx="0" cy="2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9729216" y="4492752"/>
            <a:ext cx="0" cy="2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9729216" y="5004816"/>
            <a:ext cx="0" cy="2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9729216" y="5614416"/>
            <a:ext cx="0" cy="2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01" y="1517899"/>
            <a:ext cx="6501397" cy="514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Verify power allocation factor (UE1)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Pathloss</a:t>
            </a:r>
            <a:r>
              <a:rPr lang="en-US" altLang="zh-TW" dirty="0" smtClean="0"/>
              <a:t> Ratio(9.42dB)</a:t>
            </a:r>
          </a:p>
          <a:p>
            <a:r>
              <a:rPr lang="en-US" altLang="zh-TW" dirty="0" smtClean="0"/>
              <a:t>ITU pedestrian channel(3km/s)</a:t>
            </a:r>
          </a:p>
          <a:p>
            <a:r>
              <a:rPr lang="en-US" altLang="zh-TW" dirty="0" smtClean="0"/>
              <a:t>4000 random samples</a:t>
            </a:r>
          </a:p>
          <a:p>
            <a:r>
              <a:rPr lang="en-US" altLang="zh-TW" dirty="0" smtClean="0"/>
              <a:t>16QAM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86" y="1690688"/>
            <a:ext cx="6108204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9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Verify power allocation factor (UE1)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1" y="1690687"/>
            <a:ext cx="5443294" cy="44817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015" y="1690687"/>
            <a:ext cx="544878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Verify power allocation factor (UE2)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51" y="1825625"/>
            <a:ext cx="5284897" cy="4351338"/>
          </a:xfrm>
        </p:spPr>
      </p:pic>
    </p:spTree>
    <p:extLst>
      <p:ext uri="{BB962C8B-B14F-4D97-AF65-F5344CB8AC3E}">
        <p14:creationId xmlns:p14="http://schemas.microsoft.com/office/powerpoint/2010/main" val="2853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3gpp - Simulation Parameters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00" y="1238786"/>
            <a:ext cx="6722430" cy="4137737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564" y="5443635"/>
            <a:ext cx="6633966" cy="13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88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107</Words>
  <Application>Microsoft Office PowerPoint</Application>
  <PresentationFormat>寬螢幕</PresentationFormat>
  <Paragraphs>45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Progress in SIC Simulation</vt:lpstr>
      <vt:lpstr>System Architecture</vt:lpstr>
      <vt:lpstr>Modified Receiver</vt:lpstr>
      <vt:lpstr>Verify power allocation factor (UE1)</vt:lpstr>
      <vt:lpstr>Verify power allocation factor (UE1)</vt:lpstr>
      <vt:lpstr>Verify power allocation factor (UE2)</vt:lpstr>
      <vt:lpstr>3gpp - Simulation Parameters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USER</dc:creator>
  <cp:lastModifiedBy>USER</cp:lastModifiedBy>
  <cp:revision>7</cp:revision>
  <dcterms:created xsi:type="dcterms:W3CDTF">2014-05-20T23:44:03Z</dcterms:created>
  <dcterms:modified xsi:type="dcterms:W3CDTF">2014-05-21T00:43:34Z</dcterms:modified>
</cp:coreProperties>
</file>