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5G challenges in shared spectrum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Unlicensed band - </a:t>
            </a:r>
            <a:r>
              <a:rPr lang="en-US" altLang="zh-TW" dirty="0"/>
              <a:t>ISM </a:t>
            </a:r>
            <a:r>
              <a:rPr lang="en-US" altLang="zh-TW" dirty="0" smtClean="0"/>
              <a:t>(NII 5GHz) </a:t>
            </a:r>
            <a:r>
              <a:rPr lang="en-US" altLang="zh-TW" dirty="0"/>
              <a:t>band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Spectrum Sharing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521334"/>
          </a:xfrm>
        </p:spPr>
        <p:txBody>
          <a:bodyPr/>
          <a:lstStyle/>
          <a:p>
            <a:r>
              <a:rPr lang="en-US" altLang="zh-TW" dirty="0" smtClean="0"/>
              <a:t>Situation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meeting </a:t>
            </a:r>
            <a:r>
              <a:rPr lang="en-US" altLang="zh-TW" dirty="0"/>
              <a:t>growing spectrum demand is constrained by </a:t>
            </a:r>
            <a:r>
              <a:rPr lang="en-US" altLang="zh-TW" b="1" u="sng" dirty="0"/>
              <a:t>lack of vacant </a:t>
            </a:r>
            <a:r>
              <a:rPr lang="en-US" altLang="zh-TW" b="1" u="sng" dirty="0" smtClean="0"/>
              <a:t>spectrum</a:t>
            </a:r>
            <a:r>
              <a:rPr lang="en-US" altLang="zh-TW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high </a:t>
            </a:r>
            <a:r>
              <a:rPr lang="en-US" altLang="zh-TW" dirty="0"/>
              <a:t>price associated with re-allocating spectrum to new uses (cost, delays and the occasional need to </a:t>
            </a:r>
            <a:r>
              <a:rPr lang="en-US" altLang="zh-TW" b="1" u="sng" dirty="0"/>
              <a:t>switch off incumbent users</a:t>
            </a:r>
            <a:r>
              <a:rPr lang="en-US" altLang="zh-TW" dirty="0"/>
              <a:t>).</a:t>
            </a:r>
            <a:endParaRPr lang="en-US" altLang="zh-TW" dirty="0" smtClean="0"/>
          </a:p>
          <a:p>
            <a:r>
              <a:rPr lang="en-US" altLang="zh-TW" dirty="0" smtClean="0"/>
              <a:t>FCC policy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TVWS – shared band</a:t>
            </a:r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2.4GHz &amp; 5GHz ISM unlicensed band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3550-3650GHz - Enabling Innovative Small Cell</a:t>
            </a:r>
          </a:p>
        </p:txBody>
      </p:sp>
    </p:spTree>
    <p:extLst>
      <p:ext uri="{BB962C8B-B14F-4D97-AF65-F5344CB8AC3E}">
        <p14:creationId xmlns:p14="http://schemas.microsoft.com/office/powerpoint/2010/main" val="21107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Features in shared band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52133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Incumbents</a:t>
            </a:r>
          </a:p>
          <a:p>
            <a:r>
              <a:rPr lang="en-US" altLang="zh-TW" dirty="0" smtClean="0"/>
              <a:t>Licensed User</a:t>
            </a:r>
          </a:p>
          <a:p>
            <a:r>
              <a:rPr lang="en-US" altLang="zh-TW" dirty="0" err="1" smtClean="0"/>
              <a:t>DoD</a:t>
            </a:r>
            <a:r>
              <a:rPr lang="en-US" altLang="zh-TW" dirty="0" smtClean="0"/>
              <a:t>(department of defense) radar</a:t>
            </a:r>
          </a:p>
          <a:p>
            <a:r>
              <a:rPr lang="en-US" altLang="zh-TW" dirty="0" smtClean="0"/>
              <a:t>FSS(fixed satellite station)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Coexistence</a:t>
            </a:r>
            <a:endParaRPr lang="zh-TW" altLang="en-US" dirty="0"/>
          </a:p>
          <a:p>
            <a:r>
              <a:rPr lang="en-US" altLang="zh-TW" dirty="0"/>
              <a:t>General Authorized </a:t>
            </a:r>
            <a:r>
              <a:rPr lang="en-US" altLang="zh-TW" dirty="0" smtClean="0"/>
              <a:t>Users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153" y="3044420"/>
            <a:ext cx="4466299" cy="31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err="1" smtClean="0"/>
              <a:t>WiMax</a:t>
            </a:r>
            <a:r>
              <a:rPr lang="en-US" altLang="zh-TW" dirty="0" smtClean="0"/>
              <a:t> 802.16 ,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802.11a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521334"/>
          </a:xfrm>
        </p:spPr>
        <p:txBody>
          <a:bodyPr/>
          <a:lstStyle/>
          <a:p>
            <a:r>
              <a:rPr lang="en-US" altLang="zh-TW" dirty="0"/>
              <a:t>OFDM based systems are very sensitive to symbol timing </a:t>
            </a:r>
            <a:r>
              <a:rPr lang="en-US" altLang="zh-TW" dirty="0" smtClean="0"/>
              <a:t>errors</a:t>
            </a:r>
          </a:p>
          <a:p>
            <a:r>
              <a:rPr lang="en-US" altLang="zh-TW" dirty="0" smtClean="0"/>
              <a:t>Different media access control.</a:t>
            </a:r>
          </a:p>
          <a:p>
            <a:r>
              <a:rPr lang="en-US" altLang="zh-TW" dirty="0"/>
              <a:t>IEEE 802.16 has a centralized architecture provided by </a:t>
            </a:r>
            <a:r>
              <a:rPr lang="en-US" altLang="zh-TW" dirty="0" smtClean="0"/>
              <a:t>a central </a:t>
            </a:r>
            <a:r>
              <a:rPr lang="en-US" altLang="zh-TW" i="1" dirty="0"/>
              <a:t>Base Station </a:t>
            </a:r>
            <a:r>
              <a:rPr lang="en-US" altLang="zh-TW" dirty="0"/>
              <a:t>(BS) with associated </a:t>
            </a:r>
            <a:r>
              <a:rPr lang="en-US" altLang="zh-TW" i="1" dirty="0"/>
              <a:t>Subscriber </a:t>
            </a:r>
            <a:r>
              <a:rPr lang="en-US" altLang="zh-TW" i="1" dirty="0" smtClean="0"/>
              <a:t>Stations</a:t>
            </a:r>
            <a:r>
              <a:rPr lang="en-US" altLang="zh-TW" dirty="0" smtClean="0"/>
              <a:t>(SS).</a:t>
            </a:r>
          </a:p>
          <a:p>
            <a:r>
              <a:rPr lang="en-US" altLang="zh-TW" dirty="0"/>
              <a:t>802.16 offers </a:t>
            </a:r>
            <a:r>
              <a:rPr lang="en-US" altLang="zh-TW" dirty="0" smtClean="0"/>
              <a:t>guaranteed multimedia </a:t>
            </a:r>
            <a:r>
              <a:rPr lang="en-US" altLang="zh-TW" dirty="0" err="1" smtClean="0"/>
              <a:t>QoS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0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521334"/>
          </a:xfrm>
        </p:spPr>
        <p:txBody>
          <a:bodyPr/>
          <a:lstStyle/>
          <a:p>
            <a:r>
              <a:rPr lang="en-US" altLang="zh-TW" dirty="0"/>
              <a:t>802.16 - Contention </a:t>
            </a:r>
            <a:r>
              <a:rPr lang="en-US" altLang="zh-TW" dirty="0" smtClean="0"/>
              <a:t>Slot Duration </a:t>
            </a:r>
            <a:r>
              <a:rPr lang="en-US" altLang="zh-TW" dirty="0"/>
              <a:t>for BW </a:t>
            </a:r>
            <a:r>
              <a:rPr lang="en-US" altLang="zh-TW" dirty="0" smtClean="0"/>
              <a:t>Requests 2 Symbols 27.78 </a:t>
            </a:r>
            <a:r>
              <a:rPr lang="el-GR" altLang="zh-TW" dirty="0"/>
              <a:t>μ</a:t>
            </a:r>
            <a:r>
              <a:rPr lang="en-US" altLang="zh-TW" dirty="0"/>
              <a:t>s</a:t>
            </a:r>
          </a:p>
          <a:p>
            <a:r>
              <a:rPr lang="en-US" altLang="zh-TW" dirty="0"/>
              <a:t>802.16 - Contention </a:t>
            </a:r>
            <a:r>
              <a:rPr lang="en-US" altLang="zh-TW" dirty="0" smtClean="0"/>
              <a:t>Slot Duration </a:t>
            </a:r>
            <a:r>
              <a:rPr lang="en-US" altLang="zh-TW" dirty="0"/>
              <a:t>for Initial </a:t>
            </a:r>
            <a:r>
              <a:rPr lang="en-US" altLang="zh-TW" dirty="0" smtClean="0"/>
              <a:t>Ranging 10 Symbols </a:t>
            </a:r>
            <a:r>
              <a:rPr lang="en-US" altLang="zh-TW" dirty="0"/>
              <a:t>138.9 </a:t>
            </a:r>
            <a:r>
              <a:rPr lang="el-GR" altLang="zh-TW" dirty="0"/>
              <a:t>μ</a:t>
            </a:r>
            <a:r>
              <a:rPr lang="en-US" altLang="zh-TW" dirty="0" smtClean="0"/>
              <a:t>s</a:t>
            </a:r>
          </a:p>
          <a:p>
            <a:r>
              <a:rPr lang="en-US" altLang="zh-TW" dirty="0" smtClean="0"/>
              <a:t>802.11 - DIFS length 34 </a:t>
            </a:r>
            <a:r>
              <a:rPr lang="el-GR" altLang="zh-TW" dirty="0"/>
              <a:t>μ</a:t>
            </a:r>
            <a:r>
              <a:rPr lang="en-US" altLang="zh-TW" dirty="0" smtClean="0"/>
              <a:t>s, </a:t>
            </a:r>
            <a:r>
              <a:rPr lang="en-US" altLang="zh-TW" dirty="0" err="1" smtClean="0"/>
              <a:t>backoff</a:t>
            </a:r>
            <a:r>
              <a:rPr lang="en-US" altLang="zh-TW" dirty="0" smtClean="0"/>
              <a:t> slot 9 </a:t>
            </a:r>
            <a:r>
              <a:rPr lang="el-GR" altLang="zh-TW" dirty="0"/>
              <a:t>μ</a:t>
            </a:r>
            <a:r>
              <a:rPr lang="en-US" altLang="zh-TW" dirty="0" smtClean="0"/>
              <a:t>s </a:t>
            </a:r>
          </a:p>
          <a:p>
            <a:r>
              <a:rPr lang="en-US" altLang="zh-TW" dirty="0" smtClean="0"/>
              <a:t>802.11 – data package transmission 2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3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IEEE 802.16 MAC frame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590925"/>
            <a:ext cx="8915400" cy="41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IEEE 802.11 MAC frame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677921"/>
            <a:ext cx="8915400" cy="39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Collisions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05" y="1475232"/>
            <a:ext cx="11352817" cy="35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5778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521334"/>
          </a:xfrm>
        </p:spPr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uarantee </a:t>
            </a:r>
            <a:r>
              <a:rPr lang="en-US" altLang="zh-TW" dirty="0"/>
              <a:t>of </a:t>
            </a:r>
            <a:r>
              <a:rPr lang="en-US" altLang="zh-TW" dirty="0" err="1"/>
              <a:t>QoS</a:t>
            </a:r>
            <a:r>
              <a:rPr lang="en-US" altLang="zh-TW" dirty="0"/>
              <a:t> in 802.16 </a:t>
            </a:r>
            <a:r>
              <a:rPr lang="en-US" altLang="zh-TW" dirty="0" smtClean="0"/>
              <a:t>takes extra mechanisms.</a:t>
            </a:r>
          </a:p>
          <a:p>
            <a:r>
              <a:rPr lang="en-US" altLang="zh-TW" dirty="0" smtClean="0"/>
              <a:t>Blocking </a:t>
            </a:r>
            <a:r>
              <a:rPr lang="en-US" altLang="zh-TW" dirty="0"/>
              <a:t>802.11(a) </a:t>
            </a:r>
            <a:r>
              <a:rPr lang="en-US" altLang="zh-TW" dirty="0" smtClean="0"/>
              <a:t>out of </a:t>
            </a:r>
            <a:r>
              <a:rPr lang="en-US" altLang="zh-TW" dirty="0"/>
              <a:t>the </a:t>
            </a:r>
            <a:r>
              <a:rPr lang="en-US" altLang="zh-TW" dirty="0" smtClean="0"/>
              <a:t>medium is proposed </a:t>
            </a:r>
            <a:r>
              <a:rPr lang="en-US" altLang="zh-TW" dirty="0"/>
              <a:t>in </a:t>
            </a:r>
            <a:r>
              <a:rPr lang="en-US" altLang="zh-TW" dirty="0" smtClean="0"/>
              <a:t>reference paper.</a:t>
            </a:r>
          </a:p>
          <a:p>
            <a:r>
              <a:rPr lang="en-US" altLang="zh-TW" dirty="0" smtClean="0"/>
              <a:t>From the perspective </a:t>
            </a:r>
            <a:r>
              <a:rPr lang="en-US" altLang="zh-TW" dirty="0"/>
              <a:t>of 802.11a, the proposed method can </a:t>
            </a:r>
            <a:r>
              <a:rPr lang="en-US" altLang="zh-TW" dirty="0" smtClean="0"/>
              <a:t>be regarded </a:t>
            </a:r>
            <a:r>
              <a:rPr lang="en-US" altLang="zh-TW" dirty="0"/>
              <a:t>as unfair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Better approach: Hybrid Coordinator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8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235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5G challenges in shared spectrum</vt:lpstr>
      <vt:lpstr>Spectrum Sharing</vt:lpstr>
      <vt:lpstr>Features in shared band</vt:lpstr>
      <vt:lpstr>WiMax 802.16 , WiFi 802.11a</vt:lpstr>
      <vt:lpstr>parameters</vt:lpstr>
      <vt:lpstr>IEEE 802.16 MAC frame</vt:lpstr>
      <vt:lpstr>IEEE 802.11 MAC frame</vt:lpstr>
      <vt:lpstr>Collisions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challenges in shared spectrum</dc:title>
  <dc:creator>USER</dc:creator>
  <cp:lastModifiedBy>USER</cp:lastModifiedBy>
  <cp:revision>15</cp:revision>
  <dcterms:created xsi:type="dcterms:W3CDTF">2013-09-24T01:28:10Z</dcterms:created>
  <dcterms:modified xsi:type="dcterms:W3CDTF">2013-09-24T05:36:55Z</dcterms:modified>
</cp:coreProperties>
</file>