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3730-D1AF-4139-A761-5BEBBBCFBF50}" type="datetimeFigureOut">
              <a:rPr lang="zh-TW" altLang="en-US" smtClean="0"/>
              <a:t>2013/8/20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9F7A1-DBB3-4023-B4C3-71BD9AC76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604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970CB-3ED5-4D50-B990-CDDADA43AD41}" type="datetimeFigureOut">
              <a:rPr lang="zh-TW" altLang="en-US" smtClean="0"/>
              <a:t>2013/8/20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11F32-79C0-4EAC-BA14-279A0925E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6960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7803-9C13-452F-BC54-4943A9563606}" type="datetime1">
              <a:rPr lang="zh-TW" altLang="en-US" smtClean="0"/>
              <a:t>2013/8/20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E17-AA60-4555-8FC6-323D04D51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4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A6E2-108D-45A7-ACC5-AC07F0FDFFAE}" type="datetime1">
              <a:rPr lang="zh-TW" altLang="en-US" smtClean="0"/>
              <a:t>2013/8/20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E17-AA60-4555-8FC6-323D04D51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98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FEDF-01A8-4496-A7C3-F32B5BC8A06A}" type="datetime1">
              <a:rPr lang="zh-TW" altLang="en-US" smtClean="0"/>
              <a:t>2013/8/20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E17-AA60-4555-8FC6-323D04D51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38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D85-25BD-49E3-81BB-176669C8D40A}" type="datetime1">
              <a:rPr lang="zh-TW" altLang="en-US" smtClean="0"/>
              <a:t>2013/8/20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E17-AA60-4555-8FC6-323D04D51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27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383F7-337E-462F-817F-785E6EFE253F}" type="datetime1">
              <a:rPr lang="zh-TW" altLang="en-US" smtClean="0"/>
              <a:t>2013/8/20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E17-AA60-4555-8FC6-323D04D51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69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8812-F7C1-4D1D-A22B-1CDFAE0A9147}" type="datetime1">
              <a:rPr lang="zh-TW" altLang="en-US" smtClean="0"/>
              <a:t>2013/8/20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E17-AA60-4555-8FC6-323D04D51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28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D38A-DCF9-40FF-96EB-8275B4910FD5}" type="datetime1">
              <a:rPr lang="zh-TW" altLang="en-US" smtClean="0"/>
              <a:t>2013/8/20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E17-AA60-4555-8FC6-323D04D51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17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7613-0DF5-4565-A80A-DC763BD815D7}" type="datetime1">
              <a:rPr lang="zh-TW" altLang="en-US" smtClean="0"/>
              <a:t>2013/8/20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E17-AA60-4555-8FC6-323D04D51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05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F3BD-3438-499E-8A35-CC4B9DF2F3DD}" type="datetime1">
              <a:rPr lang="zh-TW" altLang="en-US" smtClean="0"/>
              <a:t>2013/8/20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E17-AA60-4555-8FC6-323D04D51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19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9674-312A-4BAD-A31D-B60DC2F8C5F1}" type="datetime1">
              <a:rPr lang="zh-TW" altLang="en-US" smtClean="0"/>
              <a:t>2013/8/20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E17-AA60-4555-8FC6-323D04D51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04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716C-E0DD-4FD4-96D8-6211B67F43F6}" type="datetime1">
              <a:rPr lang="zh-TW" altLang="en-US" smtClean="0"/>
              <a:t>2013/8/20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E17-AA60-4555-8FC6-323D04D51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32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36B5E-D4DB-47FE-9B20-447391280A93}" type="datetime1">
              <a:rPr lang="zh-TW" altLang="en-US" smtClean="0"/>
              <a:t>2013/8/20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4E17-AA60-4555-8FC6-323D04D51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71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3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10.wmf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Interference Control for </a:t>
            </a:r>
            <a:r>
              <a:rPr lang="en-US" altLang="zh-TW" dirty="0"/>
              <a:t>S</a:t>
            </a:r>
            <a:r>
              <a:rPr lang="en-US" altLang="zh-TW" dirty="0" smtClean="0"/>
              <a:t>pectrum Sharing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Spectrum sharing in cognitive radio network</a:t>
            </a:r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32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 to QOS of Primary Users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71" y="2067960"/>
            <a:ext cx="5342857" cy="3866667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E17-AA60-4555-8FC6-323D04D512E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2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Cognitive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Primary users and secondary users coexist</a:t>
            </a:r>
          </a:p>
          <a:p>
            <a:r>
              <a:rPr lang="en-US" altLang="zh-TW" dirty="0" smtClean="0"/>
              <a:t>Hybrid of overlay and underlay Spectrum sharing</a:t>
            </a:r>
          </a:p>
          <a:p>
            <a:r>
              <a:rPr lang="en-US" altLang="zh-TW" dirty="0" smtClean="0"/>
              <a:t>Power control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E17-AA60-4555-8FC6-323D04D512EF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3128882"/>
            <a:ext cx="4552950" cy="304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Formulation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 smtClean="0"/>
              <a:t>Interference temperature at the sentinels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dirty="0" smtClean="0"/>
          </a:p>
          <a:p>
            <a:pPr>
              <a:lnSpc>
                <a:spcPct val="100000"/>
              </a:lnSpc>
            </a:pPr>
            <a:r>
              <a:rPr lang="en-US" altLang="zh-TW" dirty="0" smtClean="0"/>
              <a:t>Link quality of secondary users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dirty="0" smtClean="0"/>
          </a:p>
          <a:p>
            <a:pPr>
              <a:lnSpc>
                <a:spcPct val="100000"/>
              </a:lnSpc>
            </a:pPr>
            <a:r>
              <a:rPr lang="en-US" altLang="zh-TW" dirty="0" smtClean="0"/>
              <a:t>available transmission power of secondary users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dirty="0" smtClean="0"/>
          </a:p>
          <a:p>
            <a:pPr>
              <a:lnSpc>
                <a:spcPct val="100000"/>
              </a:lnSpc>
            </a:pPr>
            <a:r>
              <a:rPr lang="en-US" altLang="zh-TW" dirty="0"/>
              <a:t>objective function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E17-AA60-4555-8FC6-323D04D512EF}" type="slidenum">
              <a:rPr lang="zh-TW" altLang="en-US" smtClean="0"/>
              <a:t>3</a:t>
            </a:fld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923674"/>
              </p:ext>
            </p:extLst>
          </p:nvPr>
        </p:nvGraphicFramePr>
        <p:xfrm>
          <a:off x="2118360" y="2217355"/>
          <a:ext cx="3459750" cy="80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1523880" imgH="355320" progId="Equation.DSMT4">
                  <p:embed/>
                </p:oleObj>
              </mc:Choice>
              <mc:Fallback>
                <p:oleObj name="Equation" r:id="rId3" imgW="15238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360" y="2217355"/>
                        <a:ext cx="3459750" cy="80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149034"/>
              </p:ext>
            </p:extLst>
          </p:nvPr>
        </p:nvGraphicFramePr>
        <p:xfrm>
          <a:off x="2118360" y="3472350"/>
          <a:ext cx="3855720" cy="695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5" imgW="3098520" imgH="558720" progId="Equation.DSMT4">
                  <p:embed/>
                </p:oleObj>
              </mc:Choice>
              <mc:Fallback>
                <p:oleObj name="Equation" r:id="rId5" imgW="309852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360" y="3472350"/>
                        <a:ext cx="3855720" cy="695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582333"/>
              </p:ext>
            </p:extLst>
          </p:nvPr>
        </p:nvGraphicFramePr>
        <p:xfrm>
          <a:off x="2103438" y="4586288"/>
          <a:ext cx="30924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7" imgW="1333440" imgH="253800" progId="Equation.DSMT4">
                  <p:embed/>
                </p:oleObj>
              </mc:Choice>
              <mc:Fallback>
                <p:oleObj name="Equation" r:id="rId7" imgW="1333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03438" y="4586288"/>
                        <a:ext cx="3092450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88064"/>
              </p:ext>
            </p:extLst>
          </p:nvPr>
        </p:nvGraphicFramePr>
        <p:xfrm>
          <a:off x="2118359" y="5593262"/>
          <a:ext cx="4060305" cy="71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9" imgW="2869920" imgH="507960" progId="Equation.DSMT4">
                  <p:embed/>
                </p:oleObj>
              </mc:Choice>
              <mc:Fallback>
                <p:oleObj name="Equation" r:id="rId9" imgW="28699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8359" y="5593262"/>
                        <a:ext cx="4060305" cy="71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7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Relaxed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Soft admission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relaxed)</a:t>
                </a:r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Hard decision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Refine sub-optimal solution</a:t>
                </a:r>
              </a:p>
              <a:p>
                <a:pPr lvl="1"/>
                <a:r>
                  <a:rPr lang="en-US" altLang="zh-TW" dirty="0" smtClean="0"/>
                  <a:t>quick adaption methods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E17-AA60-4555-8FC6-323D04D512EF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195416"/>
              </p:ext>
            </p:extLst>
          </p:nvPr>
        </p:nvGraphicFramePr>
        <p:xfrm>
          <a:off x="1741488" y="2203450"/>
          <a:ext cx="359251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4" imgW="2539800" imgH="507960" progId="Equation.DSMT4">
                  <p:embed/>
                </p:oleObj>
              </mc:Choice>
              <mc:Fallback>
                <p:oleObj name="Equation" r:id="rId4" imgW="2539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1488" y="2203450"/>
                        <a:ext cx="3592512" cy="719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944360"/>
              </p:ext>
            </p:extLst>
          </p:nvPr>
        </p:nvGraphicFramePr>
        <p:xfrm>
          <a:off x="1741488" y="2922588"/>
          <a:ext cx="20431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6" imgW="1371600" imgH="355320" progId="Equation.DSMT4">
                  <p:embed/>
                </p:oleObj>
              </mc:Choice>
              <mc:Fallback>
                <p:oleObj name="Equation" r:id="rId6" imgW="13716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41488" y="2922588"/>
                        <a:ext cx="2043113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512901"/>
              </p:ext>
            </p:extLst>
          </p:nvPr>
        </p:nvGraphicFramePr>
        <p:xfrm>
          <a:off x="1741488" y="3445670"/>
          <a:ext cx="17875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8" imgW="1155600" imgH="253800" progId="Equation.DSMT4">
                  <p:embed/>
                </p:oleObj>
              </mc:Choice>
              <mc:Fallback>
                <p:oleObj name="Equation" r:id="rId8" imgW="1155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41488" y="3445670"/>
                        <a:ext cx="178752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870690"/>
              </p:ext>
            </p:extLst>
          </p:nvPr>
        </p:nvGraphicFramePr>
        <p:xfrm>
          <a:off x="1741488" y="4171950"/>
          <a:ext cx="4159440" cy="75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10" imgW="3098520" imgH="558720" progId="Equation.DSMT4">
                  <p:embed/>
                </p:oleObj>
              </mc:Choice>
              <mc:Fallback>
                <p:oleObj name="Equation" r:id="rId10" imgW="309852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41488" y="4171950"/>
                        <a:ext cx="4159440" cy="75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200" y="5641150"/>
            <a:ext cx="9616954" cy="86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3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Game Based Distributed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Game based model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Designing price (</a:t>
            </a:r>
            <a:r>
              <a:rPr lang="en-US" altLang="zh-TW" dirty="0"/>
              <a:t>L</a:t>
            </a:r>
            <a:r>
              <a:rPr lang="en-US" altLang="zh-TW" dirty="0" smtClean="0"/>
              <a:t>agrange relaxation)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Best response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Straight forward distributed algorithm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E17-AA60-4555-8FC6-323D04D512EF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677077"/>
              </p:ext>
            </p:extLst>
          </p:nvPr>
        </p:nvGraphicFramePr>
        <p:xfrm>
          <a:off x="1930145" y="2297366"/>
          <a:ext cx="2777805" cy="555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3" imgW="1333440" imgH="266400" progId="Equation.DSMT4">
                  <p:embed/>
                </p:oleObj>
              </mc:Choice>
              <mc:Fallback>
                <p:oleObj name="Equation" r:id="rId3" imgW="13334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0145" y="2297366"/>
                        <a:ext cx="2777805" cy="555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852888"/>
              </p:ext>
            </p:extLst>
          </p:nvPr>
        </p:nvGraphicFramePr>
        <p:xfrm>
          <a:off x="4514850" y="2498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0" y="2498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340543"/>
              </p:ext>
            </p:extLst>
          </p:nvPr>
        </p:nvGraphicFramePr>
        <p:xfrm>
          <a:off x="4114800" y="248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2489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708151"/>
              </p:ext>
            </p:extLst>
          </p:nvPr>
        </p:nvGraphicFramePr>
        <p:xfrm>
          <a:off x="1930143" y="3168445"/>
          <a:ext cx="5093009" cy="106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8" imgW="2374560" imgH="495000" progId="Equation.DSMT4">
                  <p:embed/>
                </p:oleObj>
              </mc:Choice>
              <mc:Fallback>
                <p:oleObj name="Equation" r:id="rId8" imgW="23745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30143" y="3168445"/>
                        <a:ext cx="5093009" cy="1062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893098"/>
              </p:ext>
            </p:extLst>
          </p:nvPr>
        </p:nvGraphicFramePr>
        <p:xfrm>
          <a:off x="1930143" y="4511406"/>
          <a:ext cx="24066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10" imgW="1295280" imgH="571320" progId="Equation.DSMT4">
                  <p:embed/>
                </p:oleObj>
              </mc:Choice>
              <mc:Fallback>
                <p:oleObj name="Equation" r:id="rId10" imgW="12952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30143" y="4511406"/>
                        <a:ext cx="2406650" cy="1062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78239"/>
              </p:ext>
            </p:extLst>
          </p:nvPr>
        </p:nvGraphicFramePr>
        <p:xfrm>
          <a:off x="6885492" y="5583446"/>
          <a:ext cx="3233868" cy="64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12" imgW="1282680" imgH="253800" progId="Equation.DSMT4">
                  <p:embed/>
                </p:oleObj>
              </mc:Choice>
              <mc:Fallback>
                <p:oleObj name="Equation" r:id="rId12" imgW="1282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85492" y="5583446"/>
                        <a:ext cx="3233868" cy="64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51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Overall Design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Intended movement</a:t>
            </a:r>
          </a:p>
          <a:p>
            <a:r>
              <a:rPr lang="en-US" altLang="zh-TW" dirty="0" smtClean="0"/>
              <a:t>Smoother movement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E17-AA60-4555-8FC6-323D04D512EF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691068"/>
              </p:ext>
            </p:extLst>
          </p:nvPr>
        </p:nvGraphicFramePr>
        <p:xfrm>
          <a:off x="1536210" y="2937782"/>
          <a:ext cx="3233868" cy="64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1282680" imgH="253800" progId="Equation.DSMT4">
                  <p:embed/>
                </p:oleObj>
              </mc:Choice>
              <mc:Fallback>
                <p:oleObj name="Equation" r:id="rId3" imgW="1282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6210" y="2937782"/>
                        <a:ext cx="3233868" cy="64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255823"/>
              </p:ext>
            </p:extLst>
          </p:nvPr>
        </p:nvGraphicFramePr>
        <p:xfrm>
          <a:off x="1536210" y="3578152"/>
          <a:ext cx="90932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5" imgW="3606480" imgH="571320" progId="Equation.DSMT4">
                  <p:embed/>
                </p:oleObj>
              </mc:Choice>
              <mc:Fallback>
                <p:oleObj name="Equation" r:id="rId5" imgW="36064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6210" y="3578152"/>
                        <a:ext cx="9093200" cy="1439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38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Quick Adaption to Interference Margin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Interference margin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Equal weights, SINR weights, proportional scaling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E17-AA60-4555-8FC6-323D04D512EF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943855"/>
              </p:ext>
            </p:extLst>
          </p:nvPr>
        </p:nvGraphicFramePr>
        <p:xfrm>
          <a:off x="1952752" y="2224912"/>
          <a:ext cx="3662148" cy="969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" imgW="1726920" imgH="457200" progId="Equation.DSMT4">
                  <p:embed/>
                </p:oleObj>
              </mc:Choice>
              <mc:Fallback>
                <p:oleObj name="Equation" r:id="rId3" imgW="17269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2752" y="2224912"/>
                        <a:ext cx="3662148" cy="969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637527"/>
              </p:ext>
            </p:extLst>
          </p:nvPr>
        </p:nvGraphicFramePr>
        <p:xfrm>
          <a:off x="1952753" y="3835972"/>
          <a:ext cx="4192015" cy="105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5" imgW="1968480" imgH="495000" progId="Equation.DSMT4">
                  <p:embed/>
                </p:oleObj>
              </mc:Choice>
              <mc:Fallback>
                <p:oleObj name="Equation" r:id="rId5" imgW="19684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2753" y="3835972"/>
                        <a:ext cx="4192015" cy="1053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945083"/>
              </p:ext>
            </p:extLst>
          </p:nvPr>
        </p:nvGraphicFramePr>
        <p:xfrm>
          <a:off x="1805623" y="5195888"/>
          <a:ext cx="22431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7" imgW="1130040" imgH="495000" progId="Equation.DSMT4">
                  <p:embed/>
                </p:oleObj>
              </mc:Choice>
              <mc:Fallback>
                <p:oleObj name="Equation" r:id="rId7" imgW="11300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5623" y="5195888"/>
                        <a:ext cx="2243137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6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Adaptions to Margin Variation 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513" y="1690688"/>
            <a:ext cx="6389988" cy="478394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E17-AA60-4555-8FC6-323D04D512E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22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Rounds of Convergence to Number of T-pairs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98" y="1825625"/>
            <a:ext cx="7608404" cy="435133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E17-AA60-4555-8FC6-323D04D512E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3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122</Words>
  <Application>Microsoft Office PowerPoint</Application>
  <PresentationFormat>寬螢幕</PresentationFormat>
  <Paragraphs>54</Paragraphs>
  <Slides>10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Cambria Math</vt:lpstr>
      <vt:lpstr>Office 佈景主題</vt:lpstr>
      <vt:lpstr>Equation</vt:lpstr>
      <vt:lpstr>Interference Control for Spectrum Sharing</vt:lpstr>
      <vt:lpstr>Cognitive Network</vt:lpstr>
      <vt:lpstr>Problem Formulation</vt:lpstr>
      <vt:lpstr>Relaxed Problem</vt:lpstr>
      <vt:lpstr>Game Based Distributed Algorithms</vt:lpstr>
      <vt:lpstr>Overall Design </vt:lpstr>
      <vt:lpstr>Quick Adaption to Interference Margin </vt:lpstr>
      <vt:lpstr>Adaptions to Margin Variation </vt:lpstr>
      <vt:lpstr>Rounds of Convergence to Number of T-pairs</vt:lpstr>
      <vt:lpstr>Performance to QOS of Primary Users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Interference Control for Spectrum Sharing</dc:title>
  <dc:creator>USER</dc:creator>
  <cp:lastModifiedBy>USER</cp:lastModifiedBy>
  <cp:revision>27</cp:revision>
  <dcterms:created xsi:type="dcterms:W3CDTF">2013-08-20T05:05:02Z</dcterms:created>
  <dcterms:modified xsi:type="dcterms:W3CDTF">2013-08-20T15:15:32Z</dcterms:modified>
</cp:coreProperties>
</file>