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1" r:id="rId8"/>
    <p:sldId id="264" r:id="rId9"/>
    <p:sldId id="266" r:id="rId10"/>
    <p:sldId id="265" r:id="rId11"/>
    <p:sldId id="262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3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8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5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8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8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86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20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04FC-F0A7-45AE-83A0-A891B44345E2}" type="datetimeFigureOut">
              <a:rPr lang="zh-TW" altLang="en-US" smtClean="0"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7EAC-43F8-4BA4-AFB0-039A42BA9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Interference-Aware Spectrum Sensing and Sharing in Cognitive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8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Coalition formation proposition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Bound by Pi</a:t>
            </a:r>
          </a:p>
          <a:p>
            <a:endParaRPr lang="en-US" altLang="zh-TW" dirty="0"/>
          </a:p>
          <a:p>
            <a:r>
              <a:rPr lang="en-US" altLang="zh-TW" dirty="0" smtClean="0"/>
              <a:t>Independent of Coalitions</a:t>
            </a:r>
          </a:p>
          <a:p>
            <a:pPr lvl="1"/>
            <a:r>
              <a:rPr lang="en-US" altLang="zh-TW" dirty="0" smtClean="0"/>
              <a:t>Depends only on members in the coalition</a:t>
            </a:r>
          </a:p>
          <a:p>
            <a:r>
              <a:rPr lang="en-US" altLang="zh-TW" dirty="0" smtClean="0"/>
              <a:t>Orderly search</a:t>
            </a:r>
          </a:p>
          <a:p>
            <a:pPr lvl="1"/>
            <a:r>
              <a:rPr lang="en-US" altLang="zh-TW" dirty="0" smtClean="0"/>
              <a:t>From layer 1, 2, |V|, |V|-1, ... , 4, 3</a:t>
            </a:r>
            <a:endParaRPr lang="en-US" altLang="zh-TW" dirty="0"/>
          </a:p>
          <a:p>
            <a:r>
              <a:rPr lang="en-US" altLang="zh-TW" dirty="0" smtClean="0"/>
              <a:t>Contiguous coalition</a:t>
            </a:r>
          </a:p>
          <a:p>
            <a:pPr lvl="1"/>
            <a:r>
              <a:rPr lang="en-US" altLang="zh-TW" dirty="0" smtClean="0"/>
              <a:t>Given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j, k and                     ,  j would like to join {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k}</a:t>
            </a:r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23" y="1825625"/>
            <a:ext cx="2243329" cy="10610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20" y="3822646"/>
            <a:ext cx="2988941" cy="8468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07" y="5094192"/>
            <a:ext cx="1314262" cy="4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53" y="365125"/>
            <a:ext cx="8285957" cy="58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CS_opt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    [1x4 double]    [1x3 double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[1x3 double]    [1x2 double</a:t>
            </a:r>
            <a:r>
              <a:rPr lang="en-US" altLang="zh-TW" dirty="0" smtClean="0"/>
              <a:t>]    [</a:t>
            </a:r>
            <a:r>
              <a:rPr lang="en-US" altLang="zh-TW" dirty="0"/>
              <a:t>1x2 double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[1x2 double]    [5</a:t>
            </a:r>
            <a:r>
              <a:rPr lang="en-US" altLang="zh-TW" dirty="0" smtClean="0"/>
              <a:t>]    [6]    [7]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    [1x2 double]    [3]    [4]    [5</a:t>
            </a:r>
            <a:r>
              <a:rPr lang="en-US" altLang="zh-TW" dirty="0" smtClean="0"/>
              <a:t>]    </a:t>
            </a:r>
            <a:r>
              <a:rPr lang="en-US" altLang="zh-TW" dirty="0"/>
              <a:t>[6]    [7]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3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Cognitive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Primary user / secondary user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8" y="2539263"/>
            <a:ext cx="7057798" cy="37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Interference-aware spectrum sensing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b="1" dirty="0" smtClean="0"/>
                  <a:t>Detection threshold 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b="1" dirty="0" smtClean="0"/>
                  <a:t>Spectrum hole discovery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𝑆𝐻𝐷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b="1" dirty="0" smtClean="0">
                    <a:ea typeface="Cambria Math" panose="02040503050406030204" pitchFamily="18" charset="0"/>
                  </a:rPr>
                  <a:t>Constraint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4" y="365125"/>
            <a:ext cx="7514967" cy="60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22" y="580571"/>
            <a:ext cx="7692615" cy="5610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2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Cooperative spectrum sensing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fusion</a:t>
            </a:r>
          </a:p>
          <a:p>
            <a:pPr lvl="1"/>
            <a:r>
              <a:rPr lang="en-US" altLang="zh-TW" dirty="0" smtClean="0"/>
              <a:t>Soft	(EGC, MRC)</a:t>
            </a:r>
          </a:p>
          <a:p>
            <a:pPr lvl="1"/>
            <a:r>
              <a:rPr lang="en-US" altLang="zh-TW" dirty="0" smtClean="0"/>
              <a:t>Hard	(OR, AND)</a:t>
            </a:r>
            <a:endParaRPr lang="en-US" altLang="zh-TW" dirty="0"/>
          </a:p>
          <a:p>
            <a:r>
              <a:rPr lang="en-US" altLang="zh-TW" dirty="0" smtClean="0"/>
              <a:t>problem</a:t>
            </a:r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558483" y="4788570"/>
                <a:ext cx="4584032" cy="617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TW" altLang="en-US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𝑀𝑎𝑥𝑖𝑚𝑖𝑧𝑒</m:t>
                          </m:r>
                        </m:e>
                        <m:lim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lim>
                      </m:limLow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𝑀𝐷</m:t>
                          </m:r>
                        </m:sub>
                        <m:sup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sup>
                      </m:sSubSup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3" y="4788570"/>
                <a:ext cx="4584032" cy="617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83" y="3953168"/>
            <a:ext cx="4760745" cy="5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070" y="670788"/>
            <a:ext cx="7332047" cy="56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833" y="654386"/>
            <a:ext cx="7517260" cy="56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Coalition Formation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voting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problem</a:t>
            </a:r>
          </a:p>
          <a:p>
            <a:endParaRPr lang="en-US" altLang="zh-TW" dirty="0" smtClean="0"/>
          </a:p>
        </p:txBody>
      </p:sp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04" y="2141792"/>
            <a:ext cx="5658523" cy="22358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503" y="5093115"/>
            <a:ext cx="8950149" cy="9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328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Interference-Aware Spectrum Sensing and Sharing in Cognitive Network</vt:lpstr>
      <vt:lpstr>Cognitive Network</vt:lpstr>
      <vt:lpstr>Interference-aware spectrum sensing </vt:lpstr>
      <vt:lpstr>PowerPoint 簡報</vt:lpstr>
      <vt:lpstr>PowerPoint 簡報</vt:lpstr>
      <vt:lpstr>Cooperative spectrum sensing</vt:lpstr>
      <vt:lpstr>PowerPoint 簡報</vt:lpstr>
      <vt:lpstr>PowerPoint 簡報</vt:lpstr>
      <vt:lpstr>Coalition Formation</vt:lpstr>
      <vt:lpstr>Coalition formation proposition</vt:lpstr>
      <vt:lpstr>PowerPoint 簡報</vt:lpstr>
      <vt:lpstr>CS_opt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Interference-Aware Spectrum Sensing and Sharing in Cognitive Network</dc:title>
  <dc:creator>USER</dc:creator>
  <cp:lastModifiedBy>USER</cp:lastModifiedBy>
  <cp:revision>24</cp:revision>
  <dcterms:created xsi:type="dcterms:W3CDTF">2013-08-13T22:24:58Z</dcterms:created>
  <dcterms:modified xsi:type="dcterms:W3CDTF">2013-08-14T05:40:33Z</dcterms:modified>
</cp:coreProperties>
</file>