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5" r:id="rId3"/>
    <p:sldId id="271" r:id="rId4"/>
    <p:sldId id="272" r:id="rId5"/>
    <p:sldId id="273" r:id="rId6"/>
    <p:sldId id="276" r:id="rId7"/>
    <p:sldId id="278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66" d="100"/>
          <a:sy n="66" d="100"/>
        </p:scale>
        <p:origin x="6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8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19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30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86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8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7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79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DE42-1C75-44E6-806A-1396D4361862}" type="datetimeFigureOut">
              <a:rPr lang="zh-TW" altLang="en-US" smtClean="0"/>
              <a:t>2014/3/4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A6B6E-94D0-4E4B-AD9F-54E9896AC0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1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Downlink Using Proportional Fair-Based Resource Allocation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5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non-orthogonal </a:t>
            </a:r>
            <a:r>
              <a:rPr lang="en-US" altLang="zh-TW" dirty="0" smtClean="0"/>
              <a:t>access with SIC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97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</a:t>
            </a:r>
            <a:r>
              <a:rPr lang="en-US" altLang="zh-TW" dirty="0" smtClean="0"/>
              <a:t>Resource Blocks with Considerations of Fairness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</a:t>
            </a:r>
            <a:r>
              <a:rPr lang="en-US" altLang="zh-TW" dirty="0" smtClean="0"/>
              <a:t>[1], </a:t>
            </a:r>
            <a:r>
              <a:rPr lang="en-US" altLang="zh-TW" dirty="0"/>
              <a:t>a scheduling method applying fractional frequency reuse (FFR) and </a:t>
            </a:r>
            <a:r>
              <a:rPr lang="en-US" altLang="zh-TW" dirty="0" smtClean="0"/>
              <a:t>weighted proportional </a:t>
            </a:r>
            <a:r>
              <a:rPr lang="en-US" altLang="zh-TW" dirty="0"/>
              <a:t>fair (PF)-</a:t>
            </a:r>
            <a:r>
              <a:rPr lang="en-US" altLang="zh-TW" dirty="0" smtClean="0"/>
              <a:t>based scheduling is proposed.</a:t>
            </a:r>
          </a:p>
          <a:p>
            <a:r>
              <a:rPr lang="en-US" altLang="zh-TW" dirty="0" smtClean="0"/>
              <a:t>FFR divides users spatially (cell-edge or cell-interior) and allocates frequency resources accordingly.</a:t>
            </a:r>
          </a:p>
          <a:p>
            <a:r>
              <a:rPr lang="en-US" altLang="zh-TW" dirty="0"/>
              <a:t>Soft FFR relax the restriction for</a:t>
            </a:r>
            <a:br>
              <a:rPr lang="en-US" altLang="zh-TW" dirty="0"/>
            </a:br>
            <a:r>
              <a:rPr lang="en-US" altLang="zh-TW" dirty="0"/>
              <a:t>NOMA with SIC, since SIC</a:t>
            </a:r>
            <a:br>
              <a:rPr lang="en-US" altLang="zh-TW" dirty="0"/>
            </a:br>
            <a:r>
              <a:rPr lang="en-US" altLang="zh-TW" dirty="0"/>
              <a:t>achieve gains </a:t>
            </a:r>
            <a:r>
              <a:rPr lang="en-US" altLang="zh-TW" dirty="0" smtClean="0"/>
              <a:t>when users </a:t>
            </a:r>
            <a:br>
              <a:rPr lang="en-US" altLang="zh-TW" dirty="0" smtClean="0"/>
            </a:br>
            <a:r>
              <a:rPr lang="en-US" altLang="zh-TW" dirty="0" smtClean="0"/>
              <a:t>with </a:t>
            </a:r>
            <a:r>
              <a:rPr lang="en-US" altLang="zh-TW" dirty="0"/>
              <a:t>bad </a:t>
            </a:r>
            <a:r>
              <a:rPr lang="en-US" altLang="zh-TW" dirty="0" smtClean="0"/>
              <a:t>channel condition and </a:t>
            </a:r>
            <a:br>
              <a:rPr lang="en-US" altLang="zh-TW" dirty="0" smtClean="0"/>
            </a:br>
            <a:r>
              <a:rPr lang="en-US" altLang="zh-TW" dirty="0" smtClean="0"/>
              <a:t>those with good are multiplexed.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3" y="3463706"/>
            <a:ext cx="6064247" cy="23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</a:t>
            </a:r>
            <a:r>
              <a:rPr lang="en-US" altLang="zh-TW" dirty="0"/>
              <a:t>Resource Blocks with Considerations of Fairness 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denotes the rate of user k at frequency block b and at time slot t.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TW" dirty="0" smtClean="0"/>
                  <a:t> denotes the estimated average throughput.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TW" b="0" dirty="0" smtClean="0"/>
                  <a:t> is the scheduling metric for user 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b="0" dirty="0" smtClean="0"/>
                  <a:t> at block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b="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b="0" dirty="0" smtClean="0"/>
                  <a:t> are the users to be </a:t>
                </a:r>
                <a:br>
                  <a:rPr lang="en-US" altLang="zh-TW" b="0" dirty="0" smtClean="0"/>
                </a:br>
                <a:r>
                  <a:rPr lang="en-US" altLang="zh-TW" b="0" dirty="0" smtClean="0"/>
                  <a:t>scheduled.</a:t>
                </a:r>
                <a:br>
                  <a:rPr lang="en-US" altLang="zh-TW" b="0" dirty="0" smtClean="0"/>
                </a:br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3" y="3181447"/>
            <a:ext cx="7496629" cy="113972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813" y="4586733"/>
            <a:ext cx="4908716" cy="20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Scheduling </a:t>
            </a:r>
            <a:r>
              <a:rPr lang="en-US" altLang="zh-TW" dirty="0"/>
              <a:t>Resource Blocks with Considerations of Fairness </a:t>
            </a:r>
            <a:r>
              <a:rPr lang="en-US" altLang="zh-TW" dirty="0" smtClean="0"/>
              <a:t>(3/3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 FFR scheduling metric is affected by the frequency block </a:t>
                </a:r>
                <a:r>
                  <a:rPr lang="en-US" altLang="zh-TW" dirty="0"/>
                  <a:t>access </a:t>
                </a:r>
                <a:r>
                  <a:rPr lang="en-US" altLang="zh-TW" dirty="0" smtClean="0"/>
                  <a:t>policy, and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 (no less than 0) adjust the soft priority to users that are cross-accessing (e.g.</a:t>
                </a:r>
                <a:r>
                  <a:rPr lang="en-US" altLang="zh-TW" dirty="0" smtClean="0"/>
                  <a:t> cell-edge users access inner-band</a:t>
                </a:r>
                <a:r>
                  <a:rPr lang="en-US" altLang="zh-TW" b="0" dirty="0" smtClean="0"/>
                  <a:t>).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33" y="3297992"/>
            <a:ext cx="5606366" cy="30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8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Transmission Power Allocation Sub-problem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altLang="zh-TW" b="0" dirty="0" smtClean="0"/>
                  <a:t>, the metric can be approximated as: </a:t>
                </a:r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b="0" dirty="0" smtClean="0"/>
                  <a:t> for a given set of scheduled users, we can solve it by water filling power allocation method.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59" y="2422120"/>
            <a:ext cx="4011169" cy="81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Water-Filling Power Allocation Method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62393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Initialize: User in S are sorted in increasing order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nary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r>
                  <a:rPr lang="en-US" altLang="zh-TW" b="0" dirty="0" smtClean="0"/>
                  <a:t>   </a:t>
                </a:r>
              </a:p>
              <a:p>
                <a:r>
                  <a:rPr lang="en-US" altLang="zh-TW" dirty="0" smtClean="0"/>
                  <a:t>Solve power by (3) (4)</a:t>
                </a:r>
                <a:endParaRPr lang="en-US" altLang="zh-TW" b="0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+1/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b="0" dirty="0" smtClean="0"/>
                  <a:t> 	--(3)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b="0" dirty="0" smtClean="0"/>
                  <a:t>			--(4)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e>
                    </m:d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623934"/>
              </a:xfrm>
              <a:blipFill rotWithShape="0">
                <a:blip r:embed="rId2"/>
                <a:stretch>
                  <a:fillRect l="-1217" t="-2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en-US" altLang="zh-TW" dirty="0"/>
              <a:t>1] Enhancing User Fairness in Non-orthogonal Access </a:t>
            </a:r>
            <a:r>
              <a:rPr lang="en-US" altLang="zh-TW" dirty="0" smtClean="0"/>
              <a:t>with Successive </a:t>
            </a:r>
            <a:r>
              <a:rPr lang="en-US" altLang="zh-TW" dirty="0"/>
              <a:t>Interference Cancellation for Cellular </a:t>
            </a:r>
            <a:r>
              <a:rPr lang="en-US" altLang="zh-TW" dirty="0" smtClean="0"/>
              <a:t>Downlink, 2012</a:t>
            </a:r>
          </a:p>
          <a:p>
            <a:r>
              <a:rPr lang="en-US" altLang="zh-TW" dirty="0"/>
              <a:t>[2] Performance of Non-orthogonal Access with SIC in </a:t>
            </a:r>
            <a:r>
              <a:rPr lang="en-US" altLang="zh-TW" dirty="0" smtClean="0"/>
              <a:t>Cellular Downlink </a:t>
            </a:r>
            <a:r>
              <a:rPr lang="en-US" altLang="zh-TW" dirty="0"/>
              <a:t>Using Proportional Fair-Based Resource </a:t>
            </a:r>
            <a:r>
              <a:rPr lang="en-US" altLang="zh-TW" dirty="0" smtClean="0"/>
              <a:t>Allocation, 2012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9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169</Words>
  <Application>Microsoft Office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Office 佈景主題</vt:lpstr>
      <vt:lpstr>Downlink Using Proportional Fair-Based Resource Allocation</vt:lpstr>
      <vt:lpstr>PowerPoint 簡報</vt:lpstr>
      <vt:lpstr>Scheduling Resource Blocks with Considerations of Fairness (1/3)</vt:lpstr>
      <vt:lpstr>Scheduling Resource Blocks with Considerations of Fairness (2/3)</vt:lpstr>
      <vt:lpstr>Scheduling Resource Blocks with Considerations of Fairness (3/3)</vt:lpstr>
      <vt:lpstr>Transmission Power Allocation Sub-problem </vt:lpstr>
      <vt:lpstr>Water-Filling Power Allocation Method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Resource Allocation and Scheduling for Non-Orthogonal Multiple Access</dc:title>
  <dc:creator>nicky</dc:creator>
  <cp:lastModifiedBy>USER</cp:lastModifiedBy>
  <cp:revision>166</cp:revision>
  <dcterms:created xsi:type="dcterms:W3CDTF">2014-02-15T04:52:11Z</dcterms:created>
  <dcterms:modified xsi:type="dcterms:W3CDTF">2014-03-04T14:16:17Z</dcterms:modified>
</cp:coreProperties>
</file>