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59" r:id="rId5"/>
    <p:sldId id="260" r:id="rId6"/>
    <p:sldId id="258" r:id="rId7"/>
    <p:sldId id="261" r:id="rId8"/>
    <p:sldId id="262" r:id="rId9"/>
    <p:sldId id="263" r:id="rId10"/>
    <p:sldId id="264" r:id="rId11"/>
    <p:sldId id="265" r:id="rId12"/>
    <p:sldId id="267" r:id="rId13"/>
    <p:sldId id="268" r:id="rId14"/>
    <p:sldId id="269"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9C21-6128-CF7D-61B4-1C8AA933AF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776A2B82-0E5E-6B04-6827-DB72D8753B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9B530AAA-DF1E-1D05-979F-BBE704DABA59}"/>
              </a:ext>
            </a:extLst>
          </p:cNvPr>
          <p:cNvSpPr>
            <a:spLocks noGrp="1"/>
          </p:cNvSpPr>
          <p:nvPr>
            <p:ph type="dt" sz="half" idx="10"/>
          </p:nvPr>
        </p:nvSpPr>
        <p:spPr/>
        <p:txBody>
          <a:bodyPr/>
          <a:lstStyle/>
          <a:p>
            <a:fld id="{EF8F512A-81E9-417E-993A-CDFCDC4404DC}" type="datetimeFigureOut">
              <a:rPr lang="en-PH" smtClean="0"/>
              <a:t>08/06/2022</a:t>
            </a:fld>
            <a:endParaRPr lang="en-PH"/>
          </a:p>
        </p:txBody>
      </p:sp>
      <p:sp>
        <p:nvSpPr>
          <p:cNvPr id="5" name="Footer Placeholder 4">
            <a:extLst>
              <a:ext uri="{FF2B5EF4-FFF2-40B4-BE49-F238E27FC236}">
                <a16:creationId xmlns:a16="http://schemas.microsoft.com/office/drawing/2014/main" id="{D619FB06-7AB1-70AE-1F19-CAC426BEBE3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A95895C-CEB1-1E74-29EE-452EE20A7762}"/>
              </a:ext>
            </a:extLst>
          </p:cNvPr>
          <p:cNvSpPr>
            <a:spLocks noGrp="1"/>
          </p:cNvSpPr>
          <p:nvPr>
            <p:ph type="sldNum" sz="quarter" idx="12"/>
          </p:nvPr>
        </p:nvSpPr>
        <p:spPr/>
        <p:txBody>
          <a:bodyPr/>
          <a:lstStyle/>
          <a:p>
            <a:fld id="{A46DF15B-4D46-461D-8924-4EF8A913DAD9}" type="slidenum">
              <a:rPr lang="en-PH" smtClean="0"/>
              <a:t>‹#›</a:t>
            </a:fld>
            <a:endParaRPr lang="en-PH"/>
          </a:p>
        </p:txBody>
      </p:sp>
    </p:spTree>
    <p:extLst>
      <p:ext uri="{BB962C8B-B14F-4D97-AF65-F5344CB8AC3E}">
        <p14:creationId xmlns:p14="http://schemas.microsoft.com/office/powerpoint/2010/main" val="2620438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73AB-1148-E5AF-335A-009AED4ACA4A}"/>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B5EAE48-B00B-2147-8F2B-3E0ECFAE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89F7118-32F2-47A7-1627-6B6141FDB6D2}"/>
              </a:ext>
            </a:extLst>
          </p:cNvPr>
          <p:cNvSpPr>
            <a:spLocks noGrp="1"/>
          </p:cNvSpPr>
          <p:nvPr>
            <p:ph type="dt" sz="half" idx="10"/>
          </p:nvPr>
        </p:nvSpPr>
        <p:spPr/>
        <p:txBody>
          <a:bodyPr/>
          <a:lstStyle/>
          <a:p>
            <a:fld id="{EF8F512A-81E9-417E-993A-CDFCDC4404DC}" type="datetimeFigureOut">
              <a:rPr lang="en-PH" smtClean="0"/>
              <a:t>08/06/2022</a:t>
            </a:fld>
            <a:endParaRPr lang="en-PH"/>
          </a:p>
        </p:txBody>
      </p:sp>
      <p:sp>
        <p:nvSpPr>
          <p:cNvPr id="5" name="Footer Placeholder 4">
            <a:extLst>
              <a:ext uri="{FF2B5EF4-FFF2-40B4-BE49-F238E27FC236}">
                <a16:creationId xmlns:a16="http://schemas.microsoft.com/office/drawing/2014/main" id="{1D8AEC43-F21F-A208-1BAE-33544F31E3C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808C630-5E17-E5FD-974D-796A574029C9}"/>
              </a:ext>
            </a:extLst>
          </p:cNvPr>
          <p:cNvSpPr>
            <a:spLocks noGrp="1"/>
          </p:cNvSpPr>
          <p:nvPr>
            <p:ph type="sldNum" sz="quarter" idx="12"/>
          </p:nvPr>
        </p:nvSpPr>
        <p:spPr/>
        <p:txBody>
          <a:bodyPr/>
          <a:lstStyle/>
          <a:p>
            <a:fld id="{A46DF15B-4D46-461D-8924-4EF8A913DAD9}" type="slidenum">
              <a:rPr lang="en-PH" smtClean="0"/>
              <a:t>‹#›</a:t>
            </a:fld>
            <a:endParaRPr lang="en-PH"/>
          </a:p>
        </p:txBody>
      </p:sp>
    </p:spTree>
    <p:extLst>
      <p:ext uri="{BB962C8B-B14F-4D97-AF65-F5344CB8AC3E}">
        <p14:creationId xmlns:p14="http://schemas.microsoft.com/office/powerpoint/2010/main" val="4114063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297A3-2710-959D-BBD7-320B93AEAA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238B45B8-5CB3-4FAF-4613-6E40637532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AED0F007-E6D5-FD62-1B57-C3F0FF642B23}"/>
              </a:ext>
            </a:extLst>
          </p:cNvPr>
          <p:cNvSpPr>
            <a:spLocks noGrp="1"/>
          </p:cNvSpPr>
          <p:nvPr>
            <p:ph type="dt" sz="half" idx="10"/>
          </p:nvPr>
        </p:nvSpPr>
        <p:spPr/>
        <p:txBody>
          <a:bodyPr/>
          <a:lstStyle/>
          <a:p>
            <a:fld id="{EF8F512A-81E9-417E-993A-CDFCDC4404DC}" type="datetimeFigureOut">
              <a:rPr lang="en-PH" smtClean="0"/>
              <a:t>08/06/2022</a:t>
            </a:fld>
            <a:endParaRPr lang="en-PH"/>
          </a:p>
        </p:txBody>
      </p:sp>
      <p:sp>
        <p:nvSpPr>
          <p:cNvPr id="5" name="Footer Placeholder 4">
            <a:extLst>
              <a:ext uri="{FF2B5EF4-FFF2-40B4-BE49-F238E27FC236}">
                <a16:creationId xmlns:a16="http://schemas.microsoft.com/office/drawing/2014/main" id="{97765B0E-01F8-6F32-7CA9-778BDF1F602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EE4481B-42A6-96F3-D97E-0C4ED4ECFF5B}"/>
              </a:ext>
            </a:extLst>
          </p:cNvPr>
          <p:cNvSpPr>
            <a:spLocks noGrp="1"/>
          </p:cNvSpPr>
          <p:nvPr>
            <p:ph type="sldNum" sz="quarter" idx="12"/>
          </p:nvPr>
        </p:nvSpPr>
        <p:spPr/>
        <p:txBody>
          <a:bodyPr/>
          <a:lstStyle/>
          <a:p>
            <a:fld id="{A46DF15B-4D46-461D-8924-4EF8A913DAD9}" type="slidenum">
              <a:rPr lang="en-PH" smtClean="0"/>
              <a:t>‹#›</a:t>
            </a:fld>
            <a:endParaRPr lang="en-PH"/>
          </a:p>
        </p:txBody>
      </p:sp>
    </p:spTree>
    <p:extLst>
      <p:ext uri="{BB962C8B-B14F-4D97-AF65-F5344CB8AC3E}">
        <p14:creationId xmlns:p14="http://schemas.microsoft.com/office/powerpoint/2010/main" val="2349512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426D-2CDE-7F83-E9BB-6B908162C4F6}"/>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04EFA77-B86C-514E-EC49-6B5AC6A2AD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F101E445-7F90-B463-DEC2-9335BE43AD5D}"/>
              </a:ext>
            </a:extLst>
          </p:cNvPr>
          <p:cNvSpPr>
            <a:spLocks noGrp="1"/>
          </p:cNvSpPr>
          <p:nvPr>
            <p:ph type="dt" sz="half" idx="10"/>
          </p:nvPr>
        </p:nvSpPr>
        <p:spPr/>
        <p:txBody>
          <a:bodyPr/>
          <a:lstStyle/>
          <a:p>
            <a:fld id="{EF8F512A-81E9-417E-993A-CDFCDC4404DC}" type="datetimeFigureOut">
              <a:rPr lang="en-PH" smtClean="0"/>
              <a:t>08/06/2022</a:t>
            </a:fld>
            <a:endParaRPr lang="en-PH"/>
          </a:p>
        </p:txBody>
      </p:sp>
      <p:sp>
        <p:nvSpPr>
          <p:cNvPr id="5" name="Footer Placeholder 4">
            <a:extLst>
              <a:ext uri="{FF2B5EF4-FFF2-40B4-BE49-F238E27FC236}">
                <a16:creationId xmlns:a16="http://schemas.microsoft.com/office/drawing/2014/main" id="{958B0847-DD8C-C943-6B60-6898FE52457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ACD9BAB-F8E3-CF80-7559-D3FE557D8AE2}"/>
              </a:ext>
            </a:extLst>
          </p:cNvPr>
          <p:cNvSpPr>
            <a:spLocks noGrp="1"/>
          </p:cNvSpPr>
          <p:nvPr>
            <p:ph type="sldNum" sz="quarter" idx="12"/>
          </p:nvPr>
        </p:nvSpPr>
        <p:spPr/>
        <p:txBody>
          <a:bodyPr/>
          <a:lstStyle/>
          <a:p>
            <a:fld id="{A46DF15B-4D46-461D-8924-4EF8A913DAD9}" type="slidenum">
              <a:rPr lang="en-PH" smtClean="0"/>
              <a:t>‹#›</a:t>
            </a:fld>
            <a:endParaRPr lang="en-PH"/>
          </a:p>
        </p:txBody>
      </p:sp>
    </p:spTree>
    <p:extLst>
      <p:ext uri="{BB962C8B-B14F-4D97-AF65-F5344CB8AC3E}">
        <p14:creationId xmlns:p14="http://schemas.microsoft.com/office/powerpoint/2010/main" val="1970796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D5E0C-A198-A225-9D42-DB1D157008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C0474400-7D22-B71A-CBD6-F36451756F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67D626-F019-BD82-6044-B364BBF3010A}"/>
              </a:ext>
            </a:extLst>
          </p:cNvPr>
          <p:cNvSpPr>
            <a:spLocks noGrp="1"/>
          </p:cNvSpPr>
          <p:nvPr>
            <p:ph type="dt" sz="half" idx="10"/>
          </p:nvPr>
        </p:nvSpPr>
        <p:spPr/>
        <p:txBody>
          <a:bodyPr/>
          <a:lstStyle/>
          <a:p>
            <a:fld id="{EF8F512A-81E9-417E-993A-CDFCDC4404DC}" type="datetimeFigureOut">
              <a:rPr lang="en-PH" smtClean="0"/>
              <a:t>08/06/2022</a:t>
            </a:fld>
            <a:endParaRPr lang="en-PH"/>
          </a:p>
        </p:txBody>
      </p:sp>
      <p:sp>
        <p:nvSpPr>
          <p:cNvPr id="5" name="Footer Placeholder 4">
            <a:extLst>
              <a:ext uri="{FF2B5EF4-FFF2-40B4-BE49-F238E27FC236}">
                <a16:creationId xmlns:a16="http://schemas.microsoft.com/office/drawing/2014/main" id="{8B238FF9-C59E-6257-4BBA-68393923A81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0EF2A8C-964E-0D18-AE16-493F1BCE8B44}"/>
              </a:ext>
            </a:extLst>
          </p:cNvPr>
          <p:cNvSpPr>
            <a:spLocks noGrp="1"/>
          </p:cNvSpPr>
          <p:nvPr>
            <p:ph type="sldNum" sz="quarter" idx="12"/>
          </p:nvPr>
        </p:nvSpPr>
        <p:spPr/>
        <p:txBody>
          <a:bodyPr/>
          <a:lstStyle/>
          <a:p>
            <a:fld id="{A46DF15B-4D46-461D-8924-4EF8A913DAD9}" type="slidenum">
              <a:rPr lang="en-PH" smtClean="0"/>
              <a:t>‹#›</a:t>
            </a:fld>
            <a:endParaRPr lang="en-PH"/>
          </a:p>
        </p:txBody>
      </p:sp>
    </p:spTree>
    <p:extLst>
      <p:ext uri="{BB962C8B-B14F-4D97-AF65-F5344CB8AC3E}">
        <p14:creationId xmlns:p14="http://schemas.microsoft.com/office/powerpoint/2010/main" val="1214213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41F46-9C3E-2A2A-DE0C-17A89F97F00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215CBC23-A8E0-B158-CD5E-2C4382DD4C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32E5572D-4AC2-6EBC-E977-237D64E01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F8A3A148-C308-6AC1-4220-FF4A6A600689}"/>
              </a:ext>
            </a:extLst>
          </p:cNvPr>
          <p:cNvSpPr>
            <a:spLocks noGrp="1"/>
          </p:cNvSpPr>
          <p:nvPr>
            <p:ph type="dt" sz="half" idx="10"/>
          </p:nvPr>
        </p:nvSpPr>
        <p:spPr/>
        <p:txBody>
          <a:bodyPr/>
          <a:lstStyle/>
          <a:p>
            <a:fld id="{EF8F512A-81E9-417E-993A-CDFCDC4404DC}" type="datetimeFigureOut">
              <a:rPr lang="en-PH" smtClean="0"/>
              <a:t>08/06/2022</a:t>
            </a:fld>
            <a:endParaRPr lang="en-PH"/>
          </a:p>
        </p:txBody>
      </p:sp>
      <p:sp>
        <p:nvSpPr>
          <p:cNvPr id="6" name="Footer Placeholder 5">
            <a:extLst>
              <a:ext uri="{FF2B5EF4-FFF2-40B4-BE49-F238E27FC236}">
                <a16:creationId xmlns:a16="http://schemas.microsoft.com/office/drawing/2014/main" id="{884D0A76-34FD-C931-8F12-916846217435}"/>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C9668EE4-BDCF-C69E-041C-12977FA17AD4}"/>
              </a:ext>
            </a:extLst>
          </p:cNvPr>
          <p:cNvSpPr>
            <a:spLocks noGrp="1"/>
          </p:cNvSpPr>
          <p:nvPr>
            <p:ph type="sldNum" sz="quarter" idx="12"/>
          </p:nvPr>
        </p:nvSpPr>
        <p:spPr/>
        <p:txBody>
          <a:bodyPr/>
          <a:lstStyle/>
          <a:p>
            <a:fld id="{A46DF15B-4D46-461D-8924-4EF8A913DAD9}" type="slidenum">
              <a:rPr lang="en-PH" smtClean="0"/>
              <a:t>‹#›</a:t>
            </a:fld>
            <a:endParaRPr lang="en-PH"/>
          </a:p>
        </p:txBody>
      </p:sp>
    </p:spTree>
    <p:extLst>
      <p:ext uri="{BB962C8B-B14F-4D97-AF65-F5344CB8AC3E}">
        <p14:creationId xmlns:p14="http://schemas.microsoft.com/office/powerpoint/2010/main" val="1666255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B8C6-DDC3-74BF-3AD2-93DCDD141607}"/>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CB3615A-1140-EB34-8173-E678AD57EB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B8B297-98E1-92BB-4FF4-07C24EED28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DC26D005-8B59-8A4E-D745-B59088F49C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0B7F9B-0B4B-1AE4-2A0B-4267FCAF62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3715BEA2-2781-20CF-C436-5DBB08A63060}"/>
              </a:ext>
            </a:extLst>
          </p:cNvPr>
          <p:cNvSpPr>
            <a:spLocks noGrp="1"/>
          </p:cNvSpPr>
          <p:nvPr>
            <p:ph type="dt" sz="half" idx="10"/>
          </p:nvPr>
        </p:nvSpPr>
        <p:spPr/>
        <p:txBody>
          <a:bodyPr/>
          <a:lstStyle/>
          <a:p>
            <a:fld id="{EF8F512A-81E9-417E-993A-CDFCDC4404DC}" type="datetimeFigureOut">
              <a:rPr lang="en-PH" smtClean="0"/>
              <a:t>08/06/2022</a:t>
            </a:fld>
            <a:endParaRPr lang="en-PH"/>
          </a:p>
        </p:txBody>
      </p:sp>
      <p:sp>
        <p:nvSpPr>
          <p:cNvPr id="8" name="Footer Placeholder 7">
            <a:extLst>
              <a:ext uri="{FF2B5EF4-FFF2-40B4-BE49-F238E27FC236}">
                <a16:creationId xmlns:a16="http://schemas.microsoft.com/office/drawing/2014/main" id="{42684627-FAA4-7654-BBDD-3C06E98D3AE2}"/>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41B1601E-0331-25D0-7607-5CBB44E484FD}"/>
              </a:ext>
            </a:extLst>
          </p:cNvPr>
          <p:cNvSpPr>
            <a:spLocks noGrp="1"/>
          </p:cNvSpPr>
          <p:nvPr>
            <p:ph type="sldNum" sz="quarter" idx="12"/>
          </p:nvPr>
        </p:nvSpPr>
        <p:spPr/>
        <p:txBody>
          <a:bodyPr/>
          <a:lstStyle/>
          <a:p>
            <a:fld id="{A46DF15B-4D46-461D-8924-4EF8A913DAD9}" type="slidenum">
              <a:rPr lang="en-PH" smtClean="0"/>
              <a:t>‹#›</a:t>
            </a:fld>
            <a:endParaRPr lang="en-PH"/>
          </a:p>
        </p:txBody>
      </p:sp>
    </p:spTree>
    <p:extLst>
      <p:ext uri="{BB962C8B-B14F-4D97-AF65-F5344CB8AC3E}">
        <p14:creationId xmlns:p14="http://schemas.microsoft.com/office/powerpoint/2010/main" val="241031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BF55D-4E9D-758A-2453-F0FD0A9C291F}"/>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1DF24D12-B1BD-AC13-1404-3F5FC99E88E2}"/>
              </a:ext>
            </a:extLst>
          </p:cNvPr>
          <p:cNvSpPr>
            <a:spLocks noGrp="1"/>
          </p:cNvSpPr>
          <p:nvPr>
            <p:ph type="dt" sz="half" idx="10"/>
          </p:nvPr>
        </p:nvSpPr>
        <p:spPr/>
        <p:txBody>
          <a:bodyPr/>
          <a:lstStyle/>
          <a:p>
            <a:fld id="{EF8F512A-81E9-417E-993A-CDFCDC4404DC}" type="datetimeFigureOut">
              <a:rPr lang="en-PH" smtClean="0"/>
              <a:t>08/06/2022</a:t>
            </a:fld>
            <a:endParaRPr lang="en-PH"/>
          </a:p>
        </p:txBody>
      </p:sp>
      <p:sp>
        <p:nvSpPr>
          <p:cNvPr id="4" name="Footer Placeholder 3">
            <a:extLst>
              <a:ext uri="{FF2B5EF4-FFF2-40B4-BE49-F238E27FC236}">
                <a16:creationId xmlns:a16="http://schemas.microsoft.com/office/drawing/2014/main" id="{FEE21B21-36D3-9699-830A-075063DC93BE}"/>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87FED34D-E48E-C122-8A5B-2CB1DF20725E}"/>
              </a:ext>
            </a:extLst>
          </p:cNvPr>
          <p:cNvSpPr>
            <a:spLocks noGrp="1"/>
          </p:cNvSpPr>
          <p:nvPr>
            <p:ph type="sldNum" sz="quarter" idx="12"/>
          </p:nvPr>
        </p:nvSpPr>
        <p:spPr/>
        <p:txBody>
          <a:bodyPr/>
          <a:lstStyle/>
          <a:p>
            <a:fld id="{A46DF15B-4D46-461D-8924-4EF8A913DAD9}" type="slidenum">
              <a:rPr lang="en-PH" smtClean="0"/>
              <a:t>‹#›</a:t>
            </a:fld>
            <a:endParaRPr lang="en-PH"/>
          </a:p>
        </p:txBody>
      </p:sp>
    </p:spTree>
    <p:extLst>
      <p:ext uri="{BB962C8B-B14F-4D97-AF65-F5344CB8AC3E}">
        <p14:creationId xmlns:p14="http://schemas.microsoft.com/office/powerpoint/2010/main" val="2927230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DA2848-EBAC-62D7-B809-3456F4A37C91}"/>
              </a:ext>
            </a:extLst>
          </p:cNvPr>
          <p:cNvSpPr>
            <a:spLocks noGrp="1"/>
          </p:cNvSpPr>
          <p:nvPr>
            <p:ph type="dt" sz="half" idx="10"/>
          </p:nvPr>
        </p:nvSpPr>
        <p:spPr/>
        <p:txBody>
          <a:bodyPr/>
          <a:lstStyle/>
          <a:p>
            <a:fld id="{EF8F512A-81E9-417E-993A-CDFCDC4404DC}" type="datetimeFigureOut">
              <a:rPr lang="en-PH" smtClean="0"/>
              <a:t>08/06/2022</a:t>
            </a:fld>
            <a:endParaRPr lang="en-PH"/>
          </a:p>
        </p:txBody>
      </p:sp>
      <p:sp>
        <p:nvSpPr>
          <p:cNvPr id="3" name="Footer Placeholder 2">
            <a:extLst>
              <a:ext uri="{FF2B5EF4-FFF2-40B4-BE49-F238E27FC236}">
                <a16:creationId xmlns:a16="http://schemas.microsoft.com/office/drawing/2014/main" id="{5D782E68-50F1-2AC4-A54C-75C3D13CB4E8}"/>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5C16E299-D9F6-EB0C-559D-55EC48F67CA3}"/>
              </a:ext>
            </a:extLst>
          </p:cNvPr>
          <p:cNvSpPr>
            <a:spLocks noGrp="1"/>
          </p:cNvSpPr>
          <p:nvPr>
            <p:ph type="sldNum" sz="quarter" idx="12"/>
          </p:nvPr>
        </p:nvSpPr>
        <p:spPr/>
        <p:txBody>
          <a:bodyPr/>
          <a:lstStyle/>
          <a:p>
            <a:fld id="{A46DF15B-4D46-461D-8924-4EF8A913DAD9}" type="slidenum">
              <a:rPr lang="en-PH" smtClean="0"/>
              <a:t>‹#›</a:t>
            </a:fld>
            <a:endParaRPr lang="en-PH"/>
          </a:p>
        </p:txBody>
      </p:sp>
    </p:spTree>
    <p:extLst>
      <p:ext uri="{BB962C8B-B14F-4D97-AF65-F5344CB8AC3E}">
        <p14:creationId xmlns:p14="http://schemas.microsoft.com/office/powerpoint/2010/main" val="1698678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932E8-87EC-37F8-6033-D8CA6E20D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35B81D03-CC54-D86D-E21F-5E6A64BCDA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BB17CC09-1100-500D-F731-F15C555CA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D5341-A04C-F038-2C97-11F6207491E6}"/>
              </a:ext>
            </a:extLst>
          </p:cNvPr>
          <p:cNvSpPr>
            <a:spLocks noGrp="1"/>
          </p:cNvSpPr>
          <p:nvPr>
            <p:ph type="dt" sz="half" idx="10"/>
          </p:nvPr>
        </p:nvSpPr>
        <p:spPr/>
        <p:txBody>
          <a:bodyPr/>
          <a:lstStyle/>
          <a:p>
            <a:fld id="{EF8F512A-81E9-417E-993A-CDFCDC4404DC}" type="datetimeFigureOut">
              <a:rPr lang="en-PH" smtClean="0"/>
              <a:t>08/06/2022</a:t>
            </a:fld>
            <a:endParaRPr lang="en-PH"/>
          </a:p>
        </p:txBody>
      </p:sp>
      <p:sp>
        <p:nvSpPr>
          <p:cNvPr id="6" name="Footer Placeholder 5">
            <a:extLst>
              <a:ext uri="{FF2B5EF4-FFF2-40B4-BE49-F238E27FC236}">
                <a16:creationId xmlns:a16="http://schemas.microsoft.com/office/drawing/2014/main" id="{550A9EC4-F081-5A49-6635-BF7AA5F55385}"/>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E399172-1219-CE48-A524-89EA84A2B1FB}"/>
              </a:ext>
            </a:extLst>
          </p:cNvPr>
          <p:cNvSpPr>
            <a:spLocks noGrp="1"/>
          </p:cNvSpPr>
          <p:nvPr>
            <p:ph type="sldNum" sz="quarter" idx="12"/>
          </p:nvPr>
        </p:nvSpPr>
        <p:spPr/>
        <p:txBody>
          <a:bodyPr/>
          <a:lstStyle/>
          <a:p>
            <a:fld id="{A46DF15B-4D46-461D-8924-4EF8A913DAD9}" type="slidenum">
              <a:rPr lang="en-PH" smtClean="0"/>
              <a:t>‹#›</a:t>
            </a:fld>
            <a:endParaRPr lang="en-PH"/>
          </a:p>
        </p:txBody>
      </p:sp>
    </p:spTree>
    <p:extLst>
      <p:ext uri="{BB962C8B-B14F-4D97-AF65-F5344CB8AC3E}">
        <p14:creationId xmlns:p14="http://schemas.microsoft.com/office/powerpoint/2010/main" val="2676309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95EBC-6D57-A208-A7DD-7216AF069E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44E31002-A4EB-2B6D-D9D4-2C72C6CCAB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38BAC30B-24E8-B24D-5841-ED4192BA2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29020E-8168-91B5-2B36-4F6128036143}"/>
              </a:ext>
            </a:extLst>
          </p:cNvPr>
          <p:cNvSpPr>
            <a:spLocks noGrp="1"/>
          </p:cNvSpPr>
          <p:nvPr>
            <p:ph type="dt" sz="half" idx="10"/>
          </p:nvPr>
        </p:nvSpPr>
        <p:spPr/>
        <p:txBody>
          <a:bodyPr/>
          <a:lstStyle/>
          <a:p>
            <a:fld id="{EF8F512A-81E9-417E-993A-CDFCDC4404DC}" type="datetimeFigureOut">
              <a:rPr lang="en-PH" smtClean="0"/>
              <a:t>08/06/2022</a:t>
            </a:fld>
            <a:endParaRPr lang="en-PH"/>
          </a:p>
        </p:txBody>
      </p:sp>
      <p:sp>
        <p:nvSpPr>
          <p:cNvPr id="6" name="Footer Placeholder 5">
            <a:extLst>
              <a:ext uri="{FF2B5EF4-FFF2-40B4-BE49-F238E27FC236}">
                <a16:creationId xmlns:a16="http://schemas.microsoft.com/office/drawing/2014/main" id="{77334D23-F282-2A12-2CE3-2508C5EF4C18}"/>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4D1B45E8-4096-1932-BC0C-32EE7FE101D5}"/>
              </a:ext>
            </a:extLst>
          </p:cNvPr>
          <p:cNvSpPr>
            <a:spLocks noGrp="1"/>
          </p:cNvSpPr>
          <p:nvPr>
            <p:ph type="sldNum" sz="quarter" idx="12"/>
          </p:nvPr>
        </p:nvSpPr>
        <p:spPr/>
        <p:txBody>
          <a:bodyPr/>
          <a:lstStyle/>
          <a:p>
            <a:fld id="{A46DF15B-4D46-461D-8924-4EF8A913DAD9}" type="slidenum">
              <a:rPr lang="en-PH" smtClean="0"/>
              <a:t>‹#›</a:t>
            </a:fld>
            <a:endParaRPr lang="en-PH"/>
          </a:p>
        </p:txBody>
      </p:sp>
    </p:spTree>
    <p:extLst>
      <p:ext uri="{BB962C8B-B14F-4D97-AF65-F5344CB8AC3E}">
        <p14:creationId xmlns:p14="http://schemas.microsoft.com/office/powerpoint/2010/main" val="2045692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70A1C8-6A47-19D1-74AB-B9B4D0286D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0D89D1FC-BE52-BB99-B7E5-EF7E293AE7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3000BF78-A971-4CF9-00B4-62D078B57C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8F512A-81E9-417E-993A-CDFCDC4404DC}" type="datetimeFigureOut">
              <a:rPr lang="en-PH" smtClean="0"/>
              <a:t>08/06/2022</a:t>
            </a:fld>
            <a:endParaRPr lang="en-PH"/>
          </a:p>
        </p:txBody>
      </p:sp>
      <p:sp>
        <p:nvSpPr>
          <p:cNvPr id="5" name="Footer Placeholder 4">
            <a:extLst>
              <a:ext uri="{FF2B5EF4-FFF2-40B4-BE49-F238E27FC236}">
                <a16:creationId xmlns:a16="http://schemas.microsoft.com/office/drawing/2014/main" id="{01D44B5E-C051-F3C0-BE45-CBF18C6774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8B660B17-662A-78E2-AA84-E3B3337631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6DF15B-4D46-461D-8924-4EF8A913DAD9}" type="slidenum">
              <a:rPr lang="en-PH" smtClean="0"/>
              <a:t>‹#›</a:t>
            </a:fld>
            <a:endParaRPr lang="en-PH"/>
          </a:p>
        </p:txBody>
      </p:sp>
    </p:spTree>
    <p:extLst>
      <p:ext uri="{BB962C8B-B14F-4D97-AF65-F5344CB8AC3E}">
        <p14:creationId xmlns:p14="http://schemas.microsoft.com/office/powerpoint/2010/main" val="92500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fif"/><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fif"/><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fif"/><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fif"/><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fi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fif"/><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fif"/><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fif"/><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fif"/><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5258EB6-14F5-06E9-239F-989A3D339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02027357-A35A-74CE-AA6D-A4C99E142BA2}"/>
              </a:ext>
            </a:extLst>
          </p:cNvPr>
          <p:cNvSpPr txBox="1"/>
          <p:nvPr/>
        </p:nvSpPr>
        <p:spPr>
          <a:xfrm>
            <a:off x="571779" y="1522062"/>
            <a:ext cx="11048441" cy="2862322"/>
          </a:xfrm>
          <a:prstGeom prst="rect">
            <a:avLst/>
          </a:prstGeom>
          <a:noFill/>
        </p:spPr>
        <p:txBody>
          <a:bodyPr wrap="square" rtlCol="0">
            <a:spAutoFit/>
          </a:bodyPr>
          <a:lstStyle/>
          <a:p>
            <a:pPr algn="ctr"/>
            <a:r>
              <a:rPr lang="en-PH" sz="6000" b="1" dirty="0">
                <a:solidFill>
                  <a:schemeClr val="bg1"/>
                </a:solidFill>
                <a:latin typeface="Century Gothic" panose="020B0502020202020204" pitchFamily="34" charset="0"/>
              </a:rPr>
              <a:t>Risk Factors </a:t>
            </a:r>
            <a:r>
              <a:rPr lang="en-PH" sz="6000" b="1" i="0" dirty="0">
                <a:solidFill>
                  <a:srgbClr val="24292F"/>
                </a:solidFill>
                <a:effectLst/>
                <a:latin typeface="-apple-system"/>
              </a:rPr>
              <a:t> </a:t>
            </a:r>
            <a:r>
              <a:rPr lang="en-PH" sz="6000" b="1" i="0" dirty="0">
                <a:solidFill>
                  <a:schemeClr val="bg1"/>
                </a:solidFill>
                <a:effectLst/>
                <a:latin typeface="Century Gothic" panose="020B0502020202020204" pitchFamily="34" charset="0"/>
              </a:rPr>
              <a:t>that Causes </a:t>
            </a:r>
          </a:p>
          <a:p>
            <a:pPr algn="ctr"/>
            <a:r>
              <a:rPr lang="en-PH" sz="6000" b="1" dirty="0">
                <a:solidFill>
                  <a:schemeClr val="bg1"/>
                </a:solidFill>
                <a:latin typeface="Century Gothic" panose="020B0502020202020204" pitchFamily="34" charset="0"/>
              </a:rPr>
              <a:t>of Road Traffic Accidents in Region IV-A </a:t>
            </a:r>
            <a:r>
              <a:rPr lang="en-PH" sz="6000" b="1" dirty="0" err="1">
                <a:solidFill>
                  <a:schemeClr val="bg1"/>
                </a:solidFill>
                <a:latin typeface="Century Gothic" panose="020B0502020202020204" pitchFamily="34" charset="0"/>
              </a:rPr>
              <a:t>Calabarzon</a:t>
            </a:r>
            <a:r>
              <a:rPr lang="en-PH" sz="6000" b="1" dirty="0">
                <a:solidFill>
                  <a:schemeClr val="bg1"/>
                </a:solidFill>
                <a:latin typeface="Century Gothic" panose="020B0502020202020204" pitchFamily="34" charset="0"/>
              </a:rPr>
              <a:t> </a:t>
            </a:r>
          </a:p>
        </p:txBody>
      </p:sp>
      <p:sp>
        <p:nvSpPr>
          <p:cNvPr id="9" name="TextBox 8">
            <a:extLst>
              <a:ext uri="{FF2B5EF4-FFF2-40B4-BE49-F238E27FC236}">
                <a16:creationId xmlns:a16="http://schemas.microsoft.com/office/drawing/2014/main" id="{ED680011-586A-5258-DD24-57FE137B948A}"/>
              </a:ext>
            </a:extLst>
          </p:cNvPr>
          <p:cNvSpPr txBox="1"/>
          <p:nvPr/>
        </p:nvSpPr>
        <p:spPr>
          <a:xfrm>
            <a:off x="8561293" y="4836362"/>
            <a:ext cx="4616825" cy="1569660"/>
          </a:xfrm>
          <a:prstGeom prst="rect">
            <a:avLst/>
          </a:prstGeom>
          <a:noFill/>
        </p:spPr>
        <p:txBody>
          <a:bodyPr wrap="square" rtlCol="0">
            <a:spAutoFit/>
          </a:bodyPr>
          <a:lstStyle/>
          <a:p>
            <a:r>
              <a:rPr lang="en-PH" sz="2400" i="1" dirty="0" err="1">
                <a:solidFill>
                  <a:schemeClr val="bg1"/>
                </a:solidFill>
              </a:rPr>
              <a:t>Clariz</a:t>
            </a:r>
            <a:r>
              <a:rPr lang="en-PH" sz="2400" i="1" dirty="0">
                <a:solidFill>
                  <a:schemeClr val="bg1"/>
                </a:solidFill>
              </a:rPr>
              <a:t> Mae M. Castillo</a:t>
            </a:r>
          </a:p>
          <a:p>
            <a:r>
              <a:rPr lang="en-PH" sz="2400" i="1" dirty="0">
                <a:solidFill>
                  <a:schemeClr val="bg1"/>
                </a:solidFill>
              </a:rPr>
              <a:t>Carl Yousef A. Mabini</a:t>
            </a:r>
          </a:p>
          <a:p>
            <a:r>
              <a:rPr lang="en-PH" sz="2400" i="1" dirty="0">
                <a:solidFill>
                  <a:schemeClr val="bg1"/>
                </a:solidFill>
              </a:rPr>
              <a:t>Christian Jay G. Ramos</a:t>
            </a:r>
          </a:p>
          <a:p>
            <a:r>
              <a:rPr lang="en-PH" sz="2400" i="1" dirty="0">
                <a:solidFill>
                  <a:schemeClr val="bg1"/>
                </a:solidFill>
              </a:rPr>
              <a:t>Hardeep Sandhu</a:t>
            </a:r>
          </a:p>
        </p:txBody>
      </p:sp>
    </p:spTree>
    <p:extLst>
      <p:ext uri="{BB962C8B-B14F-4D97-AF65-F5344CB8AC3E}">
        <p14:creationId xmlns:p14="http://schemas.microsoft.com/office/powerpoint/2010/main" val="458477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1DD29-19B9-4E7B-101C-8AAC49C42147}"/>
              </a:ext>
            </a:extLst>
          </p:cNvPr>
          <p:cNvSpPr>
            <a:spLocks noGrp="1"/>
          </p:cNvSpPr>
          <p:nvPr>
            <p:ph type="title"/>
          </p:nvPr>
        </p:nvSpPr>
        <p:spPr/>
        <p:txBody>
          <a:bodyPr/>
          <a:lstStyle/>
          <a:p>
            <a:endParaRPr lang="en-PH"/>
          </a:p>
        </p:txBody>
      </p:sp>
      <p:pic>
        <p:nvPicPr>
          <p:cNvPr id="4" name="Picture 3">
            <a:extLst>
              <a:ext uri="{FF2B5EF4-FFF2-40B4-BE49-F238E27FC236}">
                <a16:creationId xmlns:a16="http://schemas.microsoft.com/office/drawing/2014/main" id="{62289E62-B1BE-F279-24F8-D2CD6F5643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EFFFDE0-3F83-CD0D-E825-23C881A131A2}"/>
              </a:ext>
            </a:extLst>
          </p:cNvPr>
          <p:cNvSpPr/>
          <p:nvPr/>
        </p:nvSpPr>
        <p:spPr>
          <a:xfrm>
            <a:off x="0" y="857250"/>
            <a:ext cx="12192000" cy="5276850"/>
          </a:xfrm>
          <a:prstGeom prst="rect">
            <a:avLst/>
          </a:prstGeom>
          <a:blipFill dpi="0" rotWithShape="1">
            <a:blip r:embed="rId3">
              <a:alphaModFix amt="56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6" name="Picture 5">
            <a:extLst>
              <a:ext uri="{FF2B5EF4-FFF2-40B4-BE49-F238E27FC236}">
                <a16:creationId xmlns:a16="http://schemas.microsoft.com/office/drawing/2014/main" id="{33654FD3-5EE2-EB47-4463-BA11445586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8491" y="1076920"/>
            <a:ext cx="9675018" cy="4837509"/>
          </a:xfrm>
          <a:prstGeom prst="rect">
            <a:avLst/>
          </a:prstGeom>
        </p:spPr>
      </p:pic>
      <p:pic>
        <p:nvPicPr>
          <p:cNvPr id="9" name="Content Placeholder 8">
            <a:extLst>
              <a:ext uri="{FF2B5EF4-FFF2-40B4-BE49-F238E27FC236}">
                <a16:creationId xmlns:a16="http://schemas.microsoft.com/office/drawing/2014/main" id="{4101DA24-A985-96B3-62AC-E0671CD60963}"/>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89806" y="942577"/>
            <a:ext cx="10212388" cy="5106194"/>
          </a:xfrm>
        </p:spPr>
      </p:pic>
    </p:spTree>
    <p:extLst>
      <p:ext uri="{BB962C8B-B14F-4D97-AF65-F5344CB8AC3E}">
        <p14:creationId xmlns:p14="http://schemas.microsoft.com/office/powerpoint/2010/main" val="702258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1DF67-0A5B-4ACC-A21A-85C59195F814}"/>
              </a:ext>
            </a:extLst>
          </p:cNvPr>
          <p:cNvSpPr>
            <a:spLocks noGrp="1"/>
          </p:cNvSpPr>
          <p:nvPr>
            <p:ph type="title"/>
          </p:nvPr>
        </p:nvSpPr>
        <p:spPr/>
        <p:txBody>
          <a:bodyPr/>
          <a:lstStyle/>
          <a:p>
            <a:endParaRPr lang="en-PH"/>
          </a:p>
        </p:txBody>
      </p:sp>
      <p:pic>
        <p:nvPicPr>
          <p:cNvPr id="4" name="Picture 3">
            <a:extLst>
              <a:ext uri="{FF2B5EF4-FFF2-40B4-BE49-F238E27FC236}">
                <a16:creationId xmlns:a16="http://schemas.microsoft.com/office/drawing/2014/main" id="{DBFE9593-983A-33E3-A7B6-A74634665F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049DED60-C39A-A16B-AF81-E3BB12A7B7AE}"/>
              </a:ext>
            </a:extLst>
          </p:cNvPr>
          <p:cNvSpPr/>
          <p:nvPr/>
        </p:nvSpPr>
        <p:spPr>
          <a:xfrm>
            <a:off x="0" y="857250"/>
            <a:ext cx="12192000" cy="5276850"/>
          </a:xfrm>
          <a:prstGeom prst="rect">
            <a:avLst/>
          </a:prstGeom>
          <a:blipFill dpi="0" rotWithShape="1">
            <a:blip r:embed="rId3">
              <a:alphaModFix amt="56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6" name="Picture 5">
            <a:extLst>
              <a:ext uri="{FF2B5EF4-FFF2-40B4-BE49-F238E27FC236}">
                <a16:creationId xmlns:a16="http://schemas.microsoft.com/office/drawing/2014/main" id="{809D7CE2-2A28-3713-6C74-B512C65E58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8491" y="1076920"/>
            <a:ext cx="9675018" cy="4837509"/>
          </a:xfrm>
          <a:prstGeom prst="rect">
            <a:avLst/>
          </a:prstGeom>
        </p:spPr>
      </p:pic>
      <p:pic>
        <p:nvPicPr>
          <p:cNvPr id="9" name="Content Placeholder 8">
            <a:extLst>
              <a:ext uri="{FF2B5EF4-FFF2-40B4-BE49-F238E27FC236}">
                <a16:creationId xmlns:a16="http://schemas.microsoft.com/office/drawing/2014/main" id="{A25292FE-EAE2-EE2F-6910-06162F162A1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038820" y="797916"/>
            <a:ext cx="10114360" cy="5057180"/>
          </a:xfrm>
        </p:spPr>
      </p:pic>
    </p:spTree>
    <p:extLst>
      <p:ext uri="{BB962C8B-B14F-4D97-AF65-F5344CB8AC3E}">
        <p14:creationId xmlns:p14="http://schemas.microsoft.com/office/powerpoint/2010/main" val="1530832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055F5-0B1A-5F0B-F5FC-0FAD9DA3581A}"/>
              </a:ext>
            </a:extLst>
          </p:cNvPr>
          <p:cNvSpPr>
            <a:spLocks noGrp="1"/>
          </p:cNvSpPr>
          <p:nvPr>
            <p:ph type="title"/>
          </p:nvPr>
        </p:nvSpPr>
        <p:spPr/>
        <p:txBody>
          <a:bodyPr/>
          <a:lstStyle/>
          <a:p>
            <a:endParaRPr lang="en-PH"/>
          </a:p>
        </p:txBody>
      </p:sp>
      <p:pic>
        <p:nvPicPr>
          <p:cNvPr id="4" name="Picture 3">
            <a:extLst>
              <a:ext uri="{FF2B5EF4-FFF2-40B4-BE49-F238E27FC236}">
                <a16:creationId xmlns:a16="http://schemas.microsoft.com/office/drawing/2014/main" id="{EF727AA2-9768-75BC-B3A2-EB2DAEB7F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D9C5805-FED2-FDCF-71E3-F7B68603F604}"/>
              </a:ext>
            </a:extLst>
          </p:cNvPr>
          <p:cNvSpPr/>
          <p:nvPr/>
        </p:nvSpPr>
        <p:spPr>
          <a:xfrm>
            <a:off x="0" y="857250"/>
            <a:ext cx="12192000" cy="5276850"/>
          </a:xfrm>
          <a:prstGeom prst="rect">
            <a:avLst/>
          </a:prstGeom>
          <a:blipFill dpi="0" rotWithShape="1">
            <a:blip r:embed="rId3">
              <a:alphaModFix amt="56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6" name="Picture 5">
            <a:extLst>
              <a:ext uri="{FF2B5EF4-FFF2-40B4-BE49-F238E27FC236}">
                <a16:creationId xmlns:a16="http://schemas.microsoft.com/office/drawing/2014/main" id="{AD8C786F-D867-F7A1-664F-D2C6D85CFF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8491" y="1076920"/>
            <a:ext cx="9675018" cy="4837509"/>
          </a:xfrm>
          <a:prstGeom prst="rect">
            <a:avLst/>
          </a:prstGeom>
        </p:spPr>
      </p:pic>
      <p:pic>
        <p:nvPicPr>
          <p:cNvPr id="9" name="Content Placeholder 8">
            <a:extLst>
              <a:ext uri="{FF2B5EF4-FFF2-40B4-BE49-F238E27FC236}">
                <a16:creationId xmlns:a16="http://schemas.microsoft.com/office/drawing/2014/main" id="{C0F5FCD3-3E4C-8773-686B-C33A5B025088}"/>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258490" y="1077363"/>
            <a:ext cx="4837509" cy="4837509"/>
          </a:xfrm>
        </p:spPr>
      </p:pic>
      <p:pic>
        <p:nvPicPr>
          <p:cNvPr id="11" name="Picture 10">
            <a:extLst>
              <a:ext uri="{FF2B5EF4-FFF2-40B4-BE49-F238E27FC236}">
                <a16:creationId xmlns:a16="http://schemas.microsoft.com/office/drawing/2014/main" id="{4395A1C4-6A2D-7222-D0CB-DA01020A87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5999" y="1076920"/>
            <a:ext cx="4837510" cy="4837510"/>
          </a:xfrm>
          <a:prstGeom prst="rect">
            <a:avLst/>
          </a:prstGeom>
        </p:spPr>
      </p:pic>
    </p:spTree>
    <p:extLst>
      <p:ext uri="{BB962C8B-B14F-4D97-AF65-F5344CB8AC3E}">
        <p14:creationId xmlns:p14="http://schemas.microsoft.com/office/powerpoint/2010/main" val="1242643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EA2BF-EFAD-F251-3967-A6860E9B924F}"/>
              </a:ext>
            </a:extLst>
          </p:cNvPr>
          <p:cNvSpPr>
            <a:spLocks noGrp="1"/>
          </p:cNvSpPr>
          <p:nvPr>
            <p:ph type="title"/>
          </p:nvPr>
        </p:nvSpPr>
        <p:spPr/>
        <p:txBody>
          <a:bodyPr/>
          <a:lstStyle/>
          <a:p>
            <a:endParaRPr lang="en-PH"/>
          </a:p>
        </p:txBody>
      </p:sp>
      <p:pic>
        <p:nvPicPr>
          <p:cNvPr id="4" name="Picture 3">
            <a:extLst>
              <a:ext uri="{FF2B5EF4-FFF2-40B4-BE49-F238E27FC236}">
                <a16:creationId xmlns:a16="http://schemas.microsoft.com/office/drawing/2014/main" id="{C014B482-32E5-8194-961A-B3F413E3E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13E6821-0836-AF63-6AC9-163299D1EDF3}"/>
              </a:ext>
            </a:extLst>
          </p:cNvPr>
          <p:cNvSpPr/>
          <p:nvPr/>
        </p:nvSpPr>
        <p:spPr>
          <a:xfrm>
            <a:off x="0" y="857250"/>
            <a:ext cx="12192000" cy="5276850"/>
          </a:xfrm>
          <a:prstGeom prst="rect">
            <a:avLst/>
          </a:prstGeom>
          <a:blipFill dpi="0" rotWithShape="1">
            <a:blip r:embed="rId3">
              <a:alphaModFix amt="56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9" name="Content Placeholder 8">
            <a:extLst>
              <a:ext uri="{FF2B5EF4-FFF2-40B4-BE49-F238E27FC236}">
                <a16:creationId xmlns:a16="http://schemas.microsoft.com/office/drawing/2014/main" id="{B603DD24-7BB3-138F-5C39-D68185CDC60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98811" y="-735106"/>
            <a:ext cx="8794377" cy="8570257"/>
          </a:xfrm>
        </p:spPr>
      </p:pic>
      <p:pic>
        <p:nvPicPr>
          <p:cNvPr id="13" name="Picture 12">
            <a:extLst>
              <a:ext uri="{FF2B5EF4-FFF2-40B4-BE49-F238E27FC236}">
                <a16:creationId xmlns:a16="http://schemas.microsoft.com/office/drawing/2014/main" id="{14D61759-F6BE-BB0F-2FF9-08BAD07C7F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2667000" cy="6858000"/>
          </a:xfrm>
          <a:prstGeom prst="rect">
            <a:avLst/>
          </a:prstGeom>
        </p:spPr>
      </p:pic>
      <p:pic>
        <p:nvPicPr>
          <p:cNvPr id="15" name="Picture 14">
            <a:extLst>
              <a:ext uri="{FF2B5EF4-FFF2-40B4-BE49-F238E27FC236}">
                <a16:creationId xmlns:a16="http://schemas.microsoft.com/office/drawing/2014/main" id="{DFF81B49-D13F-F67A-3D7D-4DF48EE27B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5000" y="0"/>
            <a:ext cx="2667000" cy="6858000"/>
          </a:xfrm>
          <a:prstGeom prst="rect">
            <a:avLst/>
          </a:prstGeom>
        </p:spPr>
      </p:pic>
    </p:spTree>
    <p:extLst>
      <p:ext uri="{BB962C8B-B14F-4D97-AF65-F5344CB8AC3E}">
        <p14:creationId xmlns:p14="http://schemas.microsoft.com/office/powerpoint/2010/main" val="1304663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30A91-85A5-91AA-3E2E-4493F69741A4}"/>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018622BB-0E9E-C891-0555-F53835336F1C}"/>
              </a:ext>
            </a:extLst>
          </p:cNvPr>
          <p:cNvSpPr>
            <a:spLocks noGrp="1"/>
          </p:cNvSpPr>
          <p:nvPr>
            <p:ph idx="1"/>
          </p:nvPr>
        </p:nvSpPr>
        <p:spPr/>
        <p:txBody>
          <a:bodyPr/>
          <a:lstStyle/>
          <a:p>
            <a:endParaRPr lang="en-PH"/>
          </a:p>
        </p:txBody>
      </p:sp>
      <p:pic>
        <p:nvPicPr>
          <p:cNvPr id="4" name="Picture 3">
            <a:extLst>
              <a:ext uri="{FF2B5EF4-FFF2-40B4-BE49-F238E27FC236}">
                <a16:creationId xmlns:a16="http://schemas.microsoft.com/office/drawing/2014/main" id="{3C6EB818-3432-470C-A945-721888FE4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06D43658-2C89-5D3D-094A-03CE2FF2A89C}"/>
              </a:ext>
            </a:extLst>
          </p:cNvPr>
          <p:cNvSpPr/>
          <p:nvPr/>
        </p:nvSpPr>
        <p:spPr>
          <a:xfrm>
            <a:off x="0" y="857250"/>
            <a:ext cx="12192000" cy="5276850"/>
          </a:xfrm>
          <a:prstGeom prst="rect">
            <a:avLst/>
          </a:prstGeom>
          <a:blipFill dpi="0" rotWithShape="1">
            <a:blip r:embed="rId3">
              <a:alphaModFix amt="56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TextBox 6">
            <a:extLst>
              <a:ext uri="{FF2B5EF4-FFF2-40B4-BE49-F238E27FC236}">
                <a16:creationId xmlns:a16="http://schemas.microsoft.com/office/drawing/2014/main" id="{4C2CE548-DCAC-4253-DD8D-1AE7FF8D42B3}"/>
              </a:ext>
            </a:extLst>
          </p:cNvPr>
          <p:cNvSpPr txBox="1"/>
          <p:nvPr/>
        </p:nvSpPr>
        <p:spPr>
          <a:xfrm>
            <a:off x="224118" y="1057836"/>
            <a:ext cx="3908612" cy="830997"/>
          </a:xfrm>
          <a:prstGeom prst="rect">
            <a:avLst/>
          </a:prstGeom>
          <a:noFill/>
        </p:spPr>
        <p:txBody>
          <a:bodyPr wrap="square" rtlCol="0">
            <a:spAutoFit/>
          </a:bodyPr>
          <a:lstStyle/>
          <a:p>
            <a:r>
              <a:rPr lang="en-PH" sz="4800" b="1" dirty="0">
                <a:solidFill>
                  <a:schemeClr val="bg1"/>
                </a:solidFill>
                <a:latin typeface="Century Gothic" panose="020B0502020202020204" pitchFamily="34" charset="0"/>
              </a:rPr>
              <a:t>Conclusion</a:t>
            </a:r>
          </a:p>
        </p:txBody>
      </p:sp>
      <p:sp>
        <p:nvSpPr>
          <p:cNvPr id="8" name="TextBox 7">
            <a:extLst>
              <a:ext uri="{FF2B5EF4-FFF2-40B4-BE49-F238E27FC236}">
                <a16:creationId xmlns:a16="http://schemas.microsoft.com/office/drawing/2014/main" id="{41F0F65A-8E61-849A-9B3D-E85D6E873C23}"/>
              </a:ext>
            </a:extLst>
          </p:cNvPr>
          <p:cNvSpPr txBox="1"/>
          <p:nvPr/>
        </p:nvSpPr>
        <p:spPr>
          <a:xfrm>
            <a:off x="224118" y="1888833"/>
            <a:ext cx="11537575" cy="3785652"/>
          </a:xfrm>
          <a:prstGeom prst="rect">
            <a:avLst/>
          </a:prstGeom>
          <a:noFill/>
        </p:spPr>
        <p:txBody>
          <a:bodyPr wrap="square" rtlCol="0">
            <a:spAutoFit/>
          </a:bodyPr>
          <a:lstStyle/>
          <a:p>
            <a:r>
              <a:rPr lang="en-US" sz="2400" dirty="0">
                <a:solidFill>
                  <a:schemeClr val="bg1"/>
                </a:solidFill>
                <a:latin typeface="Century Gothic" panose="020B0502020202020204" pitchFamily="34" charset="0"/>
              </a:rPr>
              <a:t>Significant Factors that affect the road traffic accidents are:</a:t>
            </a:r>
          </a:p>
          <a:p>
            <a:endParaRPr lang="en-US" sz="2400" dirty="0">
              <a:solidFill>
                <a:schemeClr val="bg1"/>
              </a:solidFill>
              <a:latin typeface="Century Gothic" panose="020B0502020202020204" pitchFamily="34" charset="0"/>
            </a:endParaRPr>
          </a:p>
          <a:p>
            <a:pPr marL="285750" indent="-285750">
              <a:buFont typeface="Arial" panose="020B0604020202020204" pitchFamily="34" charset="0"/>
              <a:buChar char="•"/>
            </a:pPr>
            <a:r>
              <a:rPr lang="en-US" sz="2400" dirty="0">
                <a:solidFill>
                  <a:schemeClr val="bg1"/>
                </a:solidFill>
                <a:latin typeface="Century Gothic" panose="020B0502020202020204" pitchFamily="34" charset="0"/>
              </a:rPr>
              <a:t>Driver Age</a:t>
            </a:r>
          </a:p>
          <a:p>
            <a:pPr marL="285750" indent="-285750">
              <a:buFont typeface="Arial" panose="020B0604020202020204" pitchFamily="34" charset="0"/>
              <a:buChar char="•"/>
            </a:pPr>
            <a:r>
              <a:rPr lang="en-US" sz="2400" dirty="0">
                <a:solidFill>
                  <a:schemeClr val="bg1"/>
                </a:solidFill>
                <a:latin typeface="Century Gothic" panose="020B0502020202020204" pitchFamily="34" charset="0"/>
              </a:rPr>
              <a:t>Driving Time</a:t>
            </a:r>
          </a:p>
          <a:p>
            <a:endParaRPr lang="en-PH" sz="2400" dirty="0">
              <a:solidFill>
                <a:schemeClr val="bg1"/>
              </a:solidFill>
              <a:latin typeface="Century Gothic" panose="020B0502020202020204" pitchFamily="34" charset="0"/>
            </a:endParaRPr>
          </a:p>
          <a:p>
            <a:pPr algn="just"/>
            <a:r>
              <a:rPr lang="en-US" sz="2400">
                <a:solidFill>
                  <a:schemeClr val="bg1"/>
                </a:solidFill>
                <a:latin typeface="Century Gothic" panose="020B0502020202020204" pitchFamily="34" charset="0"/>
              </a:rPr>
              <a:t>This </a:t>
            </a:r>
            <a:r>
              <a:rPr lang="en-US" sz="2400" dirty="0">
                <a:solidFill>
                  <a:schemeClr val="bg1"/>
                </a:solidFill>
                <a:latin typeface="Century Gothic" panose="020B0502020202020204" pitchFamily="34" charset="0"/>
              </a:rPr>
              <a:t>analysis had verified that the criticality of the road traffic accident increased as the driver’s age increased. Driving time are indicators of road traffic accident criticality and Late night driving has the common critical accidents in CALABARZON.</a:t>
            </a:r>
          </a:p>
          <a:p>
            <a:endParaRPr lang="en-PH" sz="24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915936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4A5B8-EB6F-9FBB-72E3-53AFB6C8CBFA}"/>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0012074E-E3AC-76CF-64B5-062B0D64471B}"/>
              </a:ext>
            </a:extLst>
          </p:cNvPr>
          <p:cNvSpPr>
            <a:spLocks noGrp="1"/>
          </p:cNvSpPr>
          <p:nvPr>
            <p:ph idx="1"/>
          </p:nvPr>
        </p:nvSpPr>
        <p:spPr/>
        <p:txBody>
          <a:bodyPr/>
          <a:lstStyle/>
          <a:p>
            <a:endParaRPr lang="en-PH"/>
          </a:p>
        </p:txBody>
      </p:sp>
      <p:pic>
        <p:nvPicPr>
          <p:cNvPr id="4" name="Picture 3">
            <a:extLst>
              <a:ext uri="{FF2B5EF4-FFF2-40B4-BE49-F238E27FC236}">
                <a16:creationId xmlns:a16="http://schemas.microsoft.com/office/drawing/2014/main" id="{C0AE8C7A-4E96-A6B2-A009-18340CF164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8B002B0E-51B0-A617-B0AE-113E07E8137E}"/>
              </a:ext>
            </a:extLst>
          </p:cNvPr>
          <p:cNvSpPr/>
          <p:nvPr/>
        </p:nvSpPr>
        <p:spPr>
          <a:xfrm>
            <a:off x="0" y="857250"/>
            <a:ext cx="12192000" cy="5276850"/>
          </a:xfrm>
          <a:prstGeom prst="rect">
            <a:avLst/>
          </a:prstGeom>
          <a:blipFill dpi="0" rotWithShape="1">
            <a:blip r:embed="rId3">
              <a:alphaModFix amt="56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TextBox 7">
            <a:extLst>
              <a:ext uri="{FF2B5EF4-FFF2-40B4-BE49-F238E27FC236}">
                <a16:creationId xmlns:a16="http://schemas.microsoft.com/office/drawing/2014/main" id="{D15B90D6-89F1-CB21-232B-06BDE9864982}"/>
              </a:ext>
            </a:extLst>
          </p:cNvPr>
          <p:cNvSpPr txBox="1"/>
          <p:nvPr/>
        </p:nvSpPr>
        <p:spPr>
          <a:xfrm>
            <a:off x="802481" y="2321004"/>
            <a:ext cx="10587038" cy="2215991"/>
          </a:xfrm>
          <a:prstGeom prst="rect">
            <a:avLst/>
          </a:prstGeom>
          <a:noFill/>
        </p:spPr>
        <p:txBody>
          <a:bodyPr wrap="square" rtlCol="0">
            <a:spAutoFit/>
          </a:bodyPr>
          <a:lstStyle/>
          <a:p>
            <a:pPr algn="ctr"/>
            <a:r>
              <a:rPr lang="en-PH" sz="13800" dirty="0">
                <a:solidFill>
                  <a:schemeClr val="bg1"/>
                </a:solidFill>
                <a:latin typeface="Century Gothic" panose="020B0502020202020204" pitchFamily="34" charset="0"/>
              </a:rPr>
              <a:t>THANKYOU!</a:t>
            </a:r>
          </a:p>
        </p:txBody>
      </p:sp>
    </p:spTree>
    <p:extLst>
      <p:ext uri="{BB962C8B-B14F-4D97-AF65-F5344CB8AC3E}">
        <p14:creationId xmlns:p14="http://schemas.microsoft.com/office/powerpoint/2010/main" val="2754296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0F5B8-D516-4EC0-8992-5D32173DCE49}"/>
              </a:ext>
            </a:extLst>
          </p:cNvPr>
          <p:cNvSpPr>
            <a:spLocks noGrp="1"/>
          </p:cNvSpPr>
          <p:nvPr>
            <p:ph type="title"/>
          </p:nvPr>
        </p:nvSpPr>
        <p:spPr/>
        <p:txBody>
          <a:bodyPr/>
          <a:lstStyle/>
          <a:p>
            <a:endParaRPr lang="en-PH"/>
          </a:p>
        </p:txBody>
      </p:sp>
      <p:pic>
        <p:nvPicPr>
          <p:cNvPr id="4" name="Picture 3">
            <a:extLst>
              <a:ext uri="{FF2B5EF4-FFF2-40B4-BE49-F238E27FC236}">
                <a16:creationId xmlns:a16="http://schemas.microsoft.com/office/drawing/2014/main" id="{C4EE967B-2B7C-4335-298C-51E3089E0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B129AE5D-D042-8A49-0525-1BCBF7C250D9}"/>
              </a:ext>
            </a:extLst>
          </p:cNvPr>
          <p:cNvSpPr/>
          <p:nvPr/>
        </p:nvSpPr>
        <p:spPr>
          <a:xfrm>
            <a:off x="0" y="857250"/>
            <a:ext cx="12192000" cy="5276850"/>
          </a:xfrm>
          <a:prstGeom prst="rect">
            <a:avLst/>
          </a:prstGeom>
          <a:blipFill dpi="0" rotWithShape="1">
            <a:blip r:embed="rId3">
              <a:alphaModFix amt="56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9" name="Picture 8">
            <a:extLst>
              <a:ext uri="{FF2B5EF4-FFF2-40B4-BE49-F238E27FC236}">
                <a16:creationId xmlns:a16="http://schemas.microsoft.com/office/drawing/2014/main" id="{F64C15A8-8BB1-715D-FDC0-6C8C327CC003}"/>
              </a:ext>
            </a:extLst>
          </p:cNvPr>
          <p:cNvPicPr>
            <a:picLocks noChangeAspect="1"/>
          </p:cNvPicPr>
          <p:nvPr/>
        </p:nvPicPr>
        <p:blipFill>
          <a:blip r:embed="rId4"/>
          <a:stretch>
            <a:fillRect/>
          </a:stretch>
        </p:blipFill>
        <p:spPr>
          <a:xfrm>
            <a:off x="4351337" y="857250"/>
            <a:ext cx="7840663" cy="5276850"/>
          </a:xfrm>
          <a:prstGeom prst="rect">
            <a:avLst/>
          </a:prstGeom>
        </p:spPr>
      </p:pic>
      <p:pic>
        <p:nvPicPr>
          <p:cNvPr id="11" name="Content Placeholder 10">
            <a:extLst>
              <a:ext uri="{FF2B5EF4-FFF2-40B4-BE49-F238E27FC236}">
                <a16:creationId xmlns:a16="http://schemas.microsoft.com/office/drawing/2014/main" id="{4D2360B7-2926-5432-7215-D6E0D3E75CDE}"/>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 y="857250"/>
            <a:ext cx="4351338" cy="5276850"/>
          </a:xfrm>
        </p:spPr>
      </p:pic>
    </p:spTree>
    <p:extLst>
      <p:ext uri="{BB962C8B-B14F-4D97-AF65-F5344CB8AC3E}">
        <p14:creationId xmlns:p14="http://schemas.microsoft.com/office/powerpoint/2010/main" val="1179129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9BE681F-A973-B29D-F2A2-78CDA60B8E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Rectangle 16">
            <a:extLst>
              <a:ext uri="{FF2B5EF4-FFF2-40B4-BE49-F238E27FC236}">
                <a16:creationId xmlns:a16="http://schemas.microsoft.com/office/drawing/2014/main" id="{0740F78D-9506-4A28-306B-F02E9ADB9BE7}"/>
              </a:ext>
            </a:extLst>
          </p:cNvPr>
          <p:cNvSpPr/>
          <p:nvPr/>
        </p:nvSpPr>
        <p:spPr>
          <a:xfrm>
            <a:off x="0" y="857250"/>
            <a:ext cx="12192000" cy="5276850"/>
          </a:xfrm>
          <a:prstGeom prst="rect">
            <a:avLst/>
          </a:prstGeom>
          <a:blipFill dpi="0" rotWithShape="1">
            <a:blip r:embed="rId4">
              <a:alphaModFix amt="56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 name="TextBox 17">
            <a:extLst>
              <a:ext uri="{FF2B5EF4-FFF2-40B4-BE49-F238E27FC236}">
                <a16:creationId xmlns:a16="http://schemas.microsoft.com/office/drawing/2014/main" id="{44DFCDEF-B5EB-94EE-DD5B-4C3067AFB644}"/>
              </a:ext>
            </a:extLst>
          </p:cNvPr>
          <p:cNvSpPr txBox="1"/>
          <p:nvPr/>
        </p:nvSpPr>
        <p:spPr>
          <a:xfrm>
            <a:off x="295275" y="2509272"/>
            <a:ext cx="11601450" cy="2677656"/>
          </a:xfrm>
          <a:prstGeom prst="rect">
            <a:avLst/>
          </a:prstGeom>
          <a:noFill/>
        </p:spPr>
        <p:txBody>
          <a:bodyPr wrap="square" rtlCol="0">
            <a:spAutoFit/>
          </a:bodyPr>
          <a:lstStyle/>
          <a:p>
            <a:pPr algn="just"/>
            <a:r>
              <a:rPr lang="en-US" sz="2800" dirty="0">
                <a:solidFill>
                  <a:schemeClr val="bg1"/>
                </a:solidFill>
                <a:latin typeface="Century Gothic" panose="020B0502020202020204" pitchFamily="34" charset="0"/>
              </a:rPr>
              <a:t>Road accidents is commonly caused by collision of vehicles, in pedestrians, all object that result to fatality, disability, and damage to property. Road accidents also caused by driver’s error, mechanical defect, over speeding, drinking before driving, and damage roads. This study will discuss and analyze about risk that caused accidents in CALABARZON Philippines.</a:t>
            </a:r>
            <a:endParaRPr lang="en-PH" sz="2800" dirty="0">
              <a:solidFill>
                <a:schemeClr val="bg1"/>
              </a:solidFill>
              <a:latin typeface="Century Gothic" panose="020B0502020202020204" pitchFamily="34" charset="0"/>
            </a:endParaRPr>
          </a:p>
        </p:txBody>
      </p:sp>
      <p:sp>
        <p:nvSpPr>
          <p:cNvPr id="19" name="TextBox 18">
            <a:extLst>
              <a:ext uri="{FF2B5EF4-FFF2-40B4-BE49-F238E27FC236}">
                <a16:creationId xmlns:a16="http://schemas.microsoft.com/office/drawing/2014/main" id="{23D926A9-FFED-A6B9-7EB4-3EA75B97F1E3}"/>
              </a:ext>
            </a:extLst>
          </p:cNvPr>
          <p:cNvSpPr txBox="1"/>
          <p:nvPr/>
        </p:nvSpPr>
        <p:spPr>
          <a:xfrm>
            <a:off x="295275" y="1186443"/>
            <a:ext cx="4210050" cy="707886"/>
          </a:xfrm>
          <a:prstGeom prst="rect">
            <a:avLst/>
          </a:prstGeom>
          <a:noFill/>
        </p:spPr>
        <p:txBody>
          <a:bodyPr wrap="square" rtlCol="0">
            <a:spAutoFit/>
          </a:bodyPr>
          <a:lstStyle/>
          <a:p>
            <a:r>
              <a:rPr lang="en-PH" sz="4000" dirty="0">
                <a:solidFill>
                  <a:schemeClr val="bg1"/>
                </a:solidFill>
                <a:latin typeface="Century Gothic" panose="020B0502020202020204" pitchFamily="34" charset="0"/>
              </a:rPr>
              <a:t>INTRODUCTION</a:t>
            </a:r>
          </a:p>
        </p:txBody>
      </p:sp>
    </p:spTree>
    <p:extLst>
      <p:ext uri="{BB962C8B-B14F-4D97-AF65-F5344CB8AC3E}">
        <p14:creationId xmlns:p14="http://schemas.microsoft.com/office/powerpoint/2010/main" val="136436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DFB8-1AC1-0E22-A70A-C45BA71FCFE5}"/>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26F53E27-0C97-6717-124F-A0F1EAEC7C78}"/>
              </a:ext>
            </a:extLst>
          </p:cNvPr>
          <p:cNvSpPr>
            <a:spLocks noGrp="1"/>
          </p:cNvSpPr>
          <p:nvPr>
            <p:ph idx="1"/>
          </p:nvPr>
        </p:nvSpPr>
        <p:spPr/>
        <p:txBody>
          <a:bodyPr/>
          <a:lstStyle/>
          <a:p>
            <a:endParaRPr lang="en-PH"/>
          </a:p>
        </p:txBody>
      </p:sp>
      <p:pic>
        <p:nvPicPr>
          <p:cNvPr id="4" name="Picture 3">
            <a:extLst>
              <a:ext uri="{FF2B5EF4-FFF2-40B4-BE49-F238E27FC236}">
                <a16:creationId xmlns:a16="http://schemas.microsoft.com/office/drawing/2014/main" id="{C90517DC-4A86-F9C3-3016-2633E53A1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2CD600D5-A17F-D21F-7DF4-9255FEB127AA}"/>
              </a:ext>
            </a:extLst>
          </p:cNvPr>
          <p:cNvSpPr/>
          <p:nvPr/>
        </p:nvSpPr>
        <p:spPr>
          <a:xfrm>
            <a:off x="0" y="857250"/>
            <a:ext cx="12192000" cy="5276850"/>
          </a:xfrm>
          <a:prstGeom prst="rect">
            <a:avLst/>
          </a:prstGeom>
          <a:blipFill dpi="0" rotWithShape="1">
            <a:blip r:embed="rId3">
              <a:alphaModFix amt="56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TextBox 5">
            <a:extLst>
              <a:ext uri="{FF2B5EF4-FFF2-40B4-BE49-F238E27FC236}">
                <a16:creationId xmlns:a16="http://schemas.microsoft.com/office/drawing/2014/main" id="{D5AC5AAC-5F8F-3C06-DBA9-3D800F046D9D}"/>
              </a:ext>
            </a:extLst>
          </p:cNvPr>
          <p:cNvSpPr txBox="1"/>
          <p:nvPr/>
        </p:nvSpPr>
        <p:spPr>
          <a:xfrm>
            <a:off x="295275" y="2687189"/>
            <a:ext cx="11601450" cy="2246769"/>
          </a:xfrm>
          <a:prstGeom prst="rect">
            <a:avLst/>
          </a:prstGeom>
          <a:noFill/>
        </p:spPr>
        <p:txBody>
          <a:bodyPr wrap="square" rtlCol="0">
            <a:spAutoFit/>
          </a:bodyPr>
          <a:lstStyle/>
          <a:p>
            <a:pPr algn="just"/>
            <a:r>
              <a:rPr lang="en-US" sz="2800" dirty="0">
                <a:solidFill>
                  <a:schemeClr val="bg1"/>
                </a:solidFill>
                <a:latin typeface="Century Gothic" panose="020B0502020202020204" pitchFamily="34" charset="0"/>
              </a:rPr>
              <a:t>Road accidents are the most dreaded thing that can happen to a driver, despite the fact that they occur frequently. The majority of road users are aware of the general guidelines and safety precautions to take while on the road, but it is the road users' own negligence that causes accidents and wrecks. </a:t>
            </a:r>
            <a:endParaRPr lang="en-PH" sz="4000" dirty="0">
              <a:solidFill>
                <a:schemeClr val="bg1"/>
              </a:solidFill>
              <a:latin typeface="Century Gothic" panose="020B0502020202020204" pitchFamily="34" charset="0"/>
            </a:endParaRPr>
          </a:p>
        </p:txBody>
      </p:sp>
      <p:sp>
        <p:nvSpPr>
          <p:cNvPr id="7" name="TextBox 6">
            <a:extLst>
              <a:ext uri="{FF2B5EF4-FFF2-40B4-BE49-F238E27FC236}">
                <a16:creationId xmlns:a16="http://schemas.microsoft.com/office/drawing/2014/main" id="{DC35D46B-6429-636D-812F-A37EE71E540E}"/>
              </a:ext>
            </a:extLst>
          </p:cNvPr>
          <p:cNvSpPr txBox="1"/>
          <p:nvPr/>
        </p:nvSpPr>
        <p:spPr>
          <a:xfrm>
            <a:off x="295274" y="1186443"/>
            <a:ext cx="5400675" cy="707886"/>
          </a:xfrm>
          <a:prstGeom prst="rect">
            <a:avLst/>
          </a:prstGeom>
          <a:noFill/>
        </p:spPr>
        <p:txBody>
          <a:bodyPr wrap="square" rtlCol="0">
            <a:spAutoFit/>
          </a:bodyPr>
          <a:lstStyle/>
          <a:p>
            <a:r>
              <a:rPr lang="en-PH" sz="4000" dirty="0">
                <a:solidFill>
                  <a:schemeClr val="bg1"/>
                </a:solidFill>
                <a:latin typeface="Century Gothic" panose="020B0502020202020204" pitchFamily="34" charset="0"/>
              </a:rPr>
              <a:t>PROBLEM STATEMENT</a:t>
            </a:r>
          </a:p>
        </p:txBody>
      </p:sp>
    </p:spTree>
    <p:extLst>
      <p:ext uri="{BB962C8B-B14F-4D97-AF65-F5344CB8AC3E}">
        <p14:creationId xmlns:p14="http://schemas.microsoft.com/office/powerpoint/2010/main" val="332902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63E77-8BAF-020A-E028-9B54F6773538}"/>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94A0FD55-D213-E94F-4E07-4F44F727154E}"/>
              </a:ext>
            </a:extLst>
          </p:cNvPr>
          <p:cNvSpPr>
            <a:spLocks noGrp="1"/>
          </p:cNvSpPr>
          <p:nvPr>
            <p:ph idx="1"/>
          </p:nvPr>
        </p:nvSpPr>
        <p:spPr/>
        <p:txBody>
          <a:bodyPr/>
          <a:lstStyle/>
          <a:p>
            <a:endParaRPr lang="en-PH"/>
          </a:p>
        </p:txBody>
      </p:sp>
      <p:pic>
        <p:nvPicPr>
          <p:cNvPr id="4" name="Picture 3">
            <a:extLst>
              <a:ext uri="{FF2B5EF4-FFF2-40B4-BE49-F238E27FC236}">
                <a16:creationId xmlns:a16="http://schemas.microsoft.com/office/drawing/2014/main" id="{040C0978-8045-5845-4EB1-75B92B9D9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84DE14E6-E16B-6635-8BE3-95489256E010}"/>
              </a:ext>
            </a:extLst>
          </p:cNvPr>
          <p:cNvSpPr/>
          <p:nvPr/>
        </p:nvSpPr>
        <p:spPr>
          <a:xfrm>
            <a:off x="0" y="857250"/>
            <a:ext cx="12192000" cy="5276850"/>
          </a:xfrm>
          <a:prstGeom prst="rect">
            <a:avLst/>
          </a:prstGeom>
          <a:blipFill dpi="0" rotWithShape="1">
            <a:blip r:embed="rId3">
              <a:alphaModFix amt="56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TextBox 5">
            <a:extLst>
              <a:ext uri="{FF2B5EF4-FFF2-40B4-BE49-F238E27FC236}">
                <a16:creationId xmlns:a16="http://schemas.microsoft.com/office/drawing/2014/main" id="{37038FFE-358F-FA55-25FF-8F5B7FCB22AB}"/>
              </a:ext>
            </a:extLst>
          </p:cNvPr>
          <p:cNvSpPr txBox="1"/>
          <p:nvPr/>
        </p:nvSpPr>
        <p:spPr>
          <a:xfrm>
            <a:off x="295275" y="2843774"/>
            <a:ext cx="11601450" cy="1569660"/>
          </a:xfrm>
          <a:prstGeom prst="rect">
            <a:avLst/>
          </a:prstGeom>
          <a:noFill/>
        </p:spPr>
        <p:txBody>
          <a:bodyPr wrap="square" rtlCol="0">
            <a:spAutoFit/>
          </a:bodyPr>
          <a:lstStyle/>
          <a:p>
            <a:pPr algn="just"/>
            <a:r>
              <a:rPr lang="en-US" sz="3200" dirty="0">
                <a:solidFill>
                  <a:schemeClr val="bg1"/>
                </a:solidFill>
                <a:latin typeface="Century Gothic" panose="020B0502020202020204" pitchFamily="34" charset="0"/>
              </a:rPr>
              <a:t>This study aims to give insights about incidents happening within Cavite, Laguna, Batangas, Rizal and Quezon from the years 2016 to 2018 using analytical data. </a:t>
            </a:r>
          </a:p>
        </p:txBody>
      </p:sp>
      <p:sp>
        <p:nvSpPr>
          <p:cNvPr id="7" name="TextBox 6">
            <a:extLst>
              <a:ext uri="{FF2B5EF4-FFF2-40B4-BE49-F238E27FC236}">
                <a16:creationId xmlns:a16="http://schemas.microsoft.com/office/drawing/2014/main" id="{0FFEA8CE-F40F-50E3-7B0B-48DCA3583D19}"/>
              </a:ext>
            </a:extLst>
          </p:cNvPr>
          <p:cNvSpPr txBox="1"/>
          <p:nvPr/>
        </p:nvSpPr>
        <p:spPr>
          <a:xfrm>
            <a:off x="295274" y="1186443"/>
            <a:ext cx="5400675" cy="707886"/>
          </a:xfrm>
          <a:prstGeom prst="rect">
            <a:avLst/>
          </a:prstGeom>
          <a:noFill/>
        </p:spPr>
        <p:txBody>
          <a:bodyPr wrap="square" rtlCol="0">
            <a:spAutoFit/>
          </a:bodyPr>
          <a:lstStyle/>
          <a:p>
            <a:r>
              <a:rPr lang="en-PH" sz="4000" dirty="0">
                <a:solidFill>
                  <a:schemeClr val="bg1"/>
                </a:solidFill>
                <a:latin typeface="Century Gothic" panose="020B0502020202020204" pitchFamily="34" charset="0"/>
              </a:rPr>
              <a:t>EXPECTED OUTPUT</a:t>
            </a:r>
          </a:p>
        </p:txBody>
      </p:sp>
    </p:spTree>
    <p:extLst>
      <p:ext uri="{BB962C8B-B14F-4D97-AF65-F5344CB8AC3E}">
        <p14:creationId xmlns:p14="http://schemas.microsoft.com/office/powerpoint/2010/main" val="105592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8861002-5568-4391-AE80-9D52C78819D2}"/>
              </a:ext>
            </a:extLst>
          </p:cNvPr>
          <p:cNvSpPr>
            <a:spLocks noGrp="1"/>
          </p:cNvSpPr>
          <p:nvPr>
            <p:ph type="title"/>
          </p:nvPr>
        </p:nvSpPr>
        <p:spPr>
          <a:xfrm>
            <a:off x="838200" y="365125"/>
            <a:ext cx="10515600" cy="1325563"/>
          </a:xfrm>
        </p:spPr>
        <p:txBody>
          <a:bodyPr/>
          <a:lstStyle/>
          <a:p>
            <a:endParaRPr lang="en-PH"/>
          </a:p>
        </p:txBody>
      </p:sp>
      <p:pic>
        <p:nvPicPr>
          <p:cNvPr id="17" name="Picture 16">
            <a:extLst>
              <a:ext uri="{FF2B5EF4-FFF2-40B4-BE49-F238E27FC236}">
                <a16:creationId xmlns:a16="http://schemas.microsoft.com/office/drawing/2014/main" id="{9B2A814A-3346-416C-A4A0-B82453B2D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Rectangle 17">
            <a:extLst>
              <a:ext uri="{FF2B5EF4-FFF2-40B4-BE49-F238E27FC236}">
                <a16:creationId xmlns:a16="http://schemas.microsoft.com/office/drawing/2014/main" id="{E3D55787-D1B0-734F-1673-B5C406B9B873}"/>
              </a:ext>
            </a:extLst>
          </p:cNvPr>
          <p:cNvSpPr/>
          <p:nvPr/>
        </p:nvSpPr>
        <p:spPr>
          <a:xfrm>
            <a:off x="0" y="857250"/>
            <a:ext cx="12192000" cy="5276850"/>
          </a:xfrm>
          <a:prstGeom prst="rect">
            <a:avLst/>
          </a:prstGeom>
          <a:blipFill dpi="0" rotWithShape="1">
            <a:blip r:embed="rId3">
              <a:alphaModFix amt="56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4" name="Picture 23">
            <a:extLst>
              <a:ext uri="{FF2B5EF4-FFF2-40B4-BE49-F238E27FC236}">
                <a16:creationId xmlns:a16="http://schemas.microsoft.com/office/drawing/2014/main" id="{C9766F7C-B51C-D4E8-A32C-7D39F5D709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8491" y="1076920"/>
            <a:ext cx="9675018" cy="4837509"/>
          </a:xfrm>
          <a:prstGeom prst="rect">
            <a:avLst/>
          </a:prstGeom>
        </p:spPr>
      </p:pic>
      <p:pic>
        <p:nvPicPr>
          <p:cNvPr id="22" name="Content Placeholder 21">
            <a:extLst>
              <a:ext uri="{FF2B5EF4-FFF2-40B4-BE49-F238E27FC236}">
                <a16:creationId xmlns:a16="http://schemas.microsoft.com/office/drawing/2014/main" id="{A1690700-2641-1F3E-88E6-88BB83D4372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038821" y="967084"/>
            <a:ext cx="10114358" cy="5057179"/>
          </a:xfrm>
        </p:spPr>
      </p:pic>
    </p:spTree>
    <p:extLst>
      <p:ext uri="{BB962C8B-B14F-4D97-AF65-F5344CB8AC3E}">
        <p14:creationId xmlns:p14="http://schemas.microsoft.com/office/powerpoint/2010/main" val="558952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72D84-4DBA-A23E-A4A3-A4A39FC9FAA1}"/>
              </a:ext>
            </a:extLst>
          </p:cNvPr>
          <p:cNvSpPr>
            <a:spLocks noGrp="1"/>
          </p:cNvSpPr>
          <p:nvPr>
            <p:ph type="title"/>
          </p:nvPr>
        </p:nvSpPr>
        <p:spPr/>
        <p:txBody>
          <a:bodyPr/>
          <a:lstStyle/>
          <a:p>
            <a:endParaRPr lang="en-PH"/>
          </a:p>
        </p:txBody>
      </p:sp>
      <p:pic>
        <p:nvPicPr>
          <p:cNvPr id="4" name="Picture 3">
            <a:extLst>
              <a:ext uri="{FF2B5EF4-FFF2-40B4-BE49-F238E27FC236}">
                <a16:creationId xmlns:a16="http://schemas.microsoft.com/office/drawing/2014/main" id="{6E962802-408D-71BF-6739-0BC5A8106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87648AD2-DF2C-D0EE-6006-75DE0770ADF4}"/>
              </a:ext>
            </a:extLst>
          </p:cNvPr>
          <p:cNvSpPr/>
          <p:nvPr/>
        </p:nvSpPr>
        <p:spPr>
          <a:xfrm>
            <a:off x="0" y="857250"/>
            <a:ext cx="12192000" cy="5276850"/>
          </a:xfrm>
          <a:prstGeom prst="rect">
            <a:avLst/>
          </a:prstGeom>
          <a:blipFill dpi="0" rotWithShape="1">
            <a:blip r:embed="rId3">
              <a:alphaModFix amt="56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6" name="Picture 5">
            <a:extLst>
              <a:ext uri="{FF2B5EF4-FFF2-40B4-BE49-F238E27FC236}">
                <a16:creationId xmlns:a16="http://schemas.microsoft.com/office/drawing/2014/main" id="{D14ED183-0B9F-31F2-48FA-F266DD1ECC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8491" y="1076920"/>
            <a:ext cx="9675018" cy="4837509"/>
          </a:xfrm>
          <a:prstGeom prst="rect">
            <a:avLst/>
          </a:prstGeom>
        </p:spPr>
      </p:pic>
      <p:pic>
        <p:nvPicPr>
          <p:cNvPr id="9" name="Content Placeholder 8">
            <a:extLst>
              <a:ext uri="{FF2B5EF4-FFF2-40B4-BE49-F238E27FC236}">
                <a16:creationId xmlns:a16="http://schemas.microsoft.com/office/drawing/2014/main" id="{4B18D13B-CB12-02B7-D0A2-0018BC9DFA61}"/>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95561" y="878780"/>
            <a:ext cx="10200878" cy="5100439"/>
          </a:xfrm>
        </p:spPr>
      </p:pic>
    </p:spTree>
    <p:extLst>
      <p:ext uri="{BB962C8B-B14F-4D97-AF65-F5344CB8AC3E}">
        <p14:creationId xmlns:p14="http://schemas.microsoft.com/office/powerpoint/2010/main" val="3668208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83E2-89C9-1888-892E-CDE8BCEC7729}"/>
              </a:ext>
            </a:extLst>
          </p:cNvPr>
          <p:cNvSpPr>
            <a:spLocks noGrp="1"/>
          </p:cNvSpPr>
          <p:nvPr>
            <p:ph type="title"/>
          </p:nvPr>
        </p:nvSpPr>
        <p:spPr/>
        <p:txBody>
          <a:bodyPr/>
          <a:lstStyle/>
          <a:p>
            <a:endParaRPr lang="en-PH"/>
          </a:p>
        </p:txBody>
      </p:sp>
      <p:pic>
        <p:nvPicPr>
          <p:cNvPr id="4" name="Picture 3">
            <a:extLst>
              <a:ext uri="{FF2B5EF4-FFF2-40B4-BE49-F238E27FC236}">
                <a16:creationId xmlns:a16="http://schemas.microsoft.com/office/drawing/2014/main" id="{EEC55110-12D8-F690-D27C-07671A5BE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782C180D-8FF0-2A7C-96FB-F6AD66A39153}"/>
              </a:ext>
            </a:extLst>
          </p:cNvPr>
          <p:cNvSpPr/>
          <p:nvPr/>
        </p:nvSpPr>
        <p:spPr>
          <a:xfrm>
            <a:off x="0" y="857250"/>
            <a:ext cx="12192000" cy="5276850"/>
          </a:xfrm>
          <a:prstGeom prst="rect">
            <a:avLst/>
          </a:prstGeom>
          <a:blipFill dpi="0" rotWithShape="1">
            <a:blip r:embed="rId3">
              <a:alphaModFix amt="56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6" name="Picture 5">
            <a:extLst>
              <a:ext uri="{FF2B5EF4-FFF2-40B4-BE49-F238E27FC236}">
                <a16:creationId xmlns:a16="http://schemas.microsoft.com/office/drawing/2014/main" id="{405F2A6E-F446-8A5F-8177-FA92799A13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8491" y="1076920"/>
            <a:ext cx="9675018" cy="4837509"/>
          </a:xfrm>
          <a:prstGeom prst="rect">
            <a:avLst/>
          </a:prstGeom>
        </p:spPr>
      </p:pic>
      <p:pic>
        <p:nvPicPr>
          <p:cNvPr id="9" name="Content Placeholder 8">
            <a:extLst>
              <a:ext uri="{FF2B5EF4-FFF2-40B4-BE49-F238E27FC236}">
                <a16:creationId xmlns:a16="http://schemas.microsoft.com/office/drawing/2014/main" id="{E8AD506B-C278-5C5E-058F-1609EA5F517B}"/>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52499" y="857250"/>
            <a:ext cx="10287002" cy="5143501"/>
          </a:xfrm>
        </p:spPr>
      </p:pic>
    </p:spTree>
    <p:extLst>
      <p:ext uri="{BB962C8B-B14F-4D97-AF65-F5344CB8AC3E}">
        <p14:creationId xmlns:p14="http://schemas.microsoft.com/office/powerpoint/2010/main" val="2905001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B8F5-2337-3628-426C-F9ACB9AF9760}"/>
              </a:ext>
            </a:extLst>
          </p:cNvPr>
          <p:cNvSpPr>
            <a:spLocks noGrp="1"/>
          </p:cNvSpPr>
          <p:nvPr>
            <p:ph type="title"/>
          </p:nvPr>
        </p:nvSpPr>
        <p:spPr/>
        <p:txBody>
          <a:bodyPr/>
          <a:lstStyle/>
          <a:p>
            <a:endParaRPr lang="en-PH"/>
          </a:p>
        </p:txBody>
      </p:sp>
      <p:pic>
        <p:nvPicPr>
          <p:cNvPr id="4" name="Picture 3">
            <a:extLst>
              <a:ext uri="{FF2B5EF4-FFF2-40B4-BE49-F238E27FC236}">
                <a16:creationId xmlns:a16="http://schemas.microsoft.com/office/drawing/2014/main" id="{26BF1F60-D342-874F-F633-B4173AD03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0E9D4273-4D5C-5047-4CA6-8D04978E3930}"/>
              </a:ext>
            </a:extLst>
          </p:cNvPr>
          <p:cNvSpPr/>
          <p:nvPr/>
        </p:nvSpPr>
        <p:spPr>
          <a:xfrm>
            <a:off x="0" y="857250"/>
            <a:ext cx="12192000" cy="5276850"/>
          </a:xfrm>
          <a:prstGeom prst="rect">
            <a:avLst/>
          </a:prstGeom>
          <a:blipFill dpi="0" rotWithShape="1">
            <a:blip r:embed="rId3">
              <a:alphaModFix amt="56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6" name="Picture 5">
            <a:extLst>
              <a:ext uri="{FF2B5EF4-FFF2-40B4-BE49-F238E27FC236}">
                <a16:creationId xmlns:a16="http://schemas.microsoft.com/office/drawing/2014/main" id="{847E7D63-0443-B0FD-3311-10EEE5CBDF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8491" y="1076920"/>
            <a:ext cx="9675018" cy="4837509"/>
          </a:xfrm>
          <a:prstGeom prst="rect">
            <a:avLst/>
          </a:prstGeom>
        </p:spPr>
      </p:pic>
      <p:pic>
        <p:nvPicPr>
          <p:cNvPr id="9" name="Content Placeholder 8">
            <a:extLst>
              <a:ext uri="{FF2B5EF4-FFF2-40B4-BE49-F238E27FC236}">
                <a16:creationId xmlns:a16="http://schemas.microsoft.com/office/drawing/2014/main" id="{A0578730-CFCC-D055-E930-8948F7A00EE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038820" y="900410"/>
            <a:ext cx="10114360" cy="5057180"/>
          </a:xfrm>
        </p:spPr>
      </p:pic>
    </p:spTree>
    <p:extLst>
      <p:ext uri="{BB962C8B-B14F-4D97-AF65-F5344CB8AC3E}">
        <p14:creationId xmlns:p14="http://schemas.microsoft.com/office/powerpoint/2010/main" val="2590306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242</Words>
  <Application>Microsoft Office PowerPoint</Application>
  <PresentationFormat>Widescreen</PresentationFormat>
  <Paragraphs>20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Arial</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Christian Jay Ramos</dc:creator>
  <cp:lastModifiedBy>Christian Jay Ramos</cp:lastModifiedBy>
  <cp:revision>10</cp:revision>
  <dcterms:created xsi:type="dcterms:W3CDTF">2022-06-02T01:56:07Z</dcterms:created>
  <dcterms:modified xsi:type="dcterms:W3CDTF">2022-06-08T12:45:07Z</dcterms:modified>
</cp:coreProperties>
</file>