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F284-8DC7-4B35-A761-491C9A62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DF0BE-0F51-43FF-BEBE-F79A7636D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F8017-0091-49F1-8310-F1501611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942-E7ED-462B-8676-6404990904A7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E732-2E51-4DC6-A389-53913A52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CBCC-8D83-4502-A3E3-0A41CC1F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81B7-52C8-49C7-9F78-09108DE7E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23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5BFA-287E-419B-98C3-3523147E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C41DC-8872-4740-9CF3-C275F8A82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F160-1AC6-4780-A22C-BA30E4ED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942-E7ED-462B-8676-6404990904A7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54A40-EEF5-4828-A4D0-F335308E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491F3-6F78-4CA6-A594-8E43C92F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81B7-52C8-49C7-9F78-09108DE7E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21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4B6FA-BC6A-4ACD-A5D7-F6B7BC3EF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C24DB-E2B1-4CFD-AA32-56985B07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2E382-0095-4253-8B75-0B5D474D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942-E7ED-462B-8676-6404990904A7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58AA-11EB-43B3-AED4-D433FEF5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C3B79-EA30-49D4-B91A-54E6474E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81B7-52C8-49C7-9F78-09108DE7E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66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3EA5-B40B-4FA7-9AF2-42A4012B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F3FC-E401-4427-9CD0-989AC66C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B791-00A3-4559-9C41-D18B0102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942-E7ED-462B-8676-6404990904A7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CE06-8D36-4381-8BD3-BBCA4737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B74C6-E835-4142-A736-CF3EFA7D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81B7-52C8-49C7-9F78-09108DE7E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38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D35C-D644-405B-90A9-3A1D7EF6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301F2-4850-4C50-8E24-73831B017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150E7-0876-410A-A8E4-E838A993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942-E7ED-462B-8676-6404990904A7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E3742-D142-4886-A8D4-7C2FA689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097C-2C3D-4C48-B7F7-9FED2141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81B7-52C8-49C7-9F78-09108DE7E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95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AEEA-4B74-41F6-876A-EAB003FC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4199-3C5E-43D2-879D-A2BB10217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03A17-71BE-405D-A5E0-3B98E1218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ECD4A-62F4-4FAF-9841-F06980E0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942-E7ED-462B-8676-6404990904A7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6FD01-ED13-4FBC-A12A-7150B46B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1D196-E1F4-4169-98BD-CA151584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81B7-52C8-49C7-9F78-09108DE7E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15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F722-FC96-410D-9F23-889A61DA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54627-06E3-43D8-895A-8EA617BF2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FFBDC-AFDB-45E0-9BA4-CBD168BF8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B2B38-0CCA-4DE8-808C-28940C3CA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EF24A-24A8-4080-B571-55E8B50C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93218-69C7-481B-A75E-AB626707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942-E7ED-462B-8676-6404990904A7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81782-ACA3-4AFD-9DDB-88211E39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4F276-6B2D-4957-9B1D-C4120C6B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81B7-52C8-49C7-9F78-09108DE7E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35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E96D-D00F-40FC-A46C-ABCE3D94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45858-CF53-4ABD-9244-EE38B738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942-E7ED-462B-8676-6404990904A7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7AFAC-6BEF-4F49-BA67-0A25FA76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3CB6E-6C8A-4C26-BEB0-9E912852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81B7-52C8-49C7-9F78-09108DE7E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53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64095-B794-4A60-B3CB-8600E096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942-E7ED-462B-8676-6404990904A7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B1EA9-8271-40B9-8FE5-5E54BD4A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A854-3096-4335-886D-EFB467A7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81B7-52C8-49C7-9F78-09108DE7E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1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05C0-9858-4D79-A4FA-43A205BD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35E2-2922-4758-9354-2A17AB4B1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93720-7086-4ECA-9EDD-90901D4F2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3C5AB-A8E7-488E-B596-86875A9C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942-E7ED-462B-8676-6404990904A7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FEB4E-A0CE-4608-8E4B-D5337D8A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BF075-CCB6-429B-B3DA-2DA886D4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81B7-52C8-49C7-9F78-09108DE7E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00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4C6B-EEF9-4F5D-ADA6-40C6402E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BC1C7-0F85-4AEA-A6CA-267538E07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1362-B92B-4319-938F-DBC4D17B5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CA39E-F529-48E7-8A63-1562D39F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942-E7ED-462B-8676-6404990904A7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B200A-7E74-4ADC-A773-7D612491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079C7-0958-4B72-84E3-3148253F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81B7-52C8-49C7-9F78-09108DE7E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54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85C84-6108-40BA-897E-BD7A1798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46BEE-3DB1-46AF-A950-9CF98D618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66687-B223-4BDC-B394-953360EA3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B942-E7ED-462B-8676-6404990904A7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D9EC-B57D-492B-86A9-C85E27B22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8EFD4-C8F2-44D1-BD47-D2867B5B0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81B7-52C8-49C7-9F78-09108DE7E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7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E69B-DBB3-4542-9635-DDFB313E0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t-EE" sz="4800" dirty="0">
                <a:latin typeface="Arial" panose="020B0604020202020204" pitchFamily="34" charset="0"/>
                <a:cs typeface="Arial" panose="020B0604020202020204" pitchFamily="34" charset="0"/>
              </a:rPr>
              <a:t>Kõrgema matemaatika test</a:t>
            </a:r>
            <a:endParaRPr lang="en-GB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CF468-1E5F-4F94-AADF-80D6F68DA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7459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t-EE" dirty="0">
                <a:latin typeface="Arial" panose="020B0604020202020204" pitchFamily="34" charset="0"/>
                <a:cs typeface="Arial" panose="020B0604020202020204" pitchFamily="34" charset="0"/>
              </a:rPr>
              <a:t>Carl-Martin Lind</a:t>
            </a:r>
          </a:p>
          <a:p>
            <a:r>
              <a:rPr lang="et-EE" dirty="0">
                <a:latin typeface="Arial" panose="020B0604020202020204" pitchFamily="34" charset="0"/>
                <a:cs typeface="Arial" panose="020B0604020202020204" pitchFamily="34" charset="0"/>
              </a:rPr>
              <a:t>Norman Pirk</a:t>
            </a:r>
          </a:p>
          <a:p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t-EE" dirty="0">
                <a:latin typeface="Arial" panose="020B0604020202020204" pitchFamily="34" charset="0"/>
                <a:cs typeface="Arial" panose="020B0604020202020204" pitchFamily="34" charset="0"/>
              </a:rPr>
              <a:t>19. detsember 2019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A3CC-6D54-4B72-8A8D-E4C53880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latin typeface="Arial" panose="020B0604020202020204" pitchFamily="34" charset="0"/>
              </a:rPr>
              <a:t>Projekti idee</a:t>
            </a:r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5B7E-7683-471B-9F93-5F91FF05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>
                <a:latin typeface="Arial" panose="020B0604020202020204" pitchFamily="34" charset="0"/>
                <a:cs typeface="Arial" panose="020B0604020202020204" pitchFamily="34" charset="0"/>
              </a:rPr>
              <a:t>Graafilise kasutajaliidesega programm</a:t>
            </a:r>
          </a:p>
          <a:p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t-EE" dirty="0">
                <a:latin typeface="Arial" panose="020B0604020202020204" pitchFamily="34" charset="0"/>
                <a:cs typeface="Arial" panose="020B0604020202020204" pitchFamily="34" charset="0"/>
              </a:rPr>
              <a:t>Kahe ainega korraga tegelemine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9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2EB-76AF-48DC-A4BA-CF3D3C9C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latin typeface="Arial" panose="020B0604020202020204" pitchFamily="34" charset="0"/>
                <a:cs typeface="Arial" panose="020B0604020202020204" pitchFamily="34" charset="0"/>
              </a:rPr>
              <a:t>Väljakutsed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8079-C535-4C40-81C8-2ABA6CA5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>
                <a:latin typeface="Arial" panose="020B0604020202020204" pitchFamily="34" charset="0"/>
                <a:cs typeface="Arial" panose="020B0604020202020204" pitchFamily="34" charset="0"/>
              </a:rPr>
              <a:t>Vastusevariandid</a:t>
            </a:r>
          </a:p>
          <a:p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t-EE" dirty="0">
                <a:latin typeface="Arial" panose="020B0604020202020204" pitchFamily="34" charset="0"/>
                <a:cs typeface="Arial" panose="020B0604020202020204" pitchFamily="34" charset="0"/>
              </a:rPr>
              <a:t>Programmi käitumine pärast küsimusele vastamist</a:t>
            </a:r>
          </a:p>
        </p:txBody>
      </p:sp>
    </p:spTree>
    <p:extLst>
      <p:ext uri="{BB962C8B-B14F-4D97-AF65-F5344CB8AC3E}">
        <p14:creationId xmlns:p14="http://schemas.microsoft.com/office/powerpoint/2010/main" val="217360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0174-F195-4869-B5BF-D5663D89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latin typeface="Arial" panose="020B0604020202020204" pitchFamily="34" charset="0"/>
                <a:cs typeface="Arial" panose="020B0604020202020204" pitchFamily="34" charset="0"/>
              </a:rPr>
              <a:t>Mis oli veidi lihtsam?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9457-4C6B-4F37-81B9-7EBE1640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>
                <a:latin typeface="Arial" panose="020B0604020202020204" pitchFamily="34" charset="0"/>
                <a:cs typeface="Arial" panose="020B0604020202020204" pitchFamily="34" charset="0"/>
              </a:rPr>
              <a:t>Küsimuste kuvamine</a:t>
            </a:r>
          </a:p>
          <a:p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t-EE" dirty="0">
                <a:latin typeface="Arial" panose="020B0604020202020204" pitchFamily="34" charset="0"/>
                <a:cs typeface="Arial" panose="020B0604020202020204" pitchFamily="34" charset="0"/>
              </a:rPr>
              <a:t>Tagasiside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6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Kõrgema matemaatika test</vt:lpstr>
      <vt:lpstr>Projekti idee</vt:lpstr>
      <vt:lpstr>Väljakutsed</vt:lpstr>
      <vt:lpstr>Mis oli veidi lihtsam?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Kõrgema matemaatika test</dc:title>
  <dc:creator>Norman Pirk</dc:creator>
  <cp:lastModifiedBy>Norman Pirk</cp:lastModifiedBy>
  <cp:revision>5</cp:revision>
  <dcterms:created xsi:type="dcterms:W3CDTF">2019-12-19T02:35:01Z</dcterms:created>
  <dcterms:modified xsi:type="dcterms:W3CDTF">2019-12-19T07:40:50Z</dcterms:modified>
</cp:coreProperties>
</file>