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Behavioral Cloning To implement a self Drive car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544366"/>
            <a:ext cx="7891272" cy="1069848"/>
          </a:xfrm>
        </p:spPr>
        <p:txBody>
          <a:bodyPr/>
          <a:lstStyle/>
          <a:p>
            <a:r>
              <a:rPr lang="en-US" dirty="0" err="1" smtClean="0"/>
              <a:t>Sriram</a:t>
            </a:r>
            <a:r>
              <a:rPr lang="en-US" dirty="0" smtClean="0"/>
              <a:t> </a:t>
            </a:r>
            <a:r>
              <a:rPr lang="en-US" dirty="0" err="1" smtClean="0"/>
              <a:t>Narra</a:t>
            </a:r>
            <a:r>
              <a:rPr lang="en-US" dirty="0"/>
              <a:t> </a:t>
            </a:r>
            <a:r>
              <a:rPr lang="en-US" dirty="0" smtClean="0"/>
              <a:t>200412751</a:t>
            </a:r>
          </a:p>
          <a:p>
            <a:r>
              <a:rPr lang="en-US" dirty="0" smtClean="0"/>
              <a:t>Majid </a:t>
            </a:r>
            <a:r>
              <a:rPr lang="en-US" dirty="0" err="1" smtClean="0"/>
              <a:t>Alikhani</a:t>
            </a:r>
            <a:r>
              <a:rPr lang="en-US" dirty="0" smtClean="0"/>
              <a:t> 200408419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structure-final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Learning </a:t>
            </a:r>
            <a:r>
              <a:rPr lang="en-US" dirty="0" smtClean="0"/>
              <a:t>rate</a:t>
            </a:r>
          </a:p>
          <a:p>
            <a:pPr lvl="2"/>
            <a:r>
              <a:rPr lang="en-US" dirty="0" smtClean="0"/>
              <a:t>0.0001</a:t>
            </a:r>
          </a:p>
          <a:p>
            <a:pPr lvl="1"/>
            <a:r>
              <a:rPr lang="en-US" dirty="0" smtClean="0"/>
              <a:t>Ratio </a:t>
            </a:r>
            <a:r>
              <a:rPr lang="en-US" dirty="0"/>
              <a:t>of </a:t>
            </a:r>
            <a:r>
              <a:rPr lang="en-US" dirty="0" smtClean="0"/>
              <a:t>dropouts</a:t>
            </a:r>
          </a:p>
          <a:p>
            <a:pPr lvl="2"/>
            <a:r>
              <a:rPr lang="en-US" dirty="0" smtClean="0"/>
              <a:t>0.0 – 0.0 – 0.2 </a:t>
            </a:r>
            <a:endParaRPr lang="en-US" dirty="0"/>
          </a:p>
          <a:p>
            <a:pPr lvl="1"/>
            <a:r>
              <a:rPr lang="en-US" dirty="0"/>
              <a:t>Number of </a:t>
            </a:r>
            <a:r>
              <a:rPr lang="en-US" dirty="0" smtClean="0"/>
              <a:t>epochs</a:t>
            </a:r>
          </a:p>
          <a:p>
            <a:pPr lvl="2"/>
            <a:r>
              <a:rPr lang="en-US" dirty="0" smtClean="0"/>
              <a:t>33</a:t>
            </a:r>
            <a:endParaRPr lang="en-US" dirty="0"/>
          </a:p>
          <a:p>
            <a:pPr lvl="1"/>
            <a:r>
              <a:rPr lang="en-US" dirty="0"/>
              <a:t>Number of data in each batch</a:t>
            </a:r>
          </a:p>
          <a:p>
            <a:pPr lvl="2"/>
            <a:r>
              <a:rPr lang="en-US" dirty="0" smtClean="0"/>
              <a:t>Training data = 300*100 per batch</a:t>
            </a:r>
          </a:p>
          <a:p>
            <a:pPr lvl="2"/>
            <a:r>
              <a:rPr lang="en-US" dirty="0" smtClean="0"/>
              <a:t>Validation data = 200*100 per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Took 95 </a:t>
                </a:r>
                <a:r>
                  <a:rPr lang="en-US" dirty="0" err="1"/>
                  <a:t>mins</a:t>
                </a:r>
                <a:r>
                  <a:rPr lang="en-US" dirty="0"/>
                  <a:t> on the GPU provided by the </a:t>
                </a:r>
                <a:r>
                  <a:rPr lang="en-US" dirty="0" err="1"/>
                  <a:t>google</a:t>
                </a:r>
                <a:r>
                  <a:rPr lang="en-US" dirty="0"/>
                  <a:t> </a:t>
                </a:r>
                <a:r>
                  <a:rPr lang="en-US" dirty="0" err="1"/>
                  <a:t>colab</a:t>
                </a:r>
                <a:r>
                  <a:rPr lang="en-US" dirty="0"/>
                  <a:t> </a:t>
                </a:r>
                <a:r>
                  <a:rPr lang="en-US" dirty="0" smtClean="0"/>
                  <a:t>environment</a:t>
                </a:r>
                <a:endParaRPr lang="en-US" dirty="0" smtClean="0"/>
              </a:p>
              <a:p>
                <a:r>
                  <a:rPr lang="en-US" dirty="0" smtClean="0"/>
                  <a:t>Loss </a:t>
                </a:r>
                <a:r>
                  <a:rPr lang="en-US" dirty="0" smtClean="0"/>
                  <a:t>figures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Final values: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𝑡𝑟𝑎𝑖𝑛𝑖𝑛𝑔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=0.0371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𝑣𝑎𝑙𝑖𝑑𝑎𝑡𝑖𝑜𝑛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=0.0362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04" y="2784201"/>
            <a:ext cx="5033572" cy="37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f0r your attention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Happy to receive your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Overview of self driving cars</a:t>
            </a:r>
            <a:endParaRPr lang="en-US" sz="2800" dirty="0"/>
          </a:p>
          <a:p>
            <a:r>
              <a:rPr lang="en-US" sz="2800" dirty="0" smtClean="0"/>
              <a:t>Data acquirement</a:t>
            </a:r>
          </a:p>
          <a:p>
            <a:r>
              <a:rPr lang="en-US" sz="2800" dirty="0" smtClean="0"/>
              <a:t>Preprocessing</a:t>
            </a:r>
          </a:p>
          <a:p>
            <a:r>
              <a:rPr lang="en-US" sz="2800" dirty="0" smtClean="0"/>
              <a:t>Network structure</a:t>
            </a:r>
          </a:p>
          <a:p>
            <a:pPr lvl="1"/>
            <a:r>
              <a:rPr lang="en-US" sz="2600" dirty="0" smtClean="0"/>
              <a:t>Network structure</a:t>
            </a:r>
          </a:p>
          <a:p>
            <a:pPr lvl="1"/>
            <a:r>
              <a:rPr lang="en-US" sz="2600" dirty="0" smtClean="0"/>
              <a:t>Network</a:t>
            </a:r>
            <a:r>
              <a:rPr lang="en-US" sz="2600" dirty="0" smtClean="0"/>
              <a:t> structure-challenges</a:t>
            </a:r>
          </a:p>
          <a:p>
            <a:pPr lvl="1"/>
            <a:r>
              <a:rPr lang="en-US" sz="2600" dirty="0" smtClean="0"/>
              <a:t>Network structure-final parameters</a:t>
            </a:r>
            <a:endParaRPr lang="en-US" sz="2600" dirty="0" smtClean="0"/>
          </a:p>
          <a:p>
            <a:r>
              <a:rPr lang="en-US" sz="2800" dirty="0" smtClean="0"/>
              <a:t>Results</a:t>
            </a:r>
          </a:p>
          <a:p>
            <a:r>
              <a:rPr lang="en-US" sz="2800" dirty="0" smtClean="0"/>
              <a:t>Demo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3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of self driving cars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Impossible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𝑎𝑠𝑡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5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𝑦𝑒𝑎𝑟𝑠</m:t>
                        </m:r>
                      </m:e>
                    </m:groupCh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Commercially available </a:t>
                </a:r>
              </a:p>
              <a:p>
                <a:r>
                  <a:rPr lang="en-US" dirty="0" smtClean="0"/>
                  <a:t>In December 2018, </a:t>
                </a:r>
                <a:r>
                  <a:rPr lang="en-US" dirty="0" err="1" smtClean="0"/>
                  <a:t>Waymo</a:t>
                </a:r>
                <a:r>
                  <a:rPr lang="en-US" dirty="0" smtClean="0"/>
                  <a:t>, officially started the commercial service in the </a:t>
                </a:r>
                <a:r>
                  <a:rPr lang="en-US" dirty="0" err="1" smtClean="0"/>
                  <a:t>Pheonix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There are vetted drivers behind the wheel as safety operators</a:t>
                </a:r>
              </a:p>
              <a:p>
                <a:pPr lvl="1"/>
                <a:r>
                  <a:rPr lang="en-US" dirty="0" smtClean="0"/>
                  <a:t>Overwhelming details, however, significant.</a:t>
                </a:r>
              </a:p>
              <a:p>
                <a:r>
                  <a:rPr lang="en-US" dirty="0" smtClean="0"/>
                  <a:t>New start ups … The monopoly</a:t>
                </a:r>
              </a:p>
              <a:p>
                <a:pPr lvl="1"/>
                <a:r>
                  <a:rPr lang="en-US" dirty="0" err="1" smtClean="0"/>
                  <a:t>Lyf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Uber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May Mobility</a:t>
                </a:r>
              </a:p>
              <a:p>
                <a:pPr lvl="1"/>
                <a:r>
                  <a:rPr lang="en-US" dirty="0" smtClean="0"/>
                  <a:t>Drive.ai</a:t>
                </a:r>
              </a:p>
              <a:p>
                <a:r>
                  <a:rPr lang="en-US" dirty="0" smtClean="0"/>
                  <a:t>8 to 10 sources of sensory data (Radar,  </a:t>
                </a:r>
                <a:r>
                  <a:rPr lang="en-US" dirty="0" err="1" smtClean="0"/>
                  <a:t>Lidar</a:t>
                </a:r>
                <a:r>
                  <a:rPr lang="en-US" dirty="0" smtClean="0"/>
                  <a:t>, … )</a:t>
                </a:r>
              </a:p>
              <a:p>
                <a:r>
                  <a:rPr lang="en-US" dirty="0" smtClean="0"/>
                  <a:t>GPS </a:t>
                </a:r>
              </a:p>
              <a:p>
                <a:r>
                  <a:rPr lang="en-US" dirty="0" smtClean="0"/>
                  <a:t>Complex Models using Convolutional networks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301" b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69" y="4334989"/>
            <a:ext cx="3847563" cy="18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19132"/>
            <a:ext cx="10058400" cy="4050792"/>
          </a:xfrm>
        </p:spPr>
        <p:txBody>
          <a:bodyPr/>
          <a:lstStyle/>
          <a:p>
            <a:r>
              <a:rPr lang="en-US" dirty="0" err="1" smtClean="0"/>
              <a:t>Simluation</a:t>
            </a:r>
            <a:r>
              <a:rPr lang="en-US" dirty="0" smtClean="0"/>
              <a:t> Engines: Microsoft, </a:t>
            </a:r>
            <a:r>
              <a:rPr lang="en-US" dirty="0" err="1" smtClean="0"/>
              <a:t>Udacity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Simple environment to both train and test the model</a:t>
            </a:r>
          </a:p>
          <a:p>
            <a:pPr lvl="1"/>
            <a:r>
              <a:rPr lang="en-US" dirty="0" smtClean="0"/>
              <a:t>Captures 3 images per frame from 3 different cameras looking at different angles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used only the </a:t>
            </a:r>
            <a:r>
              <a:rPr lang="en-US" dirty="0" err="1" smtClean="0"/>
              <a:t>centre</a:t>
            </a:r>
            <a:r>
              <a:rPr lang="en-US" dirty="0" smtClean="0"/>
              <a:t> images to predict the steering angle </a:t>
            </a:r>
          </a:p>
          <a:p>
            <a:r>
              <a:rPr lang="en-US" dirty="0" smtClean="0"/>
              <a:t>We had a pool </a:t>
            </a:r>
            <a:r>
              <a:rPr lang="en-US" dirty="0" smtClean="0"/>
              <a:t>of 7458 number </a:t>
            </a:r>
            <a:r>
              <a:rPr lang="en-US" dirty="0" smtClean="0"/>
              <a:t>of images to </a:t>
            </a:r>
            <a:r>
              <a:rPr lang="en-US" dirty="0" smtClean="0"/>
              <a:t>work with</a:t>
            </a:r>
            <a:endParaRPr lang="en-US" dirty="0" smtClean="0"/>
          </a:p>
          <a:p>
            <a:r>
              <a:rPr lang="en-US" dirty="0" smtClean="0"/>
              <a:t>Divided into a ratio of 80/20 training/test data.</a:t>
            </a:r>
          </a:p>
          <a:p>
            <a:r>
              <a:rPr lang="en-US" dirty="0" smtClean="0"/>
              <a:t>Distribution of data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74842"/>
              </p:ext>
            </p:extLst>
          </p:nvPr>
        </p:nvGraphicFramePr>
        <p:xfrm>
          <a:off x="2156596" y="2668159"/>
          <a:ext cx="81280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18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</a:tr>
              <a:tr h="185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36" y="4631800"/>
            <a:ext cx="4636194" cy="22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Bias in the data:</a:t>
            </a:r>
          </a:p>
          <a:p>
            <a:pPr lvl="1"/>
            <a:r>
              <a:rPr lang="en-US" dirty="0" smtClean="0"/>
              <a:t>Define a threshold for number of data in each bin:</a:t>
            </a:r>
          </a:p>
          <a:p>
            <a:r>
              <a:rPr lang="en-US" dirty="0" smtClean="0"/>
              <a:t>Crop the images to focus </a:t>
            </a:r>
          </a:p>
          <a:p>
            <a:pPr lvl="1"/>
            <a:r>
              <a:rPr lang="en-US" dirty="0" smtClean="0"/>
              <a:t>The color of the sky does not make muc</a:t>
            </a:r>
            <a:r>
              <a:rPr lang="en-US" dirty="0" smtClean="0"/>
              <a:t>h change</a:t>
            </a:r>
          </a:p>
          <a:p>
            <a:r>
              <a:rPr lang="en-US" dirty="0" smtClean="0"/>
              <a:t>Change the color channel from RGB to YUV</a:t>
            </a:r>
          </a:p>
          <a:p>
            <a:pPr lvl="1"/>
            <a:r>
              <a:rPr lang="en-US" dirty="0" err="1" smtClean="0"/>
              <a:t>Nvidia</a:t>
            </a:r>
            <a:r>
              <a:rPr lang="en-US" dirty="0" smtClean="0"/>
              <a:t> model yields better results</a:t>
            </a:r>
          </a:p>
          <a:p>
            <a:r>
              <a:rPr lang="en-US" dirty="0" smtClean="0"/>
              <a:t>Reduces the noise and smoothen the image</a:t>
            </a:r>
          </a:p>
          <a:p>
            <a:pPr lvl="1"/>
            <a:r>
              <a:rPr lang="en-US" dirty="0" smtClean="0"/>
              <a:t>Added a Gaussian blur filter of siz</a:t>
            </a:r>
            <a:r>
              <a:rPr lang="en-US" dirty="0" smtClean="0"/>
              <a:t>e 3*3</a:t>
            </a:r>
          </a:p>
          <a:p>
            <a:r>
              <a:rPr lang="en-US" dirty="0" smtClean="0"/>
              <a:t>Resize images to 66*200</a:t>
            </a:r>
          </a:p>
          <a:p>
            <a:pPr lvl="1"/>
            <a:r>
              <a:rPr lang="en-US" dirty="0" err="1" smtClean="0"/>
              <a:t>Nvidia</a:t>
            </a:r>
            <a:r>
              <a:rPr lang="en-US" dirty="0" smtClean="0"/>
              <a:t> model has been trained on images of this size</a:t>
            </a:r>
          </a:p>
          <a:p>
            <a:r>
              <a:rPr lang="en-US" dirty="0" smtClean="0"/>
              <a:t>Normalize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42" y="2535626"/>
            <a:ext cx="3181082" cy="223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Convolutional filters</a:t>
            </a:r>
          </a:p>
          <a:p>
            <a:pPr lvl="1"/>
            <a:r>
              <a:rPr lang="en-US" dirty="0" smtClean="0"/>
              <a:t>Capture high level spatial information</a:t>
            </a:r>
          </a:p>
          <a:p>
            <a:r>
              <a:rPr lang="en-US" dirty="0" smtClean="0"/>
              <a:t>Dense Layer</a:t>
            </a:r>
          </a:p>
          <a:p>
            <a:pPr lvl="1"/>
            <a:r>
              <a:rPr lang="en-US" dirty="0" smtClean="0"/>
              <a:t>Fully connected</a:t>
            </a:r>
          </a:p>
          <a:p>
            <a:pPr lvl="1"/>
            <a:r>
              <a:rPr lang="en-US" dirty="0" smtClean="0"/>
              <a:t>Adjust weights using gradient descent</a:t>
            </a:r>
          </a:p>
          <a:p>
            <a:pPr lvl="1"/>
            <a:endParaRPr lang="en-US" dirty="0"/>
          </a:p>
          <a:p>
            <a:r>
              <a:rPr lang="en-US" dirty="0" smtClean="0"/>
              <a:t>Activation functions</a:t>
            </a:r>
          </a:p>
          <a:p>
            <a:pPr lvl="1"/>
            <a:r>
              <a:rPr lang="en-US" dirty="0" smtClean="0"/>
              <a:t>Predict none-linear complicated functions</a:t>
            </a:r>
          </a:p>
          <a:p>
            <a:pPr lvl="1"/>
            <a:r>
              <a:rPr lang="en-US" dirty="0" smtClean="0"/>
              <a:t>Similar to brain neurons firing up</a:t>
            </a:r>
          </a:p>
          <a:p>
            <a:r>
              <a:rPr lang="en-US" dirty="0" smtClean="0"/>
              <a:t>Dropout layer:</a:t>
            </a:r>
          </a:p>
          <a:p>
            <a:pPr lvl="1"/>
            <a:r>
              <a:rPr lang="en-US" dirty="0" smtClean="0"/>
              <a:t>Prevent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Helps in generalization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86" y="2093976"/>
            <a:ext cx="3425780" cy="1927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078" y="4020977"/>
            <a:ext cx="2845988" cy="26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Nividia</a:t>
            </a:r>
            <a:r>
              <a:rPr lang="en-US" dirty="0"/>
              <a:t> model works with acceptable accuracy on graphical data:</a:t>
            </a:r>
          </a:p>
          <a:p>
            <a:pPr lvl="1"/>
            <a:r>
              <a:rPr lang="en-US" dirty="0"/>
              <a:t>5 convolutional layers</a:t>
            </a:r>
          </a:p>
          <a:p>
            <a:pPr lvl="2"/>
            <a:r>
              <a:rPr lang="en-US" dirty="0" smtClean="0"/>
              <a:t>24*5*5</a:t>
            </a:r>
            <a:endParaRPr lang="en-US" dirty="0"/>
          </a:p>
          <a:p>
            <a:pPr lvl="2"/>
            <a:r>
              <a:rPr lang="en-US" dirty="0" smtClean="0"/>
              <a:t>36*5*5</a:t>
            </a:r>
            <a:endParaRPr lang="en-US" dirty="0"/>
          </a:p>
          <a:p>
            <a:pPr lvl="2"/>
            <a:r>
              <a:rPr lang="en-US" dirty="0" smtClean="0"/>
              <a:t>45*5*5</a:t>
            </a:r>
          </a:p>
          <a:p>
            <a:pPr lvl="2"/>
            <a:r>
              <a:rPr lang="en-US" dirty="0" smtClean="0"/>
              <a:t>64*3*3</a:t>
            </a:r>
          </a:p>
          <a:p>
            <a:pPr lvl="2"/>
            <a:r>
              <a:rPr lang="en-US" dirty="0" smtClean="0"/>
              <a:t>64*3*3</a:t>
            </a:r>
            <a:endParaRPr lang="en-US" dirty="0"/>
          </a:p>
          <a:p>
            <a:pPr lvl="1"/>
            <a:r>
              <a:rPr lang="en-US" dirty="0"/>
              <a:t>Dense </a:t>
            </a:r>
            <a:r>
              <a:rPr lang="en-US" dirty="0" smtClean="0"/>
              <a:t>layers</a:t>
            </a:r>
          </a:p>
          <a:p>
            <a:pPr lvl="2"/>
            <a:r>
              <a:rPr lang="en-US" dirty="0" smtClean="0"/>
              <a:t>100-50-10-1 nodes respectively</a:t>
            </a:r>
            <a:endParaRPr lang="en-US" dirty="0" smtClean="0"/>
          </a:p>
          <a:p>
            <a:pPr lvl="1"/>
            <a:r>
              <a:rPr lang="en-US" dirty="0" smtClean="0"/>
              <a:t>Model summary: </a:t>
            </a:r>
            <a:endParaRPr lang="en-US" dirty="0" smtClean="0"/>
          </a:p>
          <a:p>
            <a:pPr lvl="2"/>
            <a:r>
              <a:rPr lang="en-US" dirty="0" smtClean="0"/>
              <a:t>252, 219 parameters to be learned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structure-challenges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Activation function:</a:t>
            </a:r>
          </a:p>
          <a:p>
            <a:pPr lvl="1"/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elu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8" y="3137053"/>
            <a:ext cx="3943350" cy="17945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48" y="3050058"/>
            <a:ext cx="3810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structure-challenges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Lack of data</a:t>
            </a:r>
          </a:p>
          <a:p>
            <a:pPr lvl="1"/>
            <a:r>
              <a:rPr lang="en-US" dirty="0" smtClean="0"/>
              <a:t>Augment data set</a:t>
            </a:r>
          </a:p>
          <a:p>
            <a:pPr lvl="2"/>
            <a:r>
              <a:rPr lang="en-US" dirty="0" smtClean="0"/>
              <a:t>Flipped images</a:t>
            </a:r>
          </a:p>
          <a:p>
            <a:pPr lvl="2"/>
            <a:r>
              <a:rPr lang="en-US" dirty="0" smtClean="0"/>
              <a:t>Zoomed images</a:t>
            </a:r>
          </a:p>
          <a:p>
            <a:pPr lvl="2"/>
            <a:r>
              <a:rPr lang="en-US" dirty="0" smtClean="0"/>
              <a:t>Random brightness images</a:t>
            </a:r>
          </a:p>
          <a:p>
            <a:pPr lvl="2"/>
            <a:r>
              <a:rPr lang="en-US" dirty="0" smtClean="0"/>
              <a:t>Transferred or panned images</a:t>
            </a:r>
          </a:p>
          <a:p>
            <a:r>
              <a:rPr lang="en-US" dirty="0" smtClean="0"/>
              <a:t>Too much data for RAM</a:t>
            </a:r>
          </a:p>
          <a:p>
            <a:pPr lvl="1"/>
            <a:r>
              <a:rPr lang="en-US" dirty="0" smtClean="0"/>
              <a:t>Add a batch generator to augment, preprocess and feed to network in batches</a:t>
            </a:r>
          </a:p>
          <a:p>
            <a:r>
              <a:rPr lang="en-US" dirty="0" smtClean="0"/>
              <a:t>Over-fitting</a:t>
            </a:r>
          </a:p>
          <a:p>
            <a:pPr lvl="1"/>
            <a:r>
              <a:rPr lang="en-US" dirty="0" smtClean="0"/>
              <a:t>Add dropout layers after each fully connected layer to turn off a portion of nodes</a:t>
            </a:r>
          </a:p>
          <a:p>
            <a:r>
              <a:rPr lang="en-US" dirty="0" smtClean="0"/>
              <a:t>Find the optimum value for hyper parameters:</a:t>
            </a:r>
          </a:p>
          <a:p>
            <a:pPr lvl="1"/>
            <a:r>
              <a:rPr lang="en-US" dirty="0" smtClean="0"/>
              <a:t>Learning rate</a:t>
            </a:r>
          </a:p>
          <a:p>
            <a:pPr lvl="1"/>
            <a:r>
              <a:rPr lang="en-US" dirty="0" smtClean="0"/>
              <a:t>Ratio of dropouts</a:t>
            </a:r>
          </a:p>
          <a:p>
            <a:pPr lvl="1"/>
            <a:r>
              <a:rPr lang="en-US" dirty="0" smtClean="0"/>
              <a:t>Number of epochs</a:t>
            </a:r>
          </a:p>
          <a:p>
            <a:pPr lvl="1"/>
            <a:r>
              <a:rPr lang="en-US" dirty="0" smtClean="0"/>
              <a:t>Number of data in each batch</a:t>
            </a:r>
          </a:p>
        </p:txBody>
      </p:sp>
    </p:spTree>
    <p:extLst>
      <p:ext uri="{BB962C8B-B14F-4D97-AF65-F5344CB8AC3E}">
        <p14:creationId xmlns:p14="http://schemas.microsoft.com/office/powerpoint/2010/main" val="19283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110</TotalTime>
  <Words>420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Cambria Math</vt:lpstr>
      <vt:lpstr>Rockwell</vt:lpstr>
      <vt:lpstr>Rockwell Condensed</vt:lpstr>
      <vt:lpstr>Wingdings</vt:lpstr>
      <vt:lpstr>Wood Type</vt:lpstr>
      <vt:lpstr>Behavioral Cloning To implement a self Drive car</vt:lpstr>
      <vt:lpstr>Content</vt:lpstr>
      <vt:lpstr>Overview of self driving cars</vt:lpstr>
      <vt:lpstr>Data acquirement</vt:lpstr>
      <vt:lpstr>Preprocessing</vt:lpstr>
      <vt:lpstr>Model structure</vt:lpstr>
      <vt:lpstr>Model structure</vt:lpstr>
      <vt:lpstr>Network structure-challenges</vt:lpstr>
      <vt:lpstr>Network structure-challenges</vt:lpstr>
      <vt:lpstr>Network structure-final parameters</vt:lpstr>
      <vt:lpstr>Results</vt:lpstr>
      <vt:lpstr>Demo</vt:lpstr>
      <vt:lpstr>Thanks f0r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Cloning for implemention of a self Drive car</dc:title>
  <dc:creator>LENOVO1</dc:creator>
  <cp:lastModifiedBy>LENOVO1</cp:lastModifiedBy>
  <cp:revision>12</cp:revision>
  <dcterms:created xsi:type="dcterms:W3CDTF">2019-03-18T20:22:08Z</dcterms:created>
  <dcterms:modified xsi:type="dcterms:W3CDTF">2019-03-22T16:55:35Z</dcterms:modified>
</cp:coreProperties>
</file>