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69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8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17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9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99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19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37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68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56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55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98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750E43A-2C94-44F1-9E8D-FEE9C0CF128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2313D30-801A-495C-8CDC-A73F1942B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335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73DD-06A2-453C-B77D-68911DE76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Cross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543F9-7C79-4098-A15A-6D027AD71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Carl Humphries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s50841050</a:t>
            </a:r>
          </a:p>
        </p:txBody>
      </p:sp>
    </p:spTree>
    <p:extLst>
      <p:ext uri="{BB962C8B-B14F-4D97-AF65-F5344CB8AC3E}">
        <p14:creationId xmlns:p14="http://schemas.microsoft.com/office/powerpoint/2010/main" val="176405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7B58-D0B3-4F8B-B866-7BCC87F8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FE86-7D23-4EE8-9B3E-2BF41A26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The biggest factor for time complexity was the state space shown in experimental results. And with the implementation of restrictions to mitigate this, the results seemed promising.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23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E6A5-9BD3-4C1B-9EC1-2E3FE7D6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6839-CC6F-4E88-833F-1437D3A0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rows and columns are equations.</a:t>
            </a:r>
          </a:p>
          <a:p>
            <a:r>
              <a:rPr lang="en-AU" dirty="0"/>
              <a:t>Numbers need to be filled in to match row/column </a:t>
            </a:r>
            <a:br>
              <a:rPr lang="en-AU" dirty="0"/>
            </a:br>
            <a:r>
              <a:rPr lang="en-AU" dirty="0"/>
              <a:t>solutions.</a:t>
            </a:r>
          </a:p>
          <a:p>
            <a:r>
              <a:rPr lang="en-AU" dirty="0"/>
              <a:t>A user can enter a “move” and the game will immediately </a:t>
            </a:r>
            <a:br>
              <a:rPr lang="en-AU" dirty="0"/>
            </a:br>
            <a:r>
              <a:rPr lang="en-AU" dirty="0"/>
              <a:t>say if it is a bad move.</a:t>
            </a:r>
          </a:p>
          <a:p>
            <a:r>
              <a:rPr lang="en-AU" dirty="0"/>
              <a:t>A user can ask for a hint and the game will fill in a number </a:t>
            </a:r>
            <a:br>
              <a:rPr lang="en-AU" dirty="0"/>
            </a:br>
            <a:r>
              <a:rPr lang="en-AU" dirty="0"/>
              <a:t>that leads to a solution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A6C8B-F1F7-4C0E-92C0-F24DF41064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8" y="2203045"/>
            <a:ext cx="3252312" cy="33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ABEA-9A98-4350-92F8-3900158C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4E4F-5867-48B2-B81F-FFDEC9AB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problem with this is that finding all the solutions takes a long time. Finding all the solutions is NP-Hard and Brute Force alone wont cut it. </a:t>
            </a:r>
          </a:p>
          <a:p>
            <a:r>
              <a:rPr lang="en-AU" dirty="0"/>
              <a:t>Is there a way to shrink the state space.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800" u="sng" dirty="0"/>
              <a:t>Goals</a:t>
            </a:r>
          </a:p>
          <a:p>
            <a:r>
              <a:rPr lang="en-AU" dirty="0"/>
              <a:t>The games needs to load reasonably quick and respond to the user as almost instantly.</a:t>
            </a:r>
          </a:p>
          <a:p>
            <a:r>
              <a:rPr lang="en-AU" dirty="0"/>
              <a:t>All solutions need to be found either in the background or quickly.</a:t>
            </a:r>
          </a:p>
        </p:txBody>
      </p:sp>
    </p:spTree>
    <p:extLst>
      <p:ext uri="{BB962C8B-B14F-4D97-AF65-F5344CB8AC3E}">
        <p14:creationId xmlns:p14="http://schemas.microsoft.com/office/powerpoint/2010/main" val="1081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854A-C6D3-4CC8-BF79-C4620FD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771E-8601-44B5-9B0F-8B7A4FEA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/>
              <a:t>To mitigate the state space restrictions where added.</a:t>
            </a:r>
          </a:p>
          <a:p>
            <a:r>
              <a:rPr lang="en-AU" sz="3200" dirty="0"/>
              <a:t>Rows cannot have duplicates.</a:t>
            </a:r>
          </a:p>
          <a:p>
            <a:r>
              <a:rPr lang="en-AU" sz="3200" dirty="0"/>
              <a:t>Only use the range 1-9.</a:t>
            </a:r>
          </a:p>
          <a:p>
            <a:r>
              <a:rPr lang="en-AU" sz="3200" dirty="0"/>
              <a:t>Equally remove numbers from each row.</a:t>
            </a:r>
          </a:p>
          <a:p>
            <a:endParaRPr lang="en-AU" sz="3200" dirty="0"/>
          </a:p>
          <a:p>
            <a:r>
              <a:rPr lang="en-AU" sz="3200" dirty="0"/>
              <a:t>If the state space is large regenerate the grid?</a:t>
            </a:r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938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4DD5-A9FC-42DD-807A-0152BC62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AA42-73FC-46C9-BC01-8D3033A5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sz="2800" dirty="0"/>
              <a:t>Generate a grid.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sz="2800" dirty="0"/>
              <a:t>For each row find all the number combinations that will lead to a valid row.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sz="2800" dirty="0"/>
              <a:t>Check how big the state space would be by using these row solutions (product of lengths of the row solutions). If it is greater than 50000 go to step 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sz="2800" dirty="0"/>
              <a:t>For all the combinations of row solutions. Check that the columns are valid. If the columns are valid store the solution.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24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A8E-CD9F-4D01-9096-0749EF06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DDB1-4275-4D1A-8B03-35FD84CC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sz="3200" dirty="0"/>
              <a:t>If there is one element return that value Otherwise…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sz="3200" dirty="0"/>
              <a:t>Find the operator that would resolve last. Use this as a splitting point.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sz="3200" dirty="0"/>
              <a:t>Recurse on LHS and RHS then resolve LHS operator RHS.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144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1194-8E62-4747-A5A2-334E0313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81E-851D-4C17-B8F7-A492E65C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quite clear that the state space affects the speed. </a:t>
            </a:r>
          </a:p>
          <a:p>
            <a:r>
              <a:rPr lang="en-AU" dirty="0"/>
              <a:t>But if the state space is smaller will there be less solutions?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33C4CE4-10B2-4C7C-AD76-8662A35C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51" y="3024833"/>
            <a:ext cx="4516297" cy="3267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390FC-75DD-40F6-A652-F9A8BC238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14" y="3024833"/>
            <a:ext cx="4943155" cy="32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9C22-16F6-43EF-ACDF-D661D946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Regeneration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649D-1ED3-4478-B0A3-950A22F0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the algorithm takes longer to find a small state space how does this affect the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E8BE0-C2D2-4623-B99A-CABF3B8F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2" y="2851352"/>
            <a:ext cx="5307874" cy="33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0906-B47E-4823-B4DB-3C3D5BBF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Solutions vs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EB0B-8868-4818-8193-BCBE30A5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what about the amount of solutions?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8E819-920E-49DF-93EA-5857B4FE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759448"/>
            <a:ext cx="4822780" cy="3342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37F51-A922-492C-B235-250FA362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94" y="2759448"/>
            <a:ext cx="5429699" cy="33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25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</TotalTime>
  <Words>339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Cross Numbers</vt:lpstr>
      <vt:lpstr>The Game</vt:lpstr>
      <vt:lpstr>Problem</vt:lpstr>
      <vt:lpstr>Restrictions</vt:lpstr>
      <vt:lpstr>Finding A Solution</vt:lpstr>
      <vt:lpstr>Evaluation</vt:lpstr>
      <vt:lpstr>Experimental Results</vt:lpstr>
      <vt:lpstr>Regeneration Problems</vt:lpstr>
      <vt:lpstr>Solutions vs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Numbers</dc:title>
  <dc:creator>Carl Humphries</dc:creator>
  <cp:lastModifiedBy>Carl Humphries</cp:lastModifiedBy>
  <cp:revision>4</cp:revision>
  <dcterms:created xsi:type="dcterms:W3CDTF">2018-05-17T15:26:39Z</dcterms:created>
  <dcterms:modified xsi:type="dcterms:W3CDTF">2018-05-17T16:01:06Z</dcterms:modified>
</cp:coreProperties>
</file>