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50" d="100"/>
          <a:sy n="150" d="100"/>
        </p:scale>
        <p:origin x="32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0B73-75ED-46FE-A09E-5E8FA1B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" y="0"/>
            <a:ext cx="12192000" cy="13255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/>
              <a:t>FestiveTechCalendar 2021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73709B-78A9-4687-8BC9-08020018A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46" y="1441382"/>
            <a:ext cx="7735712" cy="43513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35432-D310-46F9-A7A5-31023C7FEF1B}"/>
              </a:ext>
            </a:extLst>
          </p:cNvPr>
          <p:cNvSpPr txBox="1"/>
          <p:nvPr/>
        </p:nvSpPr>
        <p:spPr>
          <a:xfrm>
            <a:off x="4516587" y="6172199"/>
            <a:ext cx="326583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6731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3B3AE4-40A4-4640-83BA-8DBCDB67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E5EB6-B255-40E6-818B-AE62FE2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sz="2000" b="1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Demonstrating a Microservice application built around the Umbraco CMS v9 on Docker On Raspberry </a:t>
            </a:r>
            <a:r>
              <a:rPr lang="en-GB" sz="2000" b="1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Pis</a:t>
            </a:r>
            <a:endParaRPr lang="en-GB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09AC-F315-4D7F-90CB-FD861B57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56134" cy="261983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Carl Sargunar</a:t>
            </a:r>
          </a:p>
          <a:p>
            <a:pPr marL="0" indent="0">
              <a:buNone/>
            </a:pPr>
            <a:r>
              <a:rPr lang="en-GB" sz="2400" dirty="0"/>
              <a:t>@carlcod_es</a:t>
            </a:r>
          </a:p>
          <a:p>
            <a:pPr marL="0" indent="0">
              <a:buNone/>
            </a:pPr>
            <a:r>
              <a:rPr lang="en-GB" sz="1600" dirty="0"/>
              <a:t>Technical Consultant, Mondo Media working with web, cloud and mobile development</a:t>
            </a:r>
          </a:p>
          <a:p>
            <a:pPr marL="0" indent="0">
              <a:buNone/>
            </a:pPr>
            <a:r>
              <a:rPr lang="en-GB" sz="1600" dirty="0"/>
              <a:t>github.com/CarlSargunar/FTC2021---Umbraco-Docker-Pi</a:t>
            </a:r>
          </a:p>
        </p:txBody>
      </p:sp>
    </p:spTree>
    <p:extLst>
      <p:ext uri="{BB962C8B-B14F-4D97-AF65-F5344CB8AC3E}">
        <p14:creationId xmlns:p14="http://schemas.microsoft.com/office/powerpoint/2010/main" val="33293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43E018-C0C4-433F-A332-25417A2C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4" t="9091" r="19770" b="-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1626-BD37-418A-B710-613E9EBC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498" y="2498612"/>
            <a:ext cx="5683102" cy="930388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3E5F3-63C0-4CA5-959D-568AD8D297FB}"/>
              </a:ext>
            </a:extLst>
          </p:cNvPr>
          <p:cNvSpPr txBox="1"/>
          <p:nvPr/>
        </p:nvSpPr>
        <p:spPr>
          <a:xfrm>
            <a:off x="4393659" y="6328002"/>
            <a:ext cx="340468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https://festivetechcalendar.com</a:t>
            </a:r>
          </a:p>
        </p:txBody>
      </p:sp>
    </p:spTree>
    <p:extLst>
      <p:ext uri="{BB962C8B-B14F-4D97-AF65-F5344CB8AC3E}">
        <p14:creationId xmlns:p14="http://schemas.microsoft.com/office/powerpoint/2010/main" val="31362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BC86AE0-DAAC-4EE8-9C73-5737063F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FestiveTechCalendar 2021</vt:lpstr>
      <vt:lpstr>Demonstrating a Microservice application built around the Umbraco CMS v9 on Docker On Raspberry Pis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Carl Sargunar</cp:lastModifiedBy>
  <cp:revision>4</cp:revision>
  <dcterms:created xsi:type="dcterms:W3CDTF">2020-11-15T18:05:49Z</dcterms:created>
  <dcterms:modified xsi:type="dcterms:W3CDTF">2021-12-29T14:36:25Z</dcterms:modified>
</cp:coreProperties>
</file>