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57" d="100"/>
          <a:sy n="157" d="100"/>
        </p:scale>
        <p:origin x="-198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1508</TotalTime>
  <Words>1427</Words>
  <Application>Microsoft Office PowerPoint</Application>
  <PresentationFormat>On-screen Show (4:3)</PresentationFormat>
  <Paragraphs>306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Executive</vt:lpstr>
      <vt:lpstr>Programming Help in Clarion </vt:lpstr>
      <vt:lpstr>Clarion CHM Help Support</vt:lpstr>
      <vt:lpstr>Help in Clarion as Easy as 1,2,…</vt:lpstr>
      <vt:lpstr>3… Help(&lt;no file&gt;, HelpID)</vt:lpstr>
      <vt:lpstr>HLP('~Context') or ('Keyword')</vt:lpstr>
      <vt:lpstr>HLP('~Context') or ('Keyword')</vt:lpstr>
      <vt:lpstr>Multiple Help Files</vt:lpstr>
      <vt:lpstr>WslHelp$GetHelpFile</vt:lpstr>
      <vt:lpstr>CwHH Template for CHM Help</vt:lpstr>
      <vt:lpstr>CwHH TPL Generated Code</vt:lpstr>
      <vt:lpstr>New Help Engine</vt:lpstr>
      <vt:lpstr>CHM Viewer – Page Name?</vt:lpstr>
      <vt:lpstr>Help Engine Hook Example </vt:lpstr>
      <vt:lpstr>CWHelp.INT – Just 2 Methods</vt:lpstr>
      <vt:lpstr>CWHelp.INT – Just 6 Equates</vt:lpstr>
      <vt:lpstr>CW HelpCmd() = API HtmlHelp()</vt:lpstr>
      <vt:lpstr>How to Hook HelpEngine</vt:lpstr>
      <vt:lpstr>Code the Interface Methods</vt:lpstr>
      <vt:lpstr>{PROP:HelpEngine,#} is an Array</vt:lpstr>
      <vt:lpstr>HelpEngine.HelpCmd()</vt:lpstr>
      <vt:lpstr>HelpCmd(,,,LONG Data=0)</vt:lpstr>
      <vt:lpstr>Can Call the HelpEngine</vt:lpstr>
      <vt:lpstr>Can Call the HelpEngine</vt:lpstr>
      <vt:lpstr>Help Check Hook Engine</vt:lpstr>
      <vt:lpstr>Help Check Hook Engine</vt:lpstr>
      <vt:lpstr>WebHelp – Online Help</vt:lpstr>
      <vt:lpstr>CwHH Removal</vt:lpstr>
      <vt:lpstr>Peek Under the API Covers</vt:lpstr>
      <vt:lpstr>Finding CHM Topics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 Barnes</dc:creator>
  <cp:lastModifiedBy>carl@carlbarnes.com</cp:lastModifiedBy>
  <cp:revision>127</cp:revision>
  <dcterms:created xsi:type="dcterms:W3CDTF">2017-10-06T21:31:04Z</dcterms:created>
  <dcterms:modified xsi:type="dcterms:W3CDTF">2021-01-16T22:28:37Z</dcterms:modified>
</cp:coreProperties>
</file>