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936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9.jpg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8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3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7.png"/><Relationship Id="rId7" Type="http://schemas.openxmlformats.org/officeDocument/2006/relationships/image" Target="../media/image158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10" Type="http://schemas.openxmlformats.org/officeDocument/2006/relationships/image" Target="../media/image161.png"/><Relationship Id="rId4" Type="http://schemas.openxmlformats.org/officeDocument/2006/relationships/image" Target="../media/image155.png"/><Relationship Id="rId9" Type="http://schemas.openxmlformats.org/officeDocument/2006/relationships/image" Target="../media/image1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6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5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7.png"/><Relationship Id="rId7" Type="http://schemas.openxmlformats.org/officeDocument/2006/relationships/image" Target="../media/image174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3.png"/><Relationship Id="rId5" Type="http://schemas.openxmlformats.org/officeDocument/2006/relationships/image" Target="../media/image156.png"/><Relationship Id="rId10" Type="http://schemas.openxmlformats.org/officeDocument/2006/relationships/image" Target="../media/image175.png"/><Relationship Id="rId4" Type="http://schemas.openxmlformats.org/officeDocument/2006/relationships/image" Target="../media/image155.png"/><Relationship Id="rId9" Type="http://schemas.openxmlformats.org/officeDocument/2006/relationships/image" Target="../media/image1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2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4" Type="http://schemas.openxmlformats.org/officeDocument/2006/relationships/image" Target="../media/image17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13" Type="http://schemas.openxmlformats.org/officeDocument/2006/relationships/image" Target="../media/image193.png"/><Relationship Id="rId3" Type="http://schemas.openxmlformats.org/officeDocument/2006/relationships/image" Target="../media/image7.png"/><Relationship Id="rId7" Type="http://schemas.openxmlformats.org/officeDocument/2006/relationships/image" Target="../media/image187.png"/><Relationship Id="rId12" Type="http://schemas.openxmlformats.org/officeDocument/2006/relationships/image" Target="../media/image192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6.png"/><Relationship Id="rId11" Type="http://schemas.openxmlformats.org/officeDocument/2006/relationships/image" Target="../media/image191.png"/><Relationship Id="rId5" Type="http://schemas.openxmlformats.org/officeDocument/2006/relationships/image" Target="../media/image185.png"/><Relationship Id="rId15" Type="http://schemas.openxmlformats.org/officeDocument/2006/relationships/image" Target="../media/image195.png"/><Relationship Id="rId10" Type="http://schemas.openxmlformats.org/officeDocument/2006/relationships/image" Target="../media/image190.png"/><Relationship Id="rId4" Type="http://schemas.openxmlformats.org/officeDocument/2006/relationships/image" Target="../media/image184.png"/><Relationship Id="rId9" Type="http://schemas.openxmlformats.org/officeDocument/2006/relationships/image" Target="../media/image189.png"/><Relationship Id="rId14" Type="http://schemas.openxmlformats.org/officeDocument/2006/relationships/image" Target="../media/image19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9.png"/><Relationship Id="rId4" Type="http://schemas.openxmlformats.org/officeDocument/2006/relationships/image" Target="../media/image19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9" Type="http://schemas.openxmlformats.org/officeDocument/2006/relationships/image" Target="../media/image53.png"/><Relationship Id="rId21" Type="http://schemas.openxmlformats.org/officeDocument/2006/relationships/image" Target="../media/image35.png"/><Relationship Id="rId34" Type="http://schemas.openxmlformats.org/officeDocument/2006/relationships/image" Target="../media/image48.png"/><Relationship Id="rId42" Type="http://schemas.openxmlformats.org/officeDocument/2006/relationships/image" Target="../media/image56.png"/><Relationship Id="rId47" Type="http://schemas.openxmlformats.org/officeDocument/2006/relationships/image" Target="../media/image61.png"/><Relationship Id="rId50" Type="http://schemas.openxmlformats.org/officeDocument/2006/relationships/image" Target="../media/image64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6" Type="http://schemas.openxmlformats.org/officeDocument/2006/relationships/image" Target="../media/image30.png"/><Relationship Id="rId29" Type="http://schemas.openxmlformats.org/officeDocument/2006/relationships/image" Target="../media/image43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32" Type="http://schemas.openxmlformats.org/officeDocument/2006/relationships/image" Target="../media/image46.png"/><Relationship Id="rId37" Type="http://schemas.openxmlformats.org/officeDocument/2006/relationships/image" Target="../media/image51.png"/><Relationship Id="rId40" Type="http://schemas.openxmlformats.org/officeDocument/2006/relationships/image" Target="../media/image54.png"/><Relationship Id="rId45" Type="http://schemas.openxmlformats.org/officeDocument/2006/relationships/image" Target="../media/image59.png"/><Relationship Id="rId53" Type="http://schemas.openxmlformats.org/officeDocument/2006/relationships/image" Target="../media/image67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31" Type="http://schemas.openxmlformats.org/officeDocument/2006/relationships/image" Target="../media/image45.png"/><Relationship Id="rId44" Type="http://schemas.openxmlformats.org/officeDocument/2006/relationships/image" Target="../media/image58.png"/><Relationship Id="rId52" Type="http://schemas.openxmlformats.org/officeDocument/2006/relationships/image" Target="../media/image66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Relationship Id="rId43" Type="http://schemas.openxmlformats.org/officeDocument/2006/relationships/image" Target="../media/image57.png"/><Relationship Id="rId48" Type="http://schemas.openxmlformats.org/officeDocument/2006/relationships/image" Target="../media/image62.png"/><Relationship Id="rId8" Type="http://schemas.openxmlformats.org/officeDocument/2006/relationships/image" Target="../media/image22.png"/><Relationship Id="rId51" Type="http://schemas.openxmlformats.org/officeDocument/2006/relationships/image" Target="../media/image65.png"/><Relationship Id="rId3" Type="http://schemas.openxmlformats.org/officeDocument/2006/relationships/image" Target="../media/image7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33" Type="http://schemas.openxmlformats.org/officeDocument/2006/relationships/image" Target="../media/image47.png"/><Relationship Id="rId38" Type="http://schemas.openxmlformats.org/officeDocument/2006/relationships/image" Target="../media/image52.png"/><Relationship Id="rId46" Type="http://schemas.openxmlformats.org/officeDocument/2006/relationships/image" Target="../media/image60.png"/><Relationship Id="rId20" Type="http://schemas.openxmlformats.org/officeDocument/2006/relationships/image" Target="../media/image34.png"/><Relationship Id="rId41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36" Type="http://schemas.openxmlformats.org/officeDocument/2006/relationships/image" Target="../media/image50.png"/><Relationship Id="rId49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7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" Type="http://schemas.openxmlformats.org/officeDocument/2006/relationships/image" Target="../media/image68.png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7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7.png"/><Relationship Id="rId21" Type="http://schemas.openxmlformats.org/officeDocument/2006/relationships/image" Target="../media/image111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" Type="http://schemas.openxmlformats.org/officeDocument/2006/relationships/image" Target="../media/image93.png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0" Type="http://schemas.openxmlformats.org/officeDocument/2006/relationships/image" Target="../media/image100.png"/><Relationship Id="rId19" Type="http://schemas.openxmlformats.org/officeDocument/2006/relationships/image" Target="../media/image109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Relationship Id="rId22" Type="http://schemas.openxmlformats.org/officeDocument/2006/relationships/image" Target="../media/image1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25.png"/><Relationship Id="rId18" Type="http://schemas.openxmlformats.org/officeDocument/2006/relationships/image" Target="../media/image130.png"/><Relationship Id="rId3" Type="http://schemas.openxmlformats.org/officeDocument/2006/relationships/image" Target="../media/image7.png"/><Relationship Id="rId21" Type="http://schemas.openxmlformats.org/officeDocument/2006/relationships/image" Target="../media/image133.png"/><Relationship Id="rId7" Type="http://schemas.openxmlformats.org/officeDocument/2006/relationships/image" Target="../media/image119.png"/><Relationship Id="rId12" Type="http://schemas.openxmlformats.org/officeDocument/2006/relationships/image" Target="../media/image124.png"/><Relationship Id="rId17" Type="http://schemas.openxmlformats.org/officeDocument/2006/relationships/image" Target="../media/image129.png"/><Relationship Id="rId2" Type="http://schemas.openxmlformats.org/officeDocument/2006/relationships/image" Target="../media/image115.png"/><Relationship Id="rId16" Type="http://schemas.openxmlformats.org/officeDocument/2006/relationships/image" Target="../media/image128.png"/><Relationship Id="rId20" Type="http://schemas.openxmlformats.org/officeDocument/2006/relationships/image" Target="../media/image1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5" Type="http://schemas.openxmlformats.org/officeDocument/2006/relationships/image" Target="../media/image117.png"/><Relationship Id="rId15" Type="http://schemas.openxmlformats.org/officeDocument/2006/relationships/image" Target="../media/image127.png"/><Relationship Id="rId10" Type="http://schemas.openxmlformats.org/officeDocument/2006/relationships/image" Target="../media/image122.png"/><Relationship Id="rId19" Type="http://schemas.openxmlformats.org/officeDocument/2006/relationships/image" Target="../media/image131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Relationship Id="rId14" Type="http://schemas.openxmlformats.org/officeDocument/2006/relationships/image" Target="../media/image1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553"/>
            <a:chOff x="0" y="0"/>
            <a:chExt cx="20104100" cy="11308553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92522" y="478687"/>
              <a:ext cx="135702" cy="30055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0104100" cy="1130855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31553" y="2885252"/>
              <a:ext cx="8672510" cy="39169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04769" y="6493624"/>
              <a:ext cx="5645901" cy="83934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34926" y="7315127"/>
              <a:ext cx="3481988" cy="8395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56820" y="478687"/>
            <a:ext cx="305331" cy="3005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02889" y="984263"/>
            <a:ext cx="17273905" cy="0"/>
          </a:xfrm>
          <a:custGeom>
            <a:avLst/>
            <a:gdLst/>
            <a:ahLst/>
            <a:cxnLst/>
            <a:rect l="l" t="t" r="r" b="b"/>
            <a:pathLst>
              <a:path w="17273905">
                <a:moveTo>
                  <a:pt x="0" y="0"/>
                </a:moveTo>
                <a:lnTo>
                  <a:pt x="17273819" y="0"/>
                </a:lnTo>
              </a:path>
            </a:pathLst>
          </a:custGeom>
          <a:ln w="10470">
            <a:solidFill>
              <a:srgbClr val="9B9F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14721" y="984263"/>
            <a:ext cx="17631410" cy="1298575"/>
            <a:chOff x="1414721" y="984263"/>
            <a:chExt cx="17631410" cy="1298575"/>
          </a:xfrm>
        </p:grpSpPr>
        <p:sp>
          <p:nvSpPr>
            <p:cNvPr id="5" name="object 5"/>
            <p:cNvSpPr/>
            <p:nvPr/>
          </p:nvSpPr>
          <p:spPr>
            <a:xfrm>
              <a:off x="1414721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10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2FA3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58123" y="2145945"/>
              <a:ext cx="1722755" cy="137160"/>
            </a:xfrm>
            <a:custGeom>
              <a:avLst/>
              <a:gdLst/>
              <a:ahLst/>
              <a:cxnLst/>
              <a:rect l="l" t="t" r="r" b="b"/>
              <a:pathLst>
                <a:path w="1722754" h="137160">
                  <a:moveTo>
                    <a:pt x="0" y="136707"/>
                  </a:moveTo>
                  <a:lnTo>
                    <a:pt x="1722460" y="136707"/>
                  </a:lnTo>
                  <a:lnTo>
                    <a:pt x="1722460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784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80584" y="2145945"/>
              <a:ext cx="1727835" cy="137160"/>
            </a:xfrm>
            <a:custGeom>
              <a:avLst/>
              <a:gdLst/>
              <a:ahLst/>
              <a:cxnLst/>
              <a:rect l="l" t="t" r="r" b="b"/>
              <a:pathLst>
                <a:path w="1727834" h="137160">
                  <a:moveTo>
                    <a:pt x="0" y="136707"/>
                  </a:moveTo>
                  <a:lnTo>
                    <a:pt x="1727696" y="136707"/>
                  </a:lnTo>
                  <a:lnTo>
                    <a:pt x="1727696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F38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08280" y="2145945"/>
              <a:ext cx="1717675" cy="137160"/>
            </a:xfrm>
            <a:custGeom>
              <a:avLst/>
              <a:gdLst/>
              <a:ahLst/>
              <a:cxnLst/>
              <a:rect l="l" t="t" r="r" b="b"/>
              <a:pathLst>
                <a:path w="1717675" h="137160">
                  <a:moveTo>
                    <a:pt x="0" y="136707"/>
                  </a:moveTo>
                  <a:lnTo>
                    <a:pt x="1717225" y="136707"/>
                  </a:lnTo>
                  <a:lnTo>
                    <a:pt x="1717225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DC2A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25505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88C4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68907" y="2145945"/>
              <a:ext cx="1727835" cy="137160"/>
            </a:xfrm>
            <a:custGeom>
              <a:avLst/>
              <a:gdLst/>
              <a:ahLst/>
              <a:cxnLst/>
              <a:rect l="l" t="t" r="r" b="b"/>
              <a:pathLst>
                <a:path w="1727834" h="137160">
                  <a:moveTo>
                    <a:pt x="0" y="136707"/>
                  </a:moveTo>
                  <a:lnTo>
                    <a:pt x="1727696" y="136707"/>
                  </a:lnTo>
                  <a:lnTo>
                    <a:pt x="1727696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F6D6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796603" y="2145945"/>
              <a:ext cx="1712595" cy="137160"/>
            </a:xfrm>
            <a:custGeom>
              <a:avLst/>
              <a:gdLst/>
              <a:ahLst/>
              <a:cxnLst/>
              <a:rect l="l" t="t" r="r" b="b"/>
              <a:pathLst>
                <a:path w="1712594" h="137160">
                  <a:moveTo>
                    <a:pt x="0" y="136707"/>
                  </a:moveTo>
                  <a:lnTo>
                    <a:pt x="1711989" y="136707"/>
                  </a:lnTo>
                  <a:lnTo>
                    <a:pt x="1711989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3BB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508593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1A6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51996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E36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90162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B13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89655" y="984263"/>
              <a:ext cx="2556257" cy="1155252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41852" y="3081538"/>
            <a:ext cx="16533663" cy="77378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24672" y="478687"/>
            <a:ext cx="203554" cy="3005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02889" y="984263"/>
            <a:ext cx="17273905" cy="0"/>
          </a:xfrm>
          <a:custGeom>
            <a:avLst/>
            <a:gdLst/>
            <a:ahLst/>
            <a:cxnLst/>
            <a:rect l="l" t="t" r="r" b="b"/>
            <a:pathLst>
              <a:path w="17273905">
                <a:moveTo>
                  <a:pt x="0" y="0"/>
                </a:moveTo>
                <a:lnTo>
                  <a:pt x="17273819" y="0"/>
                </a:lnTo>
              </a:path>
            </a:pathLst>
          </a:custGeom>
          <a:ln w="10470">
            <a:solidFill>
              <a:srgbClr val="9B9F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14721" y="984263"/>
            <a:ext cx="17631410" cy="1298575"/>
            <a:chOff x="1414721" y="984263"/>
            <a:chExt cx="17631410" cy="1298575"/>
          </a:xfrm>
        </p:grpSpPr>
        <p:sp>
          <p:nvSpPr>
            <p:cNvPr id="5" name="object 5"/>
            <p:cNvSpPr/>
            <p:nvPr/>
          </p:nvSpPr>
          <p:spPr>
            <a:xfrm>
              <a:off x="1414721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10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2FA3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58123" y="2145945"/>
              <a:ext cx="1722755" cy="137160"/>
            </a:xfrm>
            <a:custGeom>
              <a:avLst/>
              <a:gdLst/>
              <a:ahLst/>
              <a:cxnLst/>
              <a:rect l="l" t="t" r="r" b="b"/>
              <a:pathLst>
                <a:path w="1722754" h="137160">
                  <a:moveTo>
                    <a:pt x="0" y="136707"/>
                  </a:moveTo>
                  <a:lnTo>
                    <a:pt x="1722460" y="136707"/>
                  </a:lnTo>
                  <a:lnTo>
                    <a:pt x="1722460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784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80584" y="2145945"/>
              <a:ext cx="1727835" cy="137160"/>
            </a:xfrm>
            <a:custGeom>
              <a:avLst/>
              <a:gdLst/>
              <a:ahLst/>
              <a:cxnLst/>
              <a:rect l="l" t="t" r="r" b="b"/>
              <a:pathLst>
                <a:path w="1727834" h="137160">
                  <a:moveTo>
                    <a:pt x="0" y="136707"/>
                  </a:moveTo>
                  <a:lnTo>
                    <a:pt x="1727696" y="136707"/>
                  </a:lnTo>
                  <a:lnTo>
                    <a:pt x="1727696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F38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08280" y="2145945"/>
              <a:ext cx="1717675" cy="137160"/>
            </a:xfrm>
            <a:custGeom>
              <a:avLst/>
              <a:gdLst/>
              <a:ahLst/>
              <a:cxnLst/>
              <a:rect l="l" t="t" r="r" b="b"/>
              <a:pathLst>
                <a:path w="1717675" h="137160">
                  <a:moveTo>
                    <a:pt x="0" y="136707"/>
                  </a:moveTo>
                  <a:lnTo>
                    <a:pt x="1717225" y="136707"/>
                  </a:lnTo>
                  <a:lnTo>
                    <a:pt x="1717225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DC2A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25505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88C4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68907" y="2145945"/>
              <a:ext cx="1727835" cy="137160"/>
            </a:xfrm>
            <a:custGeom>
              <a:avLst/>
              <a:gdLst/>
              <a:ahLst/>
              <a:cxnLst/>
              <a:rect l="l" t="t" r="r" b="b"/>
              <a:pathLst>
                <a:path w="1727834" h="137160">
                  <a:moveTo>
                    <a:pt x="0" y="136707"/>
                  </a:moveTo>
                  <a:lnTo>
                    <a:pt x="1727696" y="136707"/>
                  </a:lnTo>
                  <a:lnTo>
                    <a:pt x="1727696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F6D6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796603" y="2145945"/>
              <a:ext cx="1712595" cy="137160"/>
            </a:xfrm>
            <a:custGeom>
              <a:avLst/>
              <a:gdLst/>
              <a:ahLst/>
              <a:cxnLst/>
              <a:rect l="l" t="t" r="r" b="b"/>
              <a:pathLst>
                <a:path w="1712594" h="137160">
                  <a:moveTo>
                    <a:pt x="0" y="136707"/>
                  </a:moveTo>
                  <a:lnTo>
                    <a:pt x="1711989" y="136707"/>
                  </a:lnTo>
                  <a:lnTo>
                    <a:pt x="1711989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3BB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508593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1A6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51996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E36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90162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B13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89655" y="984263"/>
              <a:ext cx="2556257" cy="115525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5401" y="1180382"/>
              <a:ext cx="2895304" cy="71872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7990" y="1180382"/>
              <a:ext cx="7886880" cy="718721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67981" y="3694443"/>
            <a:ext cx="16662313" cy="50306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81950" y="478687"/>
            <a:ext cx="267635" cy="3005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02889" y="984263"/>
            <a:ext cx="17273905" cy="0"/>
          </a:xfrm>
          <a:custGeom>
            <a:avLst/>
            <a:gdLst/>
            <a:ahLst/>
            <a:cxnLst/>
            <a:rect l="l" t="t" r="r" b="b"/>
            <a:pathLst>
              <a:path w="17273905">
                <a:moveTo>
                  <a:pt x="0" y="0"/>
                </a:moveTo>
                <a:lnTo>
                  <a:pt x="17273819" y="0"/>
                </a:lnTo>
              </a:path>
            </a:pathLst>
          </a:custGeom>
          <a:ln w="10470">
            <a:solidFill>
              <a:srgbClr val="9B9F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14721" y="984263"/>
            <a:ext cx="17631410" cy="1298575"/>
            <a:chOff x="1414721" y="984263"/>
            <a:chExt cx="17631410" cy="1298575"/>
          </a:xfrm>
        </p:grpSpPr>
        <p:sp>
          <p:nvSpPr>
            <p:cNvPr id="5" name="object 5"/>
            <p:cNvSpPr/>
            <p:nvPr/>
          </p:nvSpPr>
          <p:spPr>
            <a:xfrm>
              <a:off x="1414721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10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2FA3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58123" y="2145945"/>
              <a:ext cx="1722755" cy="137160"/>
            </a:xfrm>
            <a:custGeom>
              <a:avLst/>
              <a:gdLst/>
              <a:ahLst/>
              <a:cxnLst/>
              <a:rect l="l" t="t" r="r" b="b"/>
              <a:pathLst>
                <a:path w="1722754" h="137160">
                  <a:moveTo>
                    <a:pt x="0" y="136707"/>
                  </a:moveTo>
                  <a:lnTo>
                    <a:pt x="1722460" y="136707"/>
                  </a:lnTo>
                  <a:lnTo>
                    <a:pt x="1722460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784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80584" y="2145945"/>
              <a:ext cx="1727835" cy="137160"/>
            </a:xfrm>
            <a:custGeom>
              <a:avLst/>
              <a:gdLst/>
              <a:ahLst/>
              <a:cxnLst/>
              <a:rect l="l" t="t" r="r" b="b"/>
              <a:pathLst>
                <a:path w="1727834" h="137160">
                  <a:moveTo>
                    <a:pt x="0" y="136707"/>
                  </a:moveTo>
                  <a:lnTo>
                    <a:pt x="1727696" y="136707"/>
                  </a:lnTo>
                  <a:lnTo>
                    <a:pt x="1727696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F38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08280" y="2145945"/>
              <a:ext cx="1717675" cy="137160"/>
            </a:xfrm>
            <a:custGeom>
              <a:avLst/>
              <a:gdLst/>
              <a:ahLst/>
              <a:cxnLst/>
              <a:rect l="l" t="t" r="r" b="b"/>
              <a:pathLst>
                <a:path w="1717675" h="137160">
                  <a:moveTo>
                    <a:pt x="0" y="136707"/>
                  </a:moveTo>
                  <a:lnTo>
                    <a:pt x="1717225" y="136707"/>
                  </a:lnTo>
                  <a:lnTo>
                    <a:pt x="1717225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DC2A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25505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88C4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68907" y="2145945"/>
              <a:ext cx="1727835" cy="137160"/>
            </a:xfrm>
            <a:custGeom>
              <a:avLst/>
              <a:gdLst/>
              <a:ahLst/>
              <a:cxnLst/>
              <a:rect l="l" t="t" r="r" b="b"/>
              <a:pathLst>
                <a:path w="1727834" h="137160">
                  <a:moveTo>
                    <a:pt x="0" y="136707"/>
                  </a:moveTo>
                  <a:lnTo>
                    <a:pt x="1727696" y="136707"/>
                  </a:lnTo>
                  <a:lnTo>
                    <a:pt x="1727696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F6D6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796603" y="2145945"/>
              <a:ext cx="1712595" cy="137160"/>
            </a:xfrm>
            <a:custGeom>
              <a:avLst/>
              <a:gdLst/>
              <a:ahLst/>
              <a:cxnLst/>
              <a:rect l="l" t="t" r="r" b="b"/>
              <a:pathLst>
                <a:path w="1712594" h="137160">
                  <a:moveTo>
                    <a:pt x="0" y="136707"/>
                  </a:moveTo>
                  <a:lnTo>
                    <a:pt x="1711989" y="136707"/>
                  </a:lnTo>
                  <a:lnTo>
                    <a:pt x="1711989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3BB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508593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1A6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51996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E36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90162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B13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89655" y="984263"/>
              <a:ext cx="2556257" cy="1155252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84984" y="3343006"/>
            <a:ext cx="16114626" cy="699898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78180" y="478687"/>
            <a:ext cx="273290" cy="3005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02889" y="984263"/>
            <a:ext cx="17273905" cy="0"/>
          </a:xfrm>
          <a:custGeom>
            <a:avLst/>
            <a:gdLst/>
            <a:ahLst/>
            <a:cxnLst/>
            <a:rect l="l" t="t" r="r" b="b"/>
            <a:pathLst>
              <a:path w="17273905">
                <a:moveTo>
                  <a:pt x="0" y="0"/>
                </a:moveTo>
                <a:lnTo>
                  <a:pt x="17273819" y="0"/>
                </a:lnTo>
              </a:path>
            </a:pathLst>
          </a:custGeom>
          <a:ln w="10470">
            <a:solidFill>
              <a:srgbClr val="9B9F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14721" y="984263"/>
            <a:ext cx="17631410" cy="1298575"/>
            <a:chOff x="1414721" y="984263"/>
            <a:chExt cx="17631410" cy="1298575"/>
          </a:xfrm>
        </p:grpSpPr>
        <p:sp>
          <p:nvSpPr>
            <p:cNvPr id="5" name="object 5"/>
            <p:cNvSpPr/>
            <p:nvPr/>
          </p:nvSpPr>
          <p:spPr>
            <a:xfrm>
              <a:off x="1414721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10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2FA3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58123" y="2145945"/>
              <a:ext cx="1722755" cy="137160"/>
            </a:xfrm>
            <a:custGeom>
              <a:avLst/>
              <a:gdLst/>
              <a:ahLst/>
              <a:cxnLst/>
              <a:rect l="l" t="t" r="r" b="b"/>
              <a:pathLst>
                <a:path w="1722754" h="137160">
                  <a:moveTo>
                    <a:pt x="0" y="136707"/>
                  </a:moveTo>
                  <a:lnTo>
                    <a:pt x="1722460" y="136707"/>
                  </a:lnTo>
                  <a:lnTo>
                    <a:pt x="1722460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784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80584" y="2145945"/>
              <a:ext cx="1727835" cy="137160"/>
            </a:xfrm>
            <a:custGeom>
              <a:avLst/>
              <a:gdLst/>
              <a:ahLst/>
              <a:cxnLst/>
              <a:rect l="l" t="t" r="r" b="b"/>
              <a:pathLst>
                <a:path w="1727834" h="137160">
                  <a:moveTo>
                    <a:pt x="0" y="136707"/>
                  </a:moveTo>
                  <a:lnTo>
                    <a:pt x="1727696" y="136707"/>
                  </a:lnTo>
                  <a:lnTo>
                    <a:pt x="1727696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F38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08280" y="2145945"/>
              <a:ext cx="1717675" cy="137160"/>
            </a:xfrm>
            <a:custGeom>
              <a:avLst/>
              <a:gdLst/>
              <a:ahLst/>
              <a:cxnLst/>
              <a:rect l="l" t="t" r="r" b="b"/>
              <a:pathLst>
                <a:path w="1717675" h="137160">
                  <a:moveTo>
                    <a:pt x="0" y="136707"/>
                  </a:moveTo>
                  <a:lnTo>
                    <a:pt x="1717225" y="136707"/>
                  </a:lnTo>
                  <a:lnTo>
                    <a:pt x="1717225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DC2A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25505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88C4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68907" y="2145945"/>
              <a:ext cx="1727835" cy="137160"/>
            </a:xfrm>
            <a:custGeom>
              <a:avLst/>
              <a:gdLst/>
              <a:ahLst/>
              <a:cxnLst/>
              <a:rect l="l" t="t" r="r" b="b"/>
              <a:pathLst>
                <a:path w="1727834" h="137160">
                  <a:moveTo>
                    <a:pt x="0" y="136707"/>
                  </a:moveTo>
                  <a:lnTo>
                    <a:pt x="1727696" y="136707"/>
                  </a:lnTo>
                  <a:lnTo>
                    <a:pt x="1727696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F6D6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796603" y="2145945"/>
              <a:ext cx="1712595" cy="137160"/>
            </a:xfrm>
            <a:custGeom>
              <a:avLst/>
              <a:gdLst/>
              <a:ahLst/>
              <a:cxnLst/>
              <a:rect l="l" t="t" r="r" b="b"/>
              <a:pathLst>
                <a:path w="1712594" h="137160">
                  <a:moveTo>
                    <a:pt x="0" y="136707"/>
                  </a:moveTo>
                  <a:lnTo>
                    <a:pt x="1711989" y="136707"/>
                  </a:lnTo>
                  <a:lnTo>
                    <a:pt x="1711989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3BB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508593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1A6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51996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E36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90162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B13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89655" y="984263"/>
              <a:ext cx="2556257" cy="1155252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0626" y="3175672"/>
            <a:ext cx="16838400" cy="768333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70641" y="478687"/>
            <a:ext cx="284598" cy="3005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02889" y="984263"/>
            <a:ext cx="17273905" cy="0"/>
          </a:xfrm>
          <a:custGeom>
            <a:avLst/>
            <a:gdLst/>
            <a:ahLst/>
            <a:cxnLst/>
            <a:rect l="l" t="t" r="r" b="b"/>
            <a:pathLst>
              <a:path w="17273905">
                <a:moveTo>
                  <a:pt x="0" y="0"/>
                </a:moveTo>
                <a:lnTo>
                  <a:pt x="17273819" y="0"/>
                </a:lnTo>
              </a:path>
            </a:pathLst>
          </a:custGeom>
          <a:ln w="10470">
            <a:solidFill>
              <a:srgbClr val="9B9F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14721" y="984263"/>
            <a:ext cx="17631410" cy="1298575"/>
            <a:chOff x="1414721" y="984263"/>
            <a:chExt cx="17631410" cy="1298575"/>
          </a:xfrm>
        </p:grpSpPr>
        <p:sp>
          <p:nvSpPr>
            <p:cNvPr id="5" name="object 5"/>
            <p:cNvSpPr/>
            <p:nvPr/>
          </p:nvSpPr>
          <p:spPr>
            <a:xfrm>
              <a:off x="1414721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10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2FA3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58123" y="2145945"/>
              <a:ext cx="1722755" cy="137160"/>
            </a:xfrm>
            <a:custGeom>
              <a:avLst/>
              <a:gdLst/>
              <a:ahLst/>
              <a:cxnLst/>
              <a:rect l="l" t="t" r="r" b="b"/>
              <a:pathLst>
                <a:path w="1722754" h="137160">
                  <a:moveTo>
                    <a:pt x="0" y="136707"/>
                  </a:moveTo>
                  <a:lnTo>
                    <a:pt x="1722460" y="136707"/>
                  </a:lnTo>
                  <a:lnTo>
                    <a:pt x="1722460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784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80584" y="2145945"/>
              <a:ext cx="1727835" cy="137160"/>
            </a:xfrm>
            <a:custGeom>
              <a:avLst/>
              <a:gdLst/>
              <a:ahLst/>
              <a:cxnLst/>
              <a:rect l="l" t="t" r="r" b="b"/>
              <a:pathLst>
                <a:path w="1727834" h="137160">
                  <a:moveTo>
                    <a:pt x="0" y="136707"/>
                  </a:moveTo>
                  <a:lnTo>
                    <a:pt x="1727696" y="136707"/>
                  </a:lnTo>
                  <a:lnTo>
                    <a:pt x="1727696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F38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08280" y="2145945"/>
              <a:ext cx="1717675" cy="137160"/>
            </a:xfrm>
            <a:custGeom>
              <a:avLst/>
              <a:gdLst/>
              <a:ahLst/>
              <a:cxnLst/>
              <a:rect l="l" t="t" r="r" b="b"/>
              <a:pathLst>
                <a:path w="1717675" h="137160">
                  <a:moveTo>
                    <a:pt x="0" y="136707"/>
                  </a:moveTo>
                  <a:lnTo>
                    <a:pt x="1717225" y="136707"/>
                  </a:lnTo>
                  <a:lnTo>
                    <a:pt x="1717225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DC2A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25505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88C4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68907" y="2145945"/>
              <a:ext cx="1727835" cy="137160"/>
            </a:xfrm>
            <a:custGeom>
              <a:avLst/>
              <a:gdLst/>
              <a:ahLst/>
              <a:cxnLst/>
              <a:rect l="l" t="t" r="r" b="b"/>
              <a:pathLst>
                <a:path w="1727834" h="137160">
                  <a:moveTo>
                    <a:pt x="0" y="136707"/>
                  </a:moveTo>
                  <a:lnTo>
                    <a:pt x="1727696" y="136707"/>
                  </a:lnTo>
                  <a:lnTo>
                    <a:pt x="1727696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F6D6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796603" y="2145945"/>
              <a:ext cx="1712595" cy="137160"/>
            </a:xfrm>
            <a:custGeom>
              <a:avLst/>
              <a:gdLst/>
              <a:ahLst/>
              <a:cxnLst/>
              <a:rect l="l" t="t" r="r" b="b"/>
              <a:pathLst>
                <a:path w="1712594" h="137160">
                  <a:moveTo>
                    <a:pt x="0" y="136707"/>
                  </a:moveTo>
                  <a:lnTo>
                    <a:pt x="1711989" y="136707"/>
                  </a:lnTo>
                  <a:lnTo>
                    <a:pt x="1711989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3BB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508593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1A6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51996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E36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90162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B13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89655" y="984263"/>
              <a:ext cx="2556257" cy="1155252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460583" y="10218160"/>
            <a:ext cx="13202285" cy="598170"/>
            <a:chOff x="1460583" y="10218160"/>
            <a:chExt cx="13202285" cy="59817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0583" y="10218160"/>
              <a:ext cx="3894331" cy="5980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92616" y="10218160"/>
              <a:ext cx="1090647" cy="5980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10602" y="10218160"/>
              <a:ext cx="8652197" cy="598096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99626" y="3130470"/>
            <a:ext cx="16850746" cy="68344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78180" y="478687"/>
            <a:ext cx="273290" cy="3005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02889" y="984263"/>
            <a:ext cx="17273905" cy="0"/>
          </a:xfrm>
          <a:custGeom>
            <a:avLst/>
            <a:gdLst/>
            <a:ahLst/>
            <a:cxnLst/>
            <a:rect l="l" t="t" r="r" b="b"/>
            <a:pathLst>
              <a:path w="17273905">
                <a:moveTo>
                  <a:pt x="0" y="0"/>
                </a:moveTo>
                <a:lnTo>
                  <a:pt x="17273819" y="0"/>
                </a:lnTo>
              </a:path>
            </a:pathLst>
          </a:custGeom>
          <a:ln w="10470">
            <a:solidFill>
              <a:srgbClr val="9B9F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14721" y="984263"/>
            <a:ext cx="17631410" cy="1298575"/>
            <a:chOff x="1414721" y="984263"/>
            <a:chExt cx="17631410" cy="1298575"/>
          </a:xfrm>
        </p:grpSpPr>
        <p:sp>
          <p:nvSpPr>
            <p:cNvPr id="5" name="object 5"/>
            <p:cNvSpPr/>
            <p:nvPr/>
          </p:nvSpPr>
          <p:spPr>
            <a:xfrm>
              <a:off x="1414721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10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2FA3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58123" y="2145945"/>
              <a:ext cx="1722755" cy="137160"/>
            </a:xfrm>
            <a:custGeom>
              <a:avLst/>
              <a:gdLst/>
              <a:ahLst/>
              <a:cxnLst/>
              <a:rect l="l" t="t" r="r" b="b"/>
              <a:pathLst>
                <a:path w="1722754" h="137160">
                  <a:moveTo>
                    <a:pt x="0" y="136707"/>
                  </a:moveTo>
                  <a:lnTo>
                    <a:pt x="1722460" y="136707"/>
                  </a:lnTo>
                  <a:lnTo>
                    <a:pt x="1722460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784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80584" y="2145945"/>
              <a:ext cx="1727835" cy="137160"/>
            </a:xfrm>
            <a:custGeom>
              <a:avLst/>
              <a:gdLst/>
              <a:ahLst/>
              <a:cxnLst/>
              <a:rect l="l" t="t" r="r" b="b"/>
              <a:pathLst>
                <a:path w="1727834" h="137160">
                  <a:moveTo>
                    <a:pt x="0" y="136707"/>
                  </a:moveTo>
                  <a:lnTo>
                    <a:pt x="1727696" y="136707"/>
                  </a:lnTo>
                  <a:lnTo>
                    <a:pt x="1727696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F38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08280" y="2145945"/>
              <a:ext cx="1717675" cy="137160"/>
            </a:xfrm>
            <a:custGeom>
              <a:avLst/>
              <a:gdLst/>
              <a:ahLst/>
              <a:cxnLst/>
              <a:rect l="l" t="t" r="r" b="b"/>
              <a:pathLst>
                <a:path w="1717675" h="137160">
                  <a:moveTo>
                    <a:pt x="0" y="136707"/>
                  </a:moveTo>
                  <a:lnTo>
                    <a:pt x="1717225" y="136707"/>
                  </a:lnTo>
                  <a:lnTo>
                    <a:pt x="1717225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DC2A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25505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88C4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68907" y="2145945"/>
              <a:ext cx="1727835" cy="137160"/>
            </a:xfrm>
            <a:custGeom>
              <a:avLst/>
              <a:gdLst/>
              <a:ahLst/>
              <a:cxnLst/>
              <a:rect l="l" t="t" r="r" b="b"/>
              <a:pathLst>
                <a:path w="1727834" h="137160">
                  <a:moveTo>
                    <a:pt x="0" y="136707"/>
                  </a:moveTo>
                  <a:lnTo>
                    <a:pt x="1727696" y="136707"/>
                  </a:lnTo>
                  <a:lnTo>
                    <a:pt x="1727696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F6D6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796603" y="2145945"/>
              <a:ext cx="1712595" cy="137160"/>
            </a:xfrm>
            <a:custGeom>
              <a:avLst/>
              <a:gdLst/>
              <a:ahLst/>
              <a:cxnLst/>
              <a:rect l="l" t="t" r="r" b="b"/>
              <a:pathLst>
                <a:path w="1712594" h="137160">
                  <a:moveTo>
                    <a:pt x="0" y="136707"/>
                  </a:moveTo>
                  <a:lnTo>
                    <a:pt x="1711989" y="136707"/>
                  </a:lnTo>
                  <a:lnTo>
                    <a:pt x="1711989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3BB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508593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1A6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51996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E36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90162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B13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89655" y="984263"/>
              <a:ext cx="2556257" cy="115525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5401" y="1180382"/>
              <a:ext cx="7423648" cy="71872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83927" y="1180382"/>
              <a:ext cx="3631198" cy="71872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99425" y="1180382"/>
              <a:ext cx="2127369" cy="718721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54402" y="3255008"/>
            <a:ext cx="16640560" cy="708145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75667" y="478687"/>
            <a:ext cx="277059" cy="3005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02889" y="984263"/>
            <a:ext cx="17273905" cy="0"/>
          </a:xfrm>
          <a:custGeom>
            <a:avLst/>
            <a:gdLst/>
            <a:ahLst/>
            <a:cxnLst/>
            <a:rect l="l" t="t" r="r" b="b"/>
            <a:pathLst>
              <a:path w="17273905">
                <a:moveTo>
                  <a:pt x="0" y="0"/>
                </a:moveTo>
                <a:lnTo>
                  <a:pt x="17273819" y="0"/>
                </a:lnTo>
              </a:path>
            </a:pathLst>
          </a:custGeom>
          <a:ln w="10470">
            <a:solidFill>
              <a:srgbClr val="9B9F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14721" y="984263"/>
            <a:ext cx="17631410" cy="1298575"/>
            <a:chOff x="1414721" y="984263"/>
            <a:chExt cx="17631410" cy="1298575"/>
          </a:xfrm>
        </p:grpSpPr>
        <p:sp>
          <p:nvSpPr>
            <p:cNvPr id="5" name="object 5"/>
            <p:cNvSpPr/>
            <p:nvPr/>
          </p:nvSpPr>
          <p:spPr>
            <a:xfrm>
              <a:off x="1414721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10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2FA3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58123" y="2145945"/>
              <a:ext cx="1722755" cy="137160"/>
            </a:xfrm>
            <a:custGeom>
              <a:avLst/>
              <a:gdLst/>
              <a:ahLst/>
              <a:cxnLst/>
              <a:rect l="l" t="t" r="r" b="b"/>
              <a:pathLst>
                <a:path w="1722754" h="137160">
                  <a:moveTo>
                    <a:pt x="0" y="136707"/>
                  </a:moveTo>
                  <a:lnTo>
                    <a:pt x="1722460" y="136707"/>
                  </a:lnTo>
                  <a:lnTo>
                    <a:pt x="1722460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784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80584" y="2145945"/>
              <a:ext cx="1727835" cy="137160"/>
            </a:xfrm>
            <a:custGeom>
              <a:avLst/>
              <a:gdLst/>
              <a:ahLst/>
              <a:cxnLst/>
              <a:rect l="l" t="t" r="r" b="b"/>
              <a:pathLst>
                <a:path w="1727834" h="137160">
                  <a:moveTo>
                    <a:pt x="0" y="136707"/>
                  </a:moveTo>
                  <a:lnTo>
                    <a:pt x="1727696" y="136707"/>
                  </a:lnTo>
                  <a:lnTo>
                    <a:pt x="1727696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F38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08280" y="2145945"/>
              <a:ext cx="1717675" cy="137160"/>
            </a:xfrm>
            <a:custGeom>
              <a:avLst/>
              <a:gdLst/>
              <a:ahLst/>
              <a:cxnLst/>
              <a:rect l="l" t="t" r="r" b="b"/>
              <a:pathLst>
                <a:path w="1717675" h="137160">
                  <a:moveTo>
                    <a:pt x="0" y="136707"/>
                  </a:moveTo>
                  <a:lnTo>
                    <a:pt x="1717225" y="136707"/>
                  </a:lnTo>
                  <a:lnTo>
                    <a:pt x="1717225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DC2A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25505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88C4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68907" y="2145945"/>
              <a:ext cx="1727835" cy="137160"/>
            </a:xfrm>
            <a:custGeom>
              <a:avLst/>
              <a:gdLst/>
              <a:ahLst/>
              <a:cxnLst/>
              <a:rect l="l" t="t" r="r" b="b"/>
              <a:pathLst>
                <a:path w="1727834" h="137160">
                  <a:moveTo>
                    <a:pt x="0" y="136707"/>
                  </a:moveTo>
                  <a:lnTo>
                    <a:pt x="1727696" y="136707"/>
                  </a:lnTo>
                  <a:lnTo>
                    <a:pt x="1727696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F6D6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796603" y="2145945"/>
              <a:ext cx="1712595" cy="137160"/>
            </a:xfrm>
            <a:custGeom>
              <a:avLst/>
              <a:gdLst/>
              <a:ahLst/>
              <a:cxnLst/>
              <a:rect l="l" t="t" r="r" b="b"/>
              <a:pathLst>
                <a:path w="1712594" h="137160">
                  <a:moveTo>
                    <a:pt x="0" y="136707"/>
                  </a:moveTo>
                  <a:lnTo>
                    <a:pt x="1711989" y="136707"/>
                  </a:lnTo>
                  <a:lnTo>
                    <a:pt x="1711989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3BB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508593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1A6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51996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E36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90162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B13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89655" y="984263"/>
              <a:ext cx="2556257" cy="1155252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460583" y="3023677"/>
            <a:ext cx="13156565" cy="1876425"/>
            <a:chOff x="1460583" y="3023677"/>
            <a:chExt cx="13156565" cy="187642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0583" y="3023677"/>
              <a:ext cx="7105228" cy="65966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0583" y="3631575"/>
              <a:ext cx="1971981" cy="65991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11417" y="3631575"/>
              <a:ext cx="9193960" cy="65991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25069" y="3631575"/>
              <a:ext cx="2136060" cy="65991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47524" y="3631575"/>
              <a:ext cx="369412" cy="65991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60583" y="4240185"/>
              <a:ext cx="1918266" cy="65966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86287" y="4240185"/>
              <a:ext cx="8737116" cy="6596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93258" y="478687"/>
            <a:ext cx="250672" cy="3005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02889" y="984263"/>
            <a:ext cx="17273905" cy="0"/>
          </a:xfrm>
          <a:custGeom>
            <a:avLst/>
            <a:gdLst/>
            <a:ahLst/>
            <a:cxnLst/>
            <a:rect l="l" t="t" r="r" b="b"/>
            <a:pathLst>
              <a:path w="17273905">
                <a:moveTo>
                  <a:pt x="0" y="0"/>
                </a:moveTo>
                <a:lnTo>
                  <a:pt x="17273819" y="0"/>
                </a:lnTo>
              </a:path>
            </a:pathLst>
          </a:custGeom>
          <a:ln w="10470">
            <a:solidFill>
              <a:srgbClr val="9B9F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14721" y="984263"/>
            <a:ext cx="17631410" cy="1298575"/>
            <a:chOff x="1414721" y="984263"/>
            <a:chExt cx="17631410" cy="1298575"/>
          </a:xfrm>
        </p:grpSpPr>
        <p:sp>
          <p:nvSpPr>
            <p:cNvPr id="5" name="object 5"/>
            <p:cNvSpPr/>
            <p:nvPr/>
          </p:nvSpPr>
          <p:spPr>
            <a:xfrm>
              <a:off x="1414721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10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2FA3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58123" y="2145945"/>
              <a:ext cx="1722755" cy="137160"/>
            </a:xfrm>
            <a:custGeom>
              <a:avLst/>
              <a:gdLst/>
              <a:ahLst/>
              <a:cxnLst/>
              <a:rect l="l" t="t" r="r" b="b"/>
              <a:pathLst>
                <a:path w="1722754" h="137160">
                  <a:moveTo>
                    <a:pt x="0" y="136707"/>
                  </a:moveTo>
                  <a:lnTo>
                    <a:pt x="1722460" y="136707"/>
                  </a:lnTo>
                  <a:lnTo>
                    <a:pt x="1722460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784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80584" y="2145945"/>
              <a:ext cx="1727835" cy="137160"/>
            </a:xfrm>
            <a:custGeom>
              <a:avLst/>
              <a:gdLst/>
              <a:ahLst/>
              <a:cxnLst/>
              <a:rect l="l" t="t" r="r" b="b"/>
              <a:pathLst>
                <a:path w="1727834" h="137160">
                  <a:moveTo>
                    <a:pt x="0" y="136707"/>
                  </a:moveTo>
                  <a:lnTo>
                    <a:pt x="1727696" y="136707"/>
                  </a:lnTo>
                  <a:lnTo>
                    <a:pt x="1727696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F38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08280" y="2145945"/>
              <a:ext cx="1717675" cy="137160"/>
            </a:xfrm>
            <a:custGeom>
              <a:avLst/>
              <a:gdLst/>
              <a:ahLst/>
              <a:cxnLst/>
              <a:rect l="l" t="t" r="r" b="b"/>
              <a:pathLst>
                <a:path w="1717675" h="137160">
                  <a:moveTo>
                    <a:pt x="0" y="136707"/>
                  </a:moveTo>
                  <a:lnTo>
                    <a:pt x="1717225" y="136707"/>
                  </a:lnTo>
                  <a:lnTo>
                    <a:pt x="1717225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DC2A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25505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88C4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68907" y="2145945"/>
              <a:ext cx="1727835" cy="137160"/>
            </a:xfrm>
            <a:custGeom>
              <a:avLst/>
              <a:gdLst/>
              <a:ahLst/>
              <a:cxnLst/>
              <a:rect l="l" t="t" r="r" b="b"/>
              <a:pathLst>
                <a:path w="1727834" h="137160">
                  <a:moveTo>
                    <a:pt x="0" y="136707"/>
                  </a:moveTo>
                  <a:lnTo>
                    <a:pt x="1727696" y="136707"/>
                  </a:lnTo>
                  <a:lnTo>
                    <a:pt x="1727696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F6D6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796603" y="2145945"/>
              <a:ext cx="1712595" cy="137160"/>
            </a:xfrm>
            <a:custGeom>
              <a:avLst/>
              <a:gdLst/>
              <a:ahLst/>
              <a:cxnLst/>
              <a:rect l="l" t="t" r="r" b="b"/>
              <a:pathLst>
                <a:path w="1712594" h="137160">
                  <a:moveTo>
                    <a:pt x="0" y="136707"/>
                  </a:moveTo>
                  <a:lnTo>
                    <a:pt x="1711989" y="136707"/>
                  </a:lnTo>
                  <a:lnTo>
                    <a:pt x="1711989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3BB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508593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1A6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51996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E36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90162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B13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89655" y="984263"/>
              <a:ext cx="2556257" cy="1155252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86471" y="3181447"/>
            <a:ext cx="16641444" cy="768216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71898" y="478687"/>
            <a:ext cx="282713" cy="3005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02889" y="984263"/>
            <a:ext cx="17273905" cy="0"/>
          </a:xfrm>
          <a:custGeom>
            <a:avLst/>
            <a:gdLst/>
            <a:ahLst/>
            <a:cxnLst/>
            <a:rect l="l" t="t" r="r" b="b"/>
            <a:pathLst>
              <a:path w="17273905">
                <a:moveTo>
                  <a:pt x="0" y="0"/>
                </a:moveTo>
                <a:lnTo>
                  <a:pt x="17273819" y="0"/>
                </a:lnTo>
              </a:path>
            </a:pathLst>
          </a:custGeom>
          <a:ln w="10470">
            <a:solidFill>
              <a:srgbClr val="9B9F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14721" y="984263"/>
            <a:ext cx="17631410" cy="1298575"/>
            <a:chOff x="1414721" y="984263"/>
            <a:chExt cx="17631410" cy="1298575"/>
          </a:xfrm>
        </p:grpSpPr>
        <p:sp>
          <p:nvSpPr>
            <p:cNvPr id="5" name="object 5"/>
            <p:cNvSpPr/>
            <p:nvPr/>
          </p:nvSpPr>
          <p:spPr>
            <a:xfrm>
              <a:off x="1414721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10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2FA3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58123" y="2145945"/>
              <a:ext cx="1722755" cy="137160"/>
            </a:xfrm>
            <a:custGeom>
              <a:avLst/>
              <a:gdLst/>
              <a:ahLst/>
              <a:cxnLst/>
              <a:rect l="l" t="t" r="r" b="b"/>
              <a:pathLst>
                <a:path w="1722754" h="137160">
                  <a:moveTo>
                    <a:pt x="0" y="136707"/>
                  </a:moveTo>
                  <a:lnTo>
                    <a:pt x="1722460" y="136707"/>
                  </a:lnTo>
                  <a:lnTo>
                    <a:pt x="1722460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784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80584" y="2145945"/>
              <a:ext cx="1727835" cy="137160"/>
            </a:xfrm>
            <a:custGeom>
              <a:avLst/>
              <a:gdLst/>
              <a:ahLst/>
              <a:cxnLst/>
              <a:rect l="l" t="t" r="r" b="b"/>
              <a:pathLst>
                <a:path w="1727834" h="137160">
                  <a:moveTo>
                    <a:pt x="0" y="136707"/>
                  </a:moveTo>
                  <a:lnTo>
                    <a:pt x="1727696" y="136707"/>
                  </a:lnTo>
                  <a:lnTo>
                    <a:pt x="1727696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F38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08280" y="2145945"/>
              <a:ext cx="1717675" cy="137160"/>
            </a:xfrm>
            <a:custGeom>
              <a:avLst/>
              <a:gdLst/>
              <a:ahLst/>
              <a:cxnLst/>
              <a:rect l="l" t="t" r="r" b="b"/>
              <a:pathLst>
                <a:path w="1717675" h="137160">
                  <a:moveTo>
                    <a:pt x="0" y="136707"/>
                  </a:moveTo>
                  <a:lnTo>
                    <a:pt x="1717225" y="136707"/>
                  </a:lnTo>
                  <a:lnTo>
                    <a:pt x="1717225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DC2A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25505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88C4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68907" y="2145945"/>
              <a:ext cx="1727835" cy="137160"/>
            </a:xfrm>
            <a:custGeom>
              <a:avLst/>
              <a:gdLst/>
              <a:ahLst/>
              <a:cxnLst/>
              <a:rect l="l" t="t" r="r" b="b"/>
              <a:pathLst>
                <a:path w="1727834" h="137160">
                  <a:moveTo>
                    <a:pt x="0" y="136707"/>
                  </a:moveTo>
                  <a:lnTo>
                    <a:pt x="1727696" y="136707"/>
                  </a:lnTo>
                  <a:lnTo>
                    <a:pt x="1727696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F6D6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796603" y="2145945"/>
              <a:ext cx="1712595" cy="137160"/>
            </a:xfrm>
            <a:custGeom>
              <a:avLst/>
              <a:gdLst/>
              <a:ahLst/>
              <a:cxnLst/>
              <a:rect l="l" t="t" r="r" b="b"/>
              <a:pathLst>
                <a:path w="1712594" h="137160">
                  <a:moveTo>
                    <a:pt x="0" y="136707"/>
                  </a:moveTo>
                  <a:lnTo>
                    <a:pt x="1711989" y="136707"/>
                  </a:lnTo>
                  <a:lnTo>
                    <a:pt x="1711989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3BB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508593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1A6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51996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E36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90162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B13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89655" y="984263"/>
              <a:ext cx="2556257" cy="1155252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460583" y="8559320"/>
            <a:ext cx="8987790" cy="598170"/>
            <a:chOff x="1460583" y="8559320"/>
            <a:chExt cx="8987790" cy="59817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0583" y="8559320"/>
              <a:ext cx="3894331" cy="5980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92616" y="8559320"/>
              <a:ext cx="1090647" cy="5980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04840" y="8559320"/>
              <a:ext cx="4343113" cy="598096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56090" y="3559485"/>
            <a:ext cx="14397021" cy="395953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76924" y="478687"/>
            <a:ext cx="275174" cy="3005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02889" y="984263"/>
            <a:ext cx="17273905" cy="0"/>
          </a:xfrm>
          <a:custGeom>
            <a:avLst/>
            <a:gdLst/>
            <a:ahLst/>
            <a:cxnLst/>
            <a:rect l="l" t="t" r="r" b="b"/>
            <a:pathLst>
              <a:path w="17273905">
                <a:moveTo>
                  <a:pt x="0" y="0"/>
                </a:moveTo>
                <a:lnTo>
                  <a:pt x="17273819" y="0"/>
                </a:lnTo>
              </a:path>
            </a:pathLst>
          </a:custGeom>
          <a:ln w="10470">
            <a:solidFill>
              <a:srgbClr val="9B9F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14721" y="984263"/>
            <a:ext cx="17631410" cy="1298575"/>
            <a:chOff x="1414721" y="984263"/>
            <a:chExt cx="17631410" cy="1298575"/>
          </a:xfrm>
        </p:grpSpPr>
        <p:sp>
          <p:nvSpPr>
            <p:cNvPr id="5" name="object 5"/>
            <p:cNvSpPr/>
            <p:nvPr/>
          </p:nvSpPr>
          <p:spPr>
            <a:xfrm>
              <a:off x="1414721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10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2FA3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58123" y="2145945"/>
              <a:ext cx="1722755" cy="137160"/>
            </a:xfrm>
            <a:custGeom>
              <a:avLst/>
              <a:gdLst/>
              <a:ahLst/>
              <a:cxnLst/>
              <a:rect l="l" t="t" r="r" b="b"/>
              <a:pathLst>
                <a:path w="1722754" h="137160">
                  <a:moveTo>
                    <a:pt x="0" y="136707"/>
                  </a:moveTo>
                  <a:lnTo>
                    <a:pt x="1722460" y="136707"/>
                  </a:lnTo>
                  <a:lnTo>
                    <a:pt x="1722460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784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80584" y="2145945"/>
              <a:ext cx="1727835" cy="137160"/>
            </a:xfrm>
            <a:custGeom>
              <a:avLst/>
              <a:gdLst/>
              <a:ahLst/>
              <a:cxnLst/>
              <a:rect l="l" t="t" r="r" b="b"/>
              <a:pathLst>
                <a:path w="1727834" h="137160">
                  <a:moveTo>
                    <a:pt x="0" y="136707"/>
                  </a:moveTo>
                  <a:lnTo>
                    <a:pt x="1727696" y="136707"/>
                  </a:lnTo>
                  <a:lnTo>
                    <a:pt x="1727696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F38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08280" y="2145945"/>
              <a:ext cx="1717675" cy="137160"/>
            </a:xfrm>
            <a:custGeom>
              <a:avLst/>
              <a:gdLst/>
              <a:ahLst/>
              <a:cxnLst/>
              <a:rect l="l" t="t" r="r" b="b"/>
              <a:pathLst>
                <a:path w="1717675" h="137160">
                  <a:moveTo>
                    <a:pt x="0" y="136707"/>
                  </a:moveTo>
                  <a:lnTo>
                    <a:pt x="1717225" y="136707"/>
                  </a:lnTo>
                  <a:lnTo>
                    <a:pt x="1717225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DC2A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25505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88C4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68907" y="2145945"/>
              <a:ext cx="1727835" cy="137160"/>
            </a:xfrm>
            <a:custGeom>
              <a:avLst/>
              <a:gdLst/>
              <a:ahLst/>
              <a:cxnLst/>
              <a:rect l="l" t="t" r="r" b="b"/>
              <a:pathLst>
                <a:path w="1727834" h="137160">
                  <a:moveTo>
                    <a:pt x="0" y="136707"/>
                  </a:moveTo>
                  <a:lnTo>
                    <a:pt x="1727696" y="136707"/>
                  </a:lnTo>
                  <a:lnTo>
                    <a:pt x="1727696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F6D6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796603" y="2145945"/>
              <a:ext cx="1712595" cy="137160"/>
            </a:xfrm>
            <a:custGeom>
              <a:avLst/>
              <a:gdLst/>
              <a:ahLst/>
              <a:cxnLst/>
              <a:rect l="l" t="t" r="r" b="b"/>
              <a:pathLst>
                <a:path w="1712594" h="137160">
                  <a:moveTo>
                    <a:pt x="0" y="136707"/>
                  </a:moveTo>
                  <a:lnTo>
                    <a:pt x="1711989" y="136707"/>
                  </a:lnTo>
                  <a:lnTo>
                    <a:pt x="1711989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3BB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508593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1A6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51996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E36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90162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B13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89655" y="984263"/>
              <a:ext cx="2556257" cy="115525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5401" y="1180382"/>
              <a:ext cx="9844935" cy="718721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10488" y="3578778"/>
            <a:ext cx="16727912" cy="41121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49801" y="478687"/>
            <a:ext cx="221145" cy="3005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02889" y="984263"/>
            <a:ext cx="17273905" cy="0"/>
          </a:xfrm>
          <a:custGeom>
            <a:avLst/>
            <a:gdLst/>
            <a:ahLst/>
            <a:cxnLst/>
            <a:rect l="l" t="t" r="r" b="b"/>
            <a:pathLst>
              <a:path w="17273905">
                <a:moveTo>
                  <a:pt x="0" y="0"/>
                </a:moveTo>
                <a:lnTo>
                  <a:pt x="17273819" y="0"/>
                </a:lnTo>
              </a:path>
            </a:pathLst>
          </a:custGeom>
          <a:ln w="10470">
            <a:solidFill>
              <a:srgbClr val="9B9F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14721" y="984263"/>
            <a:ext cx="17631410" cy="1298575"/>
            <a:chOff x="1414721" y="984263"/>
            <a:chExt cx="17631410" cy="1298575"/>
          </a:xfrm>
        </p:grpSpPr>
        <p:sp>
          <p:nvSpPr>
            <p:cNvPr id="5" name="object 5"/>
            <p:cNvSpPr/>
            <p:nvPr/>
          </p:nvSpPr>
          <p:spPr>
            <a:xfrm>
              <a:off x="1414721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10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2FA3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58123" y="2145945"/>
              <a:ext cx="1722755" cy="137160"/>
            </a:xfrm>
            <a:custGeom>
              <a:avLst/>
              <a:gdLst/>
              <a:ahLst/>
              <a:cxnLst/>
              <a:rect l="l" t="t" r="r" b="b"/>
              <a:pathLst>
                <a:path w="1722754" h="137160">
                  <a:moveTo>
                    <a:pt x="0" y="136707"/>
                  </a:moveTo>
                  <a:lnTo>
                    <a:pt x="1722460" y="136707"/>
                  </a:lnTo>
                  <a:lnTo>
                    <a:pt x="1722460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784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80584" y="2145945"/>
              <a:ext cx="1727835" cy="137160"/>
            </a:xfrm>
            <a:custGeom>
              <a:avLst/>
              <a:gdLst/>
              <a:ahLst/>
              <a:cxnLst/>
              <a:rect l="l" t="t" r="r" b="b"/>
              <a:pathLst>
                <a:path w="1727834" h="137160">
                  <a:moveTo>
                    <a:pt x="0" y="136707"/>
                  </a:moveTo>
                  <a:lnTo>
                    <a:pt x="1727696" y="136707"/>
                  </a:lnTo>
                  <a:lnTo>
                    <a:pt x="1727696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F38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08280" y="2145945"/>
              <a:ext cx="1717675" cy="137160"/>
            </a:xfrm>
            <a:custGeom>
              <a:avLst/>
              <a:gdLst/>
              <a:ahLst/>
              <a:cxnLst/>
              <a:rect l="l" t="t" r="r" b="b"/>
              <a:pathLst>
                <a:path w="1717675" h="137160">
                  <a:moveTo>
                    <a:pt x="0" y="136707"/>
                  </a:moveTo>
                  <a:lnTo>
                    <a:pt x="1717225" y="136707"/>
                  </a:lnTo>
                  <a:lnTo>
                    <a:pt x="1717225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DC2A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25505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88C4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68907" y="2145945"/>
              <a:ext cx="1727835" cy="137160"/>
            </a:xfrm>
            <a:custGeom>
              <a:avLst/>
              <a:gdLst/>
              <a:ahLst/>
              <a:cxnLst/>
              <a:rect l="l" t="t" r="r" b="b"/>
              <a:pathLst>
                <a:path w="1727834" h="137160">
                  <a:moveTo>
                    <a:pt x="0" y="136707"/>
                  </a:moveTo>
                  <a:lnTo>
                    <a:pt x="1727696" y="136707"/>
                  </a:lnTo>
                  <a:lnTo>
                    <a:pt x="1727696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F6D6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796603" y="2145945"/>
              <a:ext cx="1712595" cy="137160"/>
            </a:xfrm>
            <a:custGeom>
              <a:avLst/>
              <a:gdLst/>
              <a:ahLst/>
              <a:cxnLst/>
              <a:rect l="l" t="t" r="r" b="b"/>
              <a:pathLst>
                <a:path w="1712594" h="137160">
                  <a:moveTo>
                    <a:pt x="0" y="136707"/>
                  </a:moveTo>
                  <a:lnTo>
                    <a:pt x="1711989" y="136707"/>
                  </a:lnTo>
                  <a:lnTo>
                    <a:pt x="1711989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3BB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508593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1A6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51996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E36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90162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B13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89655" y="984263"/>
              <a:ext cx="2556257" cy="115525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5401" y="1180382"/>
              <a:ext cx="2650914" cy="718721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60583" y="2904309"/>
            <a:ext cx="474959" cy="82301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14487" y="3023677"/>
            <a:ext cx="2737717" cy="65966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60583" y="3512207"/>
            <a:ext cx="642702" cy="823262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1460583" y="3631575"/>
            <a:ext cx="6566534" cy="2211070"/>
            <a:chOff x="1460583" y="3631575"/>
            <a:chExt cx="6566534" cy="2211070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14487" y="3631575"/>
              <a:ext cx="5812493" cy="65991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60583" y="4084378"/>
              <a:ext cx="802907" cy="101148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14487" y="4233902"/>
              <a:ext cx="2161504" cy="80919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60583" y="4830805"/>
              <a:ext cx="859450" cy="101173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14487" y="4980267"/>
              <a:ext cx="2267051" cy="8091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14099" y="478687"/>
            <a:ext cx="369412" cy="3005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02889" y="984263"/>
            <a:ext cx="17273905" cy="0"/>
          </a:xfrm>
          <a:custGeom>
            <a:avLst/>
            <a:gdLst/>
            <a:ahLst/>
            <a:cxnLst/>
            <a:rect l="l" t="t" r="r" b="b"/>
            <a:pathLst>
              <a:path w="17273905">
                <a:moveTo>
                  <a:pt x="0" y="0"/>
                </a:moveTo>
                <a:lnTo>
                  <a:pt x="17273819" y="0"/>
                </a:lnTo>
              </a:path>
            </a:pathLst>
          </a:custGeom>
          <a:ln w="10470">
            <a:solidFill>
              <a:srgbClr val="9B9F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14721" y="984263"/>
            <a:ext cx="17631410" cy="1298575"/>
            <a:chOff x="1414721" y="984263"/>
            <a:chExt cx="17631410" cy="1298575"/>
          </a:xfrm>
        </p:grpSpPr>
        <p:sp>
          <p:nvSpPr>
            <p:cNvPr id="5" name="object 5"/>
            <p:cNvSpPr/>
            <p:nvPr/>
          </p:nvSpPr>
          <p:spPr>
            <a:xfrm>
              <a:off x="1414721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10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2FA3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58123" y="2145945"/>
              <a:ext cx="1722755" cy="137160"/>
            </a:xfrm>
            <a:custGeom>
              <a:avLst/>
              <a:gdLst/>
              <a:ahLst/>
              <a:cxnLst/>
              <a:rect l="l" t="t" r="r" b="b"/>
              <a:pathLst>
                <a:path w="1722754" h="137160">
                  <a:moveTo>
                    <a:pt x="0" y="136707"/>
                  </a:moveTo>
                  <a:lnTo>
                    <a:pt x="1722460" y="136707"/>
                  </a:lnTo>
                  <a:lnTo>
                    <a:pt x="1722460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784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80584" y="2145945"/>
              <a:ext cx="1727835" cy="137160"/>
            </a:xfrm>
            <a:custGeom>
              <a:avLst/>
              <a:gdLst/>
              <a:ahLst/>
              <a:cxnLst/>
              <a:rect l="l" t="t" r="r" b="b"/>
              <a:pathLst>
                <a:path w="1727834" h="137160">
                  <a:moveTo>
                    <a:pt x="0" y="136707"/>
                  </a:moveTo>
                  <a:lnTo>
                    <a:pt x="1727696" y="136707"/>
                  </a:lnTo>
                  <a:lnTo>
                    <a:pt x="1727696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F38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08280" y="2145945"/>
              <a:ext cx="1717675" cy="137160"/>
            </a:xfrm>
            <a:custGeom>
              <a:avLst/>
              <a:gdLst/>
              <a:ahLst/>
              <a:cxnLst/>
              <a:rect l="l" t="t" r="r" b="b"/>
              <a:pathLst>
                <a:path w="1717675" h="137160">
                  <a:moveTo>
                    <a:pt x="0" y="136707"/>
                  </a:moveTo>
                  <a:lnTo>
                    <a:pt x="1717225" y="136707"/>
                  </a:lnTo>
                  <a:lnTo>
                    <a:pt x="1717225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DC2A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25505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88C4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68907" y="2145945"/>
              <a:ext cx="1727835" cy="137160"/>
            </a:xfrm>
            <a:custGeom>
              <a:avLst/>
              <a:gdLst/>
              <a:ahLst/>
              <a:cxnLst/>
              <a:rect l="l" t="t" r="r" b="b"/>
              <a:pathLst>
                <a:path w="1727834" h="137160">
                  <a:moveTo>
                    <a:pt x="0" y="136707"/>
                  </a:moveTo>
                  <a:lnTo>
                    <a:pt x="1727696" y="136707"/>
                  </a:lnTo>
                  <a:lnTo>
                    <a:pt x="1727696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F6D6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796603" y="2145945"/>
              <a:ext cx="1712595" cy="137160"/>
            </a:xfrm>
            <a:custGeom>
              <a:avLst/>
              <a:gdLst/>
              <a:ahLst/>
              <a:cxnLst/>
              <a:rect l="l" t="t" r="r" b="b"/>
              <a:pathLst>
                <a:path w="1712594" h="137160">
                  <a:moveTo>
                    <a:pt x="0" y="136707"/>
                  </a:moveTo>
                  <a:lnTo>
                    <a:pt x="1711989" y="136707"/>
                  </a:lnTo>
                  <a:lnTo>
                    <a:pt x="1711989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3BB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508593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1A6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51996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E36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90162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B13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89655" y="984263"/>
              <a:ext cx="2556257" cy="1155252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3259" y="3493484"/>
            <a:ext cx="16587844" cy="48443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81950" y="478687"/>
            <a:ext cx="267635" cy="3005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02889" y="984263"/>
            <a:ext cx="17273905" cy="0"/>
          </a:xfrm>
          <a:custGeom>
            <a:avLst/>
            <a:gdLst/>
            <a:ahLst/>
            <a:cxnLst/>
            <a:rect l="l" t="t" r="r" b="b"/>
            <a:pathLst>
              <a:path w="17273905">
                <a:moveTo>
                  <a:pt x="0" y="0"/>
                </a:moveTo>
                <a:lnTo>
                  <a:pt x="17273819" y="0"/>
                </a:lnTo>
              </a:path>
            </a:pathLst>
          </a:custGeom>
          <a:ln w="10470">
            <a:solidFill>
              <a:srgbClr val="9B9F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14721" y="984263"/>
            <a:ext cx="17631410" cy="1298575"/>
            <a:chOff x="1414721" y="984263"/>
            <a:chExt cx="17631410" cy="1298575"/>
          </a:xfrm>
        </p:grpSpPr>
        <p:sp>
          <p:nvSpPr>
            <p:cNvPr id="5" name="object 5"/>
            <p:cNvSpPr/>
            <p:nvPr/>
          </p:nvSpPr>
          <p:spPr>
            <a:xfrm>
              <a:off x="1414721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10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2FA3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58123" y="2145945"/>
              <a:ext cx="1722755" cy="137160"/>
            </a:xfrm>
            <a:custGeom>
              <a:avLst/>
              <a:gdLst/>
              <a:ahLst/>
              <a:cxnLst/>
              <a:rect l="l" t="t" r="r" b="b"/>
              <a:pathLst>
                <a:path w="1722754" h="137160">
                  <a:moveTo>
                    <a:pt x="0" y="136707"/>
                  </a:moveTo>
                  <a:lnTo>
                    <a:pt x="1722460" y="136707"/>
                  </a:lnTo>
                  <a:lnTo>
                    <a:pt x="1722460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784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80584" y="2145945"/>
              <a:ext cx="1727835" cy="137160"/>
            </a:xfrm>
            <a:custGeom>
              <a:avLst/>
              <a:gdLst/>
              <a:ahLst/>
              <a:cxnLst/>
              <a:rect l="l" t="t" r="r" b="b"/>
              <a:pathLst>
                <a:path w="1727834" h="137160">
                  <a:moveTo>
                    <a:pt x="0" y="136707"/>
                  </a:moveTo>
                  <a:lnTo>
                    <a:pt x="1727696" y="136707"/>
                  </a:lnTo>
                  <a:lnTo>
                    <a:pt x="1727696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F38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08280" y="2145945"/>
              <a:ext cx="1717675" cy="137160"/>
            </a:xfrm>
            <a:custGeom>
              <a:avLst/>
              <a:gdLst/>
              <a:ahLst/>
              <a:cxnLst/>
              <a:rect l="l" t="t" r="r" b="b"/>
              <a:pathLst>
                <a:path w="1717675" h="137160">
                  <a:moveTo>
                    <a:pt x="0" y="136707"/>
                  </a:moveTo>
                  <a:lnTo>
                    <a:pt x="1717225" y="136707"/>
                  </a:lnTo>
                  <a:lnTo>
                    <a:pt x="1717225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DC2A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25505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88C4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68907" y="2145945"/>
              <a:ext cx="1727835" cy="137160"/>
            </a:xfrm>
            <a:custGeom>
              <a:avLst/>
              <a:gdLst/>
              <a:ahLst/>
              <a:cxnLst/>
              <a:rect l="l" t="t" r="r" b="b"/>
              <a:pathLst>
                <a:path w="1727834" h="137160">
                  <a:moveTo>
                    <a:pt x="0" y="136707"/>
                  </a:moveTo>
                  <a:lnTo>
                    <a:pt x="1727696" y="136707"/>
                  </a:lnTo>
                  <a:lnTo>
                    <a:pt x="1727696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F6D6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796603" y="2145945"/>
              <a:ext cx="1712595" cy="137160"/>
            </a:xfrm>
            <a:custGeom>
              <a:avLst/>
              <a:gdLst/>
              <a:ahLst/>
              <a:cxnLst/>
              <a:rect l="l" t="t" r="r" b="b"/>
              <a:pathLst>
                <a:path w="1712594" h="137160">
                  <a:moveTo>
                    <a:pt x="0" y="136707"/>
                  </a:moveTo>
                  <a:lnTo>
                    <a:pt x="1711989" y="136707"/>
                  </a:lnTo>
                  <a:lnTo>
                    <a:pt x="1711989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3BB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508593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1A6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51996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E36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90162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B13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89655" y="984263"/>
              <a:ext cx="2556257" cy="1155252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460583" y="2529870"/>
            <a:ext cx="14691360" cy="1876425"/>
            <a:chOff x="1460583" y="2529870"/>
            <a:chExt cx="14691360" cy="187642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0583" y="2529870"/>
              <a:ext cx="7105228" cy="65966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0583" y="3138019"/>
              <a:ext cx="1971981" cy="65966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11417" y="3138019"/>
              <a:ext cx="10862077" cy="65966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986171" y="3138019"/>
              <a:ext cx="1995331" cy="65966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781928" y="3138019"/>
              <a:ext cx="369412" cy="65966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60583" y="3745917"/>
              <a:ext cx="1918266" cy="65991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86287" y="3745917"/>
              <a:ext cx="7167739" cy="6599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39229" y="478687"/>
            <a:ext cx="331717" cy="3005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02889" y="984263"/>
            <a:ext cx="17273905" cy="0"/>
          </a:xfrm>
          <a:custGeom>
            <a:avLst/>
            <a:gdLst/>
            <a:ahLst/>
            <a:cxnLst/>
            <a:rect l="l" t="t" r="r" b="b"/>
            <a:pathLst>
              <a:path w="17273905">
                <a:moveTo>
                  <a:pt x="0" y="0"/>
                </a:moveTo>
                <a:lnTo>
                  <a:pt x="17273819" y="0"/>
                </a:lnTo>
              </a:path>
            </a:pathLst>
          </a:custGeom>
          <a:ln w="10470">
            <a:solidFill>
              <a:srgbClr val="9B9F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14721" y="984263"/>
            <a:ext cx="17631410" cy="1298575"/>
            <a:chOff x="1414721" y="984263"/>
            <a:chExt cx="17631410" cy="1298575"/>
          </a:xfrm>
        </p:grpSpPr>
        <p:sp>
          <p:nvSpPr>
            <p:cNvPr id="5" name="object 5"/>
            <p:cNvSpPr/>
            <p:nvPr/>
          </p:nvSpPr>
          <p:spPr>
            <a:xfrm>
              <a:off x="1414721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10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2FA3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58123" y="2145945"/>
              <a:ext cx="1722755" cy="137160"/>
            </a:xfrm>
            <a:custGeom>
              <a:avLst/>
              <a:gdLst/>
              <a:ahLst/>
              <a:cxnLst/>
              <a:rect l="l" t="t" r="r" b="b"/>
              <a:pathLst>
                <a:path w="1722754" h="137160">
                  <a:moveTo>
                    <a:pt x="0" y="136707"/>
                  </a:moveTo>
                  <a:lnTo>
                    <a:pt x="1722460" y="136707"/>
                  </a:lnTo>
                  <a:lnTo>
                    <a:pt x="1722460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784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80584" y="2145945"/>
              <a:ext cx="1727835" cy="137160"/>
            </a:xfrm>
            <a:custGeom>
              <a:avLst/>
              <a:gdLst/>
              <a:ahLst/>
              <a:cxnLst/>
              <a:rect l="l" t="t" r="r" b="b"/>
              <a:pathLst>
                <a:path w="1727834" h="137160">
                  <a:moveTo>
                    <a:pt x="0" y="136707"/>
                  </a:moveTo>
                  <a:lnTo>
                    <a:pt x="1727696" y="136707"/>
                  </a:lnTo>
                  <a:lnTo>
                    <a:pt x="1727696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F38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08280" y="2145945"/>
              <a:ext cx="1717675" cy="137160"/>
            </a:xfrm>
            <a:custGeom>
              <a:avLst/>
              <a:gdLst/>
              <a:ahLst/>
              <a:cxnLst/>
              <a:rect l="l" t="t" r="r" b="b"/>
              <a:pathLst>
                <a:path w="1717675" h="137160">
                  <a:moveTo>
                    <a:pt x="0" y="136707"/>
                  </a:moveTo>
                  <a:lnTo>
                    <a:pt x="1717225" y="136707"/>
                  </a:lnTo>
                  <a:lnTo>
                    <a:pt x="1717225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DC2A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25505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88C4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68907" y="2145945"/>
              <a:ext cx="1727835" cy="137160"/>
            </a:xfrm>
            <a:custGeom>
              <a:avLst/>
              <a:gdLst/>
              <a:ahLst/>
              <a:cxnLst/>
              <a:rect l="l" t="t" r="r" b="b"/>
              <a:pathLst>
                <a:path w="1727834" h="137160">
                  <a:moveTo>
                    <a:pt x="0" y="136707"/>
                  </a:moveTo>
                  <a:lnTo>
                    <a:pt x="1727696" y="136707"/>
                  </a:lnTo>
                  <a:lnTo>
                    <a:pt x="1727696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F6D6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796603" y="2145945"/>
              <a:ext cx="1712595" cy="137160"/>
            </a:xfrm>
            <a:custGeom>
              <a:avLst/>
              <a:gdLst/>
              <a:ahLst/>
              <a:cxnLst/>
              <a:rect l="l" t="t" r="r" b="b"/>
              <a:pathLst>
                <a:path w="1712594" h="137160">
                  <a:moveTo>
                    <a:pt x="0" y="136707"/>
                  </a:moveTo>
                  <a:lnTo>
                    <a:pt x="1711989" y="136707"/>
                  </a:lnTo>
                  <a:lnTo>
                    <a:pt x="1711989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3BB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508593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1A6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51996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E36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90162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B13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89655" y="984263"/>
              <a:ext cx="2556257" cy="1155252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98661" y="3194438"/>
            <a:ext cx="16950358" cy="67863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35459" y="478687"/>
            <a:ext cx="337371" cy="3005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02889" y="984263"/>
            <a:ext cx="17273905" cy="0"/>
          </a:xfrm>
          <a:custGeom>
            <a:avLst/>
            <a:gdLst/>
            <a:ahLst/>
            <a:cxnLst/>
            <a:rect l="l" t="t" r="r" b="b"/>
            <a:pathLst>
              <a:path w="17273905">
                <a:moveTo>
                  <a:pt x="0" y="0"/>
                </a:moveTo>
                <a:lnTo>
                  <a:pt x="17273819" y="0"/>
                </a:lnTo>
              </a:path>
            </a:pathLst>
          </a:custGeom>
          <a:ln w="10470">
            <a:solidFill>
              <a:srgbClr val="9B9F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14721" y="984263"/>
            <a:ext cx="17631410" cy="1298575"/>
            <a:chOff x="1414721" y="984263"/>
            <a:chExt cx="17631410" cy="1298575"/>
          </a:xfrm>
        </p:grpSpPr>
        <p:sp>
          <p:nvSpPr>
            <p:cNvPr id="5" name="object 5"/>
            <p:cNvSpPr/>
            <p:nvPr/>
          </p:nvSpPr>
          <p:spPr>
            <a:xfrm>
              <a:off x="1414721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10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2FA3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58123" y="2145945"/>
              <a:ext cx="1722755" cy="137160"/>
            </a:xfrm>
            <a:custGeom>
              <a:avLst/>
              <a:gdLst/>
              <a:ahLst/>
              <a:cxnLst/>
              <a:rect l="l" t="t" r="r" b="b"/>
              <a:pathLst>
                <a:path w="1722754" h="137160">
                  <a:moveTo>
                    <a:pt x="0" y="136707"/>
                  </a:moveTo>
                  <a:lnTo>
                    <a:pt x="1722460" y="136707"/>
                  </a:lnTo>
                  <a:lnTo>
                    <a:pt x="1722460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784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80584" y="2145945"/>
              <a:ext cx="1727835" cy="137160"/>
            </a:xfrm>
            <a:custGeom>
              <a:avLst/>
              <a:gdLst/>
              <a:ahLst/>
              <a:cxnLst/>
              <a:rect l="l" t="t" r="r" b="b"/>
              <a:pathLst>
                <a:path w="1727834" h="137160">
                  <a:moveTo>
                    <a:pt x="0" y="136707"/>
                  </a:moveTo>
                  <a:lnTo>
                    <a:pt x="1727696" y="136707"/>
                  </a:lnTo>
                  <a:lnTo>
                    <a:pt x="1727696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F38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08280" y="2145945"/>
              <a:ext cx="1717675" cy="137160"/>
            </a:xfrm>
            <a:custGeom>
              <a:avLst/>
              <a:gdLst/>
              <a:ahLst/>
              <a:cxnLst/>
              <a:rect l="l" t="t" r="r" b="b"/>
              <a:pathLst>
                <a:path w="1717675" h="137160">
                  <a:moveTo>
                    <a:pt x="0" y="136707"/>
                  </a:moveTo>
                  <a:lnTo>
                    <a:pt x="1717225" y="136707"/>
                  </a:lnTo>
                  <a:lnTo>
                    <a:pt x="1717225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DC2A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25505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88C4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68907" y="2145945"/>
              <a:ext cx="1727835" cy="137160"/>
            </a:xfrm>
            <a:custGeom>
              <a:avLst/>
              <a:gdLst/>
              <a:ahLst/>
              <a:cxnLst/>
              <a:rect l="l" t="t" r="r" b="b"/>
              <a:pathLst>
                <a:path w="1727834" h="137160">
                  <a:moveTo>
                    <a:pt x="0" y="136707"/>
                  </a:moveTo>
                  <a:lnTo>
                    <a:pt x="1727696" y="136707"/>
                  </a:lnTo>
                  <a:lnTo>
                    <a:pt x="1727696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F6D6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796603" y="2145945"/>
              <a:ext cx="1712595" cy="137160"/>
            </a:xfrm>
            <a:custGeom>
              <a:avLst/>
              <a:gdLst/>
              <a:ahLst/>
              <a:cxnLst/>
              <a:rect l="l" t="t" r="r" b="b"/>
              <a:pathLst>
                <a:path w="1712594" h="137160">
                  <a:moveTo>
                    <a:pt x="0" y="136707"/>
                  </a:moveTo>
                  <a:lnTo>
                    <a:pt x="1711989" y="136707"/>
                  </a:lnTo>
                  <a:lnTo>
                    <a:pt x="1711989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3BB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508593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1A6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51996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E36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90162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B13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89655" y="984263"/>
              <a:ext cx="2556257" cy="1155252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460583" y="9112183"/>
            <a:ext cx="7026909" cy="598170"/>
            <a:chOff x="1460583" y="9112183"/>
            <a:chExt cx="7026909" cy="59817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0583" y="9112183"/>
              <a:ext cx="6100861" cy="5980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96528" y="9112183"/>
              <a:ext cx="1090961" cy="5980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14828" y="9112183"/>
              <a:ext cx="188475" cy="598096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65301" y="3170968"/>
            <a:ext cx="16749894" cy="449489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31690" y="478687"/>
            <a:ext cx="343026" cy="3005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02889" y="984263"/>
            <a:ext cx="17273905" cy="0"/>
          </a:xfrm>
          <a:custGeom>
            <a:avLst/>
            <a:gdLst/>
            <a:ahLst/>
            <a:cxnLst/>
            <a:rect l="l" t="t" r="r" b="b"/>
            <a:pathLst>
              <a:path w="17273905">
                <a:moveTo>
                  <a:pt x="0" y="0"/>
                </a:moveTo>
                <a:lnTo>
                  <a:pt x="17273819" y="0"/>
                </a:lnTo>
              </a:path>
            </a:pathLst>
          </a:custGeom>
          <a:ln w="10470">
            <a:solidFill>
              <a:srgbClr val="9B9F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14721" y="984263"/>
            <a:ext cx="17631410" cy="1298575"/>
            <a:chOff x="1414721" y="984263"/>
            <a:chExt cx="17631410" cy="1298575"/>
          </a:xfrm>
        </p:grpSpPr>
        <p:sp>
          <p:nvSpPr>
            <p:cNvPr id="5" name="object 5"/>
            <p:cNvSpPr/>
            <p:nvPr/>
          </p:nvSpPr>
          <p:spPr>
            <a:xfrm>
              <a:off x="1414721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10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2FA3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58123" y="2145945"/>
              <a:ext cx="1722755" cy="137160"/>
            </a:xfrm>
            <a:custGeom>
              <a:avLst/>
              <a:gdLst/>
              <a:ahLst/>
              <a:cxnLst/>
              <a:rect l="l" t="t" r="r" b="b"/>
              <a:pathLst>
                <a:path w="1722754" h="137160">
                  <a:moveTo>
                    <a:pt x="0" y="136707"/>
                  </a:moveTo>
                  <a:lnTo>
                    <a:pt x="1722460" y="136707"/>
                  </a:lnTo>
                  <a:lnTo>
                    <a:pt x="1722460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784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80584" y="2145945"/>
              <a:ext cx="1727835" cy="137160"/>
            </a:xfrm>
            <a:custGeom>
              <a:avLst/>
              <a:gdLst/>
              <a:ahLst/>
              <a:cxnLst/>
              <a:rect l="l" t="t" r="r" b="b"/>
              <a:pathLst>
                <a:path w="1727834" h="137160">
                  <a:moveTo>
                    <a:pt x="0" y="136707"/>
                  </a:moveTo>
                  <a:lnTo>
                    <a:pt x="1727696" y="136707"/>
                  </a:lnTo>
                  <a:lnTo>
                    <a:pt x="1727696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F38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08280" y="2145945"/>
              <a:ext cx="1717675" cy="137160"/>
            </a:xfrm>
            <a:custGeom>
              <a:avLst/>
              <a:gdLst/>
              <a:ahLst/>
              <a:cxnLst/>
              <a:rect l="l" t="t" r="r" b="b"/>
              <a:pathLst>
                <a:path w="1717675" h="137160">
                  <a:moveTo>
                    <a:pt x="0" y="136707"/>
                  </a:moveTo>
                  <a:lnTo>
                    <a:pt x="1717225" y="136707"/>
                  </a:lnTo>
                  <a:lnTo>
                    <a:pt x="1717225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DC2A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25505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88C4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68907" y="2145945"/>
              <a:ext cx="1727835" cy="137160"/>
            </a:xfrm>
            <a:custGeom>
              <a:avLst/>
              <a:gdLst/>
              <a:ahLst/>
              <a:cxnLst/>
              <a:rect l="l" t="t" r="r" b="b"/>
              <a:pathLst>
                <a:path w="1727834" h="137160">
                  <a:moveTo>
                    <a:pt x="0" y="136707"/>
                  </a:moveTo>
                  <a:lnTo>
                    <a:pt x="1727696" y="136707"/>
                  </a:lnTo>
                  <a:lnTo>
                    <a:pt x="1727696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F6D6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796603" y="2145945"/>
              <a:ext cx="1712595" cy="137160"/>
            </a:xfrm>
            <a:custGeom>
              <a:avLst/>
              <a:gdLst/>
              <a:ahLst/>
              <a:cxnLst/>
              <a:rect l="l" t="t" r="r" b="b"/>
              <a:pathLst>
                <a:path w="1712594" h="137160">
                  <a:moveTo>
                    <a:pt x="0" y="136707"/>
                  </a:moveTo>
                  <a:lnTo>
                    <a:pt x="1711989" y="136707"/>
                  </a:lnTo>
                  <a:lnTo>
                    <a:pt x="1711989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3BB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508593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1A6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51996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E36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90162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B13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89655" y="984263"/>
              <a:ext cx="2556257" cy="115525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5401" y="1180382"/>
              <a:ext cx="2824626" cy="718721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1460583" y="3017353"/>
            <a:ext cx="16509365" cy="3048635"/>
            <a:chOff x="1460583" y="3017353"/>
            <a:chExt cx="16509365" cy="3048635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0583" y="3017353"/>
              <a:ext cx="6013220" cy="80944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33183" y="3017353"/>
              <a:ext cx="5025501" cy="80944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103924" y="3017353"/>
              <a:ext cx="5605797" cy="80944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02085" y="3017353"/>
              <a:ext cx="467420" cy="80944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60583" y="3763969"/>
              <a:ext cx="4236624" cy="80919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8115" y="4510333"/>
              <a:ext cx="1318493" cy="80919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21380" y="4510333"/>
              <a:ext cx="4217986" cy="80919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08115" y="5256447"/>
              <a:ext cx="1464248" cy="80944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31952" y="5256447"/>
              <a:ext cx="6798641" cy="809441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447883" y="4383291"/>
            <a:ext cx="273685" cy="2367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6270"/>
              </a:lnSpc>
              <a:spcBef>
                <a:spcPts val="120"/>
              </a:spcBef>
            </a:pPr>
            <a:r>
              <a:rPr sz="5550" spc="-50" dirty="0">
                <a:solidFill>
                  <a:srgbClr val="54575B"/>
                </a:solidFill>
                <a:latin typeface="Arial"/>
                <a:cs typeface="Arial"/>
              </a:rPr>
              <a:t>•</a:t>
            </a:r>
            <a:endParaRPr sz="5550">
              <a:latin typeface="Arial"/>
              <a:cs typeface="Arial"/>
            </a:endParaRPr>
          </a:p>
          <a:p>
            <a:pPr marL="12700">
              <a:lnSpc>
                <a:spcPts val="5880"/>
              </a:lnSpc>
            </a:pPr>
            <a:r>
              <a:rPr sz="5550" spc="-50" dirty="0">
                <a:solidFill>
                  <a:srgbClr val="54575B"/>
                </a:solidFill>
                <a:latin typeface="Arial"/>
                <a:cs typeface="Arial"/>
              </a:rPr>
              <a:t>•</a:t>
            </a:r>
            <a:endParaRPr sz="5550">
              <a:latin typeface="Arial"/>
              <a:cs typeface="Arial"/>
            </a:endParaRPr>
          </a:p>
          <a:p>
            <a:pPr marL="12700">
              <a:lnSpc>
                <a:spcPts val="6270"/>
              </a:lnSpc>
            </a:pPr>
            <a:r>
              <a:rPr sz="5550" spc="-50" dirty="0">
                <a:solidFill>
                  <a:srgbClr val="54575B"/>
                </a:solidFill>
                <a:latin typeface="Arial"/>
                <a:cs typeface="Arial"/>
              </a:rPr>
              <a:t>•</a:t>
            </a:r>
            <a:endParaRPr sz="555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708115" y="6003377"/>
            <a:ext cx="8684260" cy="809625"/>
            <a:chOff x="1708115" y="6003377"/>
            <a:chExt cx="8684260" cy="809625"/>
          </a:xfrm>
        </p:grpSpPr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08115" y="6003377"/>
              <a:ext cx="1474300" cy="80919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38235" y="6003377"/>
              <a:ext cx="7453804" cy="8091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06"/>
            <a:ext cx="20104100" cy="11308715"/>
            <a:chOff x="0" y="206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35459" y="478686"/>
              <a:ext cx="337371" cy="30055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6"/>
              <a:ext cx="20104098" cy="1130813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7911" y="3633711"/>
              <a:ext cx="6708382" cy="3029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06441" y="8141427"/>
              <a:ext cx="9891217" cy="20053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46032" y="478687"/>
            <a:ext cx="228684" cy="3005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02889" y="984263"/>
            <a:ext cx="17273905" cy="0"/>
          </a:xfrm>
          <a:custGeom>
            <a:avLst/>
            <a:gdLst/>
            <a:ahLst/>
            <a:cxnLst/>
            <a:rect l="l" t="t" r="r" b="b"/>
            <a:pathLst>
              <a:path w="17273905">
                <a:moveTo>
                  <a:pt x="0" y="0"/>
                </a:moveTo>
                <a:lnTo>
                  <a:pt x="17273819" y="0"/>
                </a:lnTo>
              </a:path>
            </a:pathLst>
          </a:custGeom>
          <a:ln w="10470">
            <a:solidFill>
              <a:srgbClr val="9B9F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14721" y="984263"/>
            <a:ext cx="17631410" cy="1298575"/>
            <a:chOff x="1414721" y="984263"/>
            <a:chExt cx="17631410" cy="1298575"/>
          </a:xfrm>
        </p:grpSpPr>
        <p:sp>
          <p:nvSpPr>
            <p:cNvPr id="5" name="object 5"/>
            <p:cNvSpPr/>
            <p:nvPr/>
          </p:nvSpPr>
          <p:spPr>
            <a:xfrm>
              <a:off x="1414721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10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2FA3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58123" y="2145945"/>
              <a:ext cx="1722755" cy="137160"/>
            </a:xfrm>
            <a:custGeom>
              <a:avLst/>
              <a:gdLst/>
              <a:ahLst/>
              <a:cxnLst/>
              <a:rect l="l" t="t" r="r" b="b"/>
              <a:pathLst>
                <a:path w="1722754" h="137160">
                  <a:moveTo>
                    <a:pt x="0" y="136707"/>
                  </a:moveTo>
                  <a:lnTo>
                    <a:pt x="1722460" y="136707"/>
                  </a:lnTo>
                  <a:lnTo>
                    <a:pt x="1722460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784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80584" y="2145945"/>
              <a:ext cx="1727835" cy="137160"/>
            </a:xfrm>
            <a:custGeom>
              <a:avLst/>
              <a:gdLst/>
              <a:ahLst/>
              <a:cxnLst/>
              <a:rect l="l" t="t" r="r" b="b"/>
              <a:pathLst>
                <a:path w="1727834" h="137160">
                  <a:moveTo>
                    <a:pt x="0" y="136707"/>
                  </a:moveTo>
                  <a:lnTo>
                    <a:pt x="1727696" y="136707"/>
                  </a:lnTo>
                  <a:lnTo>
                    <a:pt x="1727696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F38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08280" y="2145945"/>
              <a:ext cx="1717675" cy="137160"/>
            </a:xfrm>
            <a:custGeom>
              <a:avLst/>
              <a:gdLst/>
              <a:ahLst/>
              <a:cxnLst/>
              <a:rect l="l" t="t" r="r" b="b"/>
              <a:pathLst>
                <a:path w="1717675" h="137160">
                  <a:moveTo>
                    <a:pt x="0" y="136707"/>
                  </a:moveTo>
                  <a:lnTo>
                    <a:pt x="1717225" y="136707"/>
                  </a:lnTo>
                  <a:lnTo>
                    <a:pt x="1717225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DC2A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25505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88C4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68907" y="2145945"/>
              <a:ext cx="1727835" cy="137160"/>
            </a:xfrm>
            <a:custGeom>
              <a:avLst/>
              <a:gdLst/>
              <a:ahLst/>
              <a:cxnLst/>
              <a:rect l="l" t="t" r="r" b="b"/>
              <a:pathLst>
                <a:path w="1727834" h="137160">
                  <a:moveTo>
                    <a:pt x="0" y="136707"/>
                  </a:moveTo>
                  <a:lnTo>
                    <a:pt x="1727696" y="136707"/>
                  </a:lnTo>
                  <a:lnTo>
                    <a:pt x="1727696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F6D6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796603" y="2145945"/>
              <a:ext cx="1712595" cy="137160"/>
            </a:xfrm>
            <a:custGeom>
              <a:avLst/>
              <a:gdLst/>
              <a:ahLst/>
              <a:cxnLst/>
              <a:rect l="l" t="t" r="r" b="b"/>
              <a:pathLst>
                <a:path w="1712594" h="137160">
                  <a:moveTo>
                    <a:pt x="0" y="136707"/>
                  </a:moveTo>
                  <a:lnTo>
                    <a:pt x="1711989" y="136707"/>
                  </a:lnTo>
                  <a:lnTo>
                    <a:pt x="1711989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3BB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508593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1A6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51996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E36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90162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B13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89655" y="984263"/>
              <a:ext cx="2556257" cy="115525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5401" y="1180382"/>
              <a:ext cx="8256188" cy="718721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1460583" y="3017353"/>
            <a:ext cx="10055225" cy="1556385"/>
            <a:chOff x="1460583" y="3017353"/>
            <a:chExt cx="10055225" cy="1556385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0583" y="3017353"/>
              <a:ext cx="3567221" cy="80944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17441" y="3017353"/>
              <a:ext cx="644587" cy="80944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89152" y="3017353"/>
              <a:ext cx="2664107" cy="80944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0583" y="3763969"/>
              <a:ext cx="3353405" cy="8091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44564" y="3763969"/>
              <a:ext cx="480613" cy="80919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35122" y="3763969"/>
              <a:ext cx="976724" cy="80919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36557" y="3763969"/>
              <a:ext cx="1878581" cy="80919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50531" y="3763969"/>
              <a:ext cx="680398" cy="80919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073022" y="3763969"/>
              <a:ext cx="2442229" cy="80919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11562370" y="3763969"/>
            <a:ext cx="2736215" cy="809625"/>
            <a:chOff x="11562370" y="3763969"/>
            <a:chExt cx="2736215" cy="809625"/>
          </a:xfrm>
        </p:grpSpPr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562370" y="3763969"/>
              <a:ext cx="474959" cy="80919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069998" y="3763969"/>
              <a:ext cx="2227994" cy="809190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14365636" y="3763969"/>
            <a:ext cx="4665345" cy="809625"/>
            <a:chOff x="14365636" y="3763969"/>
            <a:chExt cx="4665345" cy="809625"/>
          </a:xfrm>
        </p:grpSpPr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365636" y="3763969"/>
              <a:ext cx="2146112" cy="80919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543371" y="3763969"/>
              <a:ext cx="697360" cy="80919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277170" y="3763969"/>
              <a:ext cx="1753245" cy="809190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1460583" y="4510333"/>
            <a:ext cx="9071610" cy="809625"/>
            <a:chOff x="1460583" y="4510333"/>
            <a:chExt cx="9071610" cy="809625"/>
          </a:xfrm>
        </p:grpSpPr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60583" y="4510333"/>
              <a:ext cx="2835096" cy="80919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252750" y="4510333"/>
              <a:ext cx="1052114" cy="80919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256698" y="4510333"/>
              <a:ext cx="2027686" cy="80919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245748" y="4510333"/>
              <a:ext cx="3238016" cy="80919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275498" y="4510333"/>
              <a:ext cx="256327" cy="809190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10618524" y="4510333"/>
            <a:ext cx="8375015" cy="809625"/>
            <a:chOff x="10618524" y="4510333"/>
            <a:chExt cx="8375015" cy="809625"/>
          </a:xfrm>
        </p:grpSpPr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618524" y="4510333"/>
              <a:ext cx="529617" cy="80919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186465" y="4510333"/>
              <a:ext cx="5082986" cy="80919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6221704" y="4510333"/>
              <a:ext cx="2771643" cy="809190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1460583" y="5256447"/>
            <a:ext cx="17585690" cy="1556385"/>
            <a:chOff x="1460583" y="5256447"/>
            <a:chExt cx="17585690" cy="1556385"/>
          </a:xfrm>
        </p:grpSpPr>
        <p:pic>
          <p:nvPicPr>
            <p:cNvPr id="45" name="object 4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460583" y="5256447"/>
              <a:ext cx="4442901" cy="80944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840974" y="5256447"/>
              <a:ext cx="13204833" cy="80944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460583" y="6003377"/>
              <a:ext cx="1454405" cy="80919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748502" y="6003377"/>
              <a:ext cx="1361843" cy="80919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008987" y="6003377"/>
              <a:ext cx="1783505" cy="80919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692706" y="6003377"/>
              <a:ext cx="1221952" cy="80919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670268" y="6003377"/>
              <a:ext cx="256327" cy="809190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1460583" y="7495855"/>
            <a:ext cx="17616805" cy="3049270"/>
            <a:chOff x="1460583" y="7495855"/>
            <a:chExt cx="17616805" cy="3049270"/>
          </a:xfrm>
        </p:grpSpPr>
        <p:pic>
          <p:nvPicPr>
            <p:cNvPr id="53" name="object 5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460583" y="7495855"/>
              <a:ext cx="16574155" cy="809441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7992122" y="7495855"/>
              <a:ext cx="1050439" cy="80944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460583" y="8242681"/>
              <a:ext cx="4078514" cy="80919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330832" y="8242681"/>
              <a:ext cx="256327" cy="80919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680141" y="8242681"/>
              <a:ext cx="1077244" cy="80919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709219" y="8242681"/>
              <a:ext cx="1888843" cy="80919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399534" y="8242681"/>
              <a:ext cx="1321844" cy="80919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9412279" y="8242681"/>
              <a:ext cx="1817745" cy="80919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1171387" y="8242681"/>
              <a:ext cx="633781" cy="809190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1488236" y="8242681"/>
              <a:ext cx="673487" cy="80919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2046125" y="8242681"/>
              <a:ext cx="1433987" cy="80919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3414460" y="8242681"/>
              <a:ext cx="3247021" cy="80919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6461697" y="8242681"/>
              <a:ext cx="1183628" cy="809190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7470671" y="8242681"/>
              <a:ext cx="1527492" cy="80919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460583" y="8989045"/>
              <a:ext cx="4546249" cy="809190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697732" y="8989045"/>
              <a:ext cx="1183628" cy="809190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744401" y="8989045"/>
              <a:ext cx="7848661" cy="80919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4276424" y="8989045"/>
              <a:ext cx="1183628" cy="809190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5323094" y="8989045"/>
              <a:ext cx="1653876" cy="809190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6998226" y="8989045"/>
              <a:ext cx="2078680" cy="809190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460583" y="9735159"/>
              <a:ext cx="1780678" cy="809441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070168" y="9735159"/>
              <a:ext cx="599730" cy="809441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3595597" y="9735159"/>
              <a:ext cx="2149986" cy="809441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629880" y="9735159"/>
              <a:ext cx="3186918" cy="809441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589267" y="9735159"/>
              <a:ext cx="256327" cy="8094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38493" y="478687"/>
            <a:ext cx="243762" cy="3005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02889" y="984263"/>
            <a:ext cx="17273905" cy="0"/>
          </a:xfrm>
          <a:custGeom>
            <a:avLst/>
            <a:gdLst/>
            <a:ahLst/>
            <a:cxnLst/>
            <a:rect l="l" t="t" r="r" b="b"/>
            <a:pathLst>
              <a:path w="17273905">
                <a:moveTo>
                  <a:pt x="0" y="0"/>
                </a:moveTo>
                <a:lnTo>
                  <a:pt x="17273819" y="0"/>
                </a:lnTo>
              </a:path>
            </a:pathLst>
          </a:custGeom>
          <a:ln w="10470">
            <a:solidFill>
              <a:srgbClr val="9B9F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14721" y="984263"/>
            <a:ext cx="17631410" cy="1298575"/>
            <a:chOff x="1414721" y="984263"/>
            <a:chExt cx="17631410" cy="1298575"/>
          </a:xfrm>
        </p:grpSpPr>
        <p:sp>
          <p:nvSpPr>
            <p:cNvPr id="5" name="object 5"/>
            <p:cNvSpPr/>
            <p:nvPr/>
          </p:nvSpPr>
          <p:spPr>
            <a:xfrm>
              <a:off x="1414721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10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2FA3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58123" y="2145945"/>
              <a:ext cx="1722755" cy="137160"/>
            </a:xfrm>
            <a:custGeom>
              <a:avLst/>
              <a:gdLst/>
              <a:ahLst/>
              <a:cxnLst/>
              <a:rect l="l" t="t" r="r" b="b"/>
              <a:pathLst>
                <a:path w="1722754" h="137160">
                  <a:moveTo>
                    <a:pt x="0" y="136707"/>
                  </a:moveTo>
                  <a:lnTo>
                    <a:pt x="1722460" y="136707"/>
                  </a:lnTo>
                  <a:lnTo>
                    <a:pt x="1722460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784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80584" y="2145945"/>
              <a:ext cx="1727835" cy="137160"/>
            </a:xfrm>
            <a:custGeom>
              <a:avLst/>
              <a:gdLst/>
              <a:ahLst/>
              <a:cxnLst/>
              <a:rect l="l" t="t" r="r" b="b"/>
              <a:pathLst>
                <a:path w="1727834" h="137160">
                  <a:moveTo>
                    <a:pt x="0" y="136707"/>
                  </a:moveTo>
                  <a:lnTo>
                    <a:pt x="1727696" y="136707"/>
                  </a:lnTo>
                  <a:lnTo>
                    <a:pt x="1727696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F38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08280" y="2145945"/>
              <a:ext cx="1717675" cy="137160"/>
            </a:xfrm>
            <a:custGeom>
              <a:avLst/>
              <a:gdLst/>
              <a:ahLst/>
              <a:cxnLst/>
              <a:rect l="l" t="t" r="r" b="b"/>
              <a:pathLst>
                <a:path w="1717675" h="137160">
                  <a:moveTo>
                    <a:pt x="0" y="136707"/>
                  </a:moveTo>
                  <a:lnTo>
                    <a:pt x="1717225" y="136707"/>
                  </a:lnTo>
                  <a:lnTo>
                    <a:pt x="1717225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DC2A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25505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88C4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68907" y="2145945"/>
              <a:ext cx="1727835" cy="137160"/>
            </a:xfrm>
            <a:custGeom>
              <a:avLst/>
              <a:gdLst/>
              <a:ahLst/>
              <a:cxnLst/>
              <a:rect l="l" t="t" r="r" b="b"/>
              <a:pathLst>
                <a:path w="1727834" h="137160">
                  <a:moveTo>
                    <a:pt x="0" y="136707"/>
                  </a:moveTo>
                  <a:lnTo>
                    <a:pt x="1727696" y="136707"/>
                  </a:lnTo>
                  <a:lnTo>
                    <a:pt x="1727696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F6D6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796603" y="2145945"/>
              <a:ext cx="1712595" cy="137160"/>
            </a:xfrm>
            <a:custGeom>
              <a:avLst/>
              <a:gdLst/>
              <a:ahLst/>
              <a:cxnLst/>
              <a:rect l="l" t="t" r="r" b="b"/>
              <a:pathLst>
                <a:path w="1712594" h="137160">
                  <a:moveTo>
                    <a:pt x="0" y="136707"/>
                  </a:moveTo>
                  <a:lnTo>
                    <a:pt x="1711989" y="136707"/>
                  </a:lnTo>
                  <a:lnTo>
                    <a:pt x="1711989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3BB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508593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1A6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51996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E36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90162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B13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89655" y="984263"/>
              <a:ext cx="2556257" cy="115525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5401" y="1180382"/>
              <a:ext cx="8912398" cy="718721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1460583" y="3614444"/>
            <a:ext cx="13872210" cy="3251200"/>
            <a:chOff x="1460583" y="3614444"/>
            <a:chExt cx="13872210" cy="325120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0583" y="3614444"/>
              <a:ext cx="644587" cy="101148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08" y="3763969"/>
              <a:ext cx="6181068" cy="80919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28344" y="3763969"/>
              <a:ext cx="653383" cy="80919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80686" y="3763969"/>
              <a:ext cx="5432295" cy="8091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60583" y="4360809"/>
              <a:ext cx="848141" cy="101148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26011" y="4510333"/>
              <a:ext cx="5572605" cy="80919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82285" y="4510333"/>
              <a:ext cx="653383" cy="80919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33370" y="4510333"/>
              <a:ext cx="5203506" cy="80919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60583" y="5106922"/>
              <a:ext cx="861335" cy="101173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34807" y="5256447"/>
              <a:ext cx="7265852" cy="80944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58464" y="5256447"/>
              <a:ext cx="653383" cy="80944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609550" y="5256447"/>
              <a:ext cx="5723176" cy="80944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60583" y="5853853"/>
              <a:ext cx="917877" cy="101148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073758" y="6003377"/>
              <a:ext cx="5717417" cy="80919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68248" y="6003377"/>
              <a:ext cx="653383" cy="80919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119333" y="6003377"/>
              <a:ext cx="6668488" cy="8091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46032" y="478687"/>
            <a:ext cx="228684" cy="3005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02889" y="984263"/>
            <a:ext cx="17273905" cy="0"/>
          </a:xfrm>
          <a:custGeom>
            <a:avLst/>
            <a:gdLst/>
            <a:ahLst/>
            <a:cxnLst/>
            <a:rect l="l" t="t" r="r" b="b"/>
            <a:pathLst>
              <a:path w="17273905">
                <a:moveTo>
                  <a:pt x="0" y="0"/>
                </a:moveTo>
                <a:lnTo>
                  <a:pt x="17273819" y="0"/>
                </a:lnTo>
              </a:path>
            </a:pathLst>
          </a:custGeom>
          <a:ln w="10470">
            <a:solidFill>
              <a:srgbClr val="9B9F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14721" y="984263"/>
            <a:ext cx="17631410" cy="1298575"/>
            <a:chOff x="1414721" y="984263"/>
            <a:chExt cx="17631410" cy="1298575"/>
          </a:xfrm>
        </p:grpSpPr>
        <p:sp>
          <p:nvSpPr>
            <p:cNvPr id="5" name="object 5"/>
            <p:cNvSpPr/>
            <p:nvPr/>
          </p:nvSpPr>
          <p:spPr>
            <a:xfrm>
              <a:off x="1414721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10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2FA3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58123" y="2145945"/>
              <a:ext cx="1722755" cy="137160"/>
            </a:xfrm>
            <a:custGeom>
              <a:avLst/>
              <a:gdLst/>
              <a:ahLst/>
              <a:cxnLst/>
              <a:rect l="l" t="t" r="r" b="b"/>
              <a:pathLst>
                <a:path w="1722754" h="137160">
                  <a:moveTo>
                    <a:pt x="0" y="136707"/>
                  </a:moveTo>
                  <a:lnTo>
                    <a:pt x="1722460" y="136707"/>
                  </a:lnTo>
                  <a:lnTo>
                    <a:pt x="1722460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784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80584" y="2145945"/>
              <a:ext cx="1727835" cy="137160"/>
            </a:xfrm>
            <a:custGeom>
              <a:avLst/>
              <a:gdLst/>
              <a:ahLst/>
              <a:cxnLst/>
              <a:rect l="l" t="t" r="r" b="b"/>
              <a:pathLst>
                <a:path w="1727834" h="137160">
                  <a:moveTo>
                    <a:pt x="0" y="136707"/>
                  </a:moveTo>
                  <a:lnTo>
                    <a:pt x="1727696" y="136707"/>
                  </a:lnTo>
                  <a:lnTo>
                    <a:pt x="1727696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F38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08280" y="2145945"/>
              <a:ext cx="1717675" cy="137160"/>
            </a:xfrm>
            <a:custGeom>
              <a:avLst/>
              <a:gdLst/>
              <a:ahLst/>
              <a:cxnLst/>
              <a:rect l="l" t="t" r="r" b="b"/>
              <a:pathLst>
                <a:path w="1717675" h="137160">
                  <a:moveTo>
                    <a:pt x="0" y="136707"/>
                  </a:moveTo>
                  <a:lnTo>
                    <a:pt x="1717225" y="136707"/>
                  </a:lnTo>
                  <a:lnTo>
                    <a:pt x="1717225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DC2A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25505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88C4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68907" y="2145945"/>
              <a:ext cx="1727835" cy="137160"/>
            </a:xfrm>
            <a:custGeom>
              <a:avLst/>
              <a:gdLst/>
              <a:ahLst/>
              <a:cxnLst/>
              <a:rect l="l" t="t" r="r" b="b"/>
              <a:pathLst>
                <a:path w="1727834" h="137160">
                  <a:moveTo>
                    <a:pt x="0" y="136707"/>
                  </a:moveTo>
                  <a:lnTo>
                    <a:pt x="1727696" y="136707"/>
                  </a:lnTo>
                  <a:lnTo>
                    <a:pt x="1727696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F6D6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796603" y="2145945"/>
              <a:ext cx="1712595" cy="137160"/>
            </a:xfrm>
            <a:custGeom>
              <a:avLst/>
              <a:gdLst/>
              <a:ahLst/>
              <a:cxnLst/>
              <a:rect l="l" t="t" r="r" b="b"/>
              <a:pathLst>
                <a:path w="1712594" h="137160">
                  <a:moveTo>
                    <a:pt x="0" y="136707"/>
                  </a:moveTo>
                  <a:lnTo>
                    <a:pt x="1711989" y="136707"/>
                  </a:lnTo>
                  <a:lnTo>
                    <a:pt x="1711989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3BB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508593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1A6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51996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E36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90162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B13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89655" y="984263"/>
              <a:ext cx="2556257" cy="115525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5401" y="1180382"/>
              <a:ext cx="7162295" cy="71872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01213" y="1180382"/>
              <a:ext cx="567940" cy="71872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09577" y="1180382"/>
              <a:ext cx="7673274" cy="718721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1708115" y="3017353"/>
            <a:ext cx="12418695" cy="1556385"/>
            <a:chOff x="1708115" y="3017353"/>
            <a:chExt cx="12418695" cy="1556385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8115" y="3017353"/>
              <a:ext cx="11896496" cy="80944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08115" y="3763969"/>
              <a:ext cx="12418155" cy="80919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447883" y="2890352"/>
            <a:ext cx="273685" cy="23672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6270"/>
              </a:lnSpc>
              <a:spcBef>
                <a:spcPts val="120"/>
              </a:spcBef>
            </a:pPr>
            <a:r>
              <a:rPr sz="5550" spc="-50" dirty="0">
                <a:solidFill>
                  <a:srgbClr val="54575B"/>
                </a:solidFill>
                <a:latin typeface="Arial"/>
                <a:cs typeface="Arial"/>
              </a:rPr>
              <a:t>•</a:t>
            </a:r>
            <a:endParaRPr sz="5550">
              <a:latin typeface="Arial"/>
              <a:cs typeface="Arial"/>
            </a:endParaRPr>
          </a:p>
          <a:p>
            <a:pPr marL="12700">
              <a:lnSpc>
                <a:spcPts val="5880"/>
              </a:lnSpc>
            </a:pPr>
            <a:r>
              <a:rPr sz="5550" spc="-50" dirty="0">
                <a:solidFill>
                  <a:srgbClr val="54575B"/>
                </a:solidFill>
                <a:latin typeface="Arial"/>
                <a:cs typeface="Arial"/>
              </a:rPr>
              <a:t>•</a:t>
            </a:r>
            <a:endParaRPr sz="5550">
              <a:latin typeface="Arial"/>
              <a:cs typeface="Arial"/>
            </a:endParaRPr>
          </a:p>
          <a:p>
            <a:pPr marL="12700">
              <a:lnSpc>
                <a:spcPts val="6270"/>
              </a:lnSpc>
            </a:pPr>
            <a:r>
              <a:rPr sz="5550" spc="-50" dirty="0">
                <a:solidFill>
                  <a:srgbClr val="54575B"/>
                </a:solidFill>
                <a:latin typeface="Arial"/>
                <a:cs typeface="Arial"/>
              </a:rPr>
              <a:t>•</a:t>
            </a:r>
            <a:endParaRPr sz="5550">
              <a:latin typeface="Arial"/>
              <a:cs typeface="Arial"/>
            </a:endParaRPr>
          </a:p>
        </p:txBody>
      </p:sp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08115" y="4510333"/>
            <a:ext cx="8422675" cy="8091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43519" y="478687"/>
            <a:ext cx="233710" cy="3005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02889" y="984263"/>
            <a:ext cx="17273905" cy="0"/>
          </a:xfrm>
          <a:custGeom>
            <a:avLst/>
            <a:gdLst/>
            <a:ahLst/>
            <a:cxnLst/>
            <a:rect l="l" t="t" r="r" b="b"/>
            <a:pathLst>
              <a:path w="17273905">
                <a:moveTo>
                  <a:pt x="0" y="0"/>
                </a:moveTo>
                <a:lnTo>
                  <a:pt x="17273819" y="0"/>
                </a:lnTo>
              </a:path>
            </a:pathLst>
          </a:custGeom>
          <a:ln w="10470">
            <a:solidFill>
              <a:srgbClr val="9B9F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14721" y="984263"/>
            <a:ext cx="17631410" cy="1298575"/>
            <a:chOff x="1414721" y="984263"/>
            <a:chExt cx="17631410" cy="1298575"/>
          </a:xfrm>
        </p:grpSpPr>
        <p:sp>
          <p:nvSpPr>
            <p:cNvPr id="5" name="object 5"/>
            <p:cNvSpPr/>
            <p:nvPr/>
          </p:nvSpPr>
          <p:spPr>
            <a:xfrm>
              <a:off x="1414721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10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2FA3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58123" y="2145945"/>
              <a:ext cx="1722755" cy="137160"/>
            </a:xfrm>
            <a:custGeom>
              <a:avLst/>
              <a:gdLst/>
              <a:ahLst/>
              <a:cxnLst/>
              <a:rect l="l" t="t" r="r" b="b"/>
              <a:pathLst>
                <a:path w="1722754" h="137160">
                  <a:moveTo>
                    <a:pt x="0" y="136707"/>
                  </a:moveTo>
                  <a:lnTo>
                    <a:pt x="1722460" y="136707"/>
                  </a:lnTo>
                  <a:lnTo>
                    <a:pt x="1722460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784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80584" y="2145945"/>
              <a:ext cx="1727835" cy="137160"/>
            </a:xfrm>
            <a:custGeom>
              <a:avLst/>
              <a:gdLst/>
              <a:ahLst/>
              <a:cxnLst/>
              <a:rect l="l" t="t" r="r" b="b"/>
              <a:pathLst>
                <a:path w="1727834" h="137160">
                  <a:moveTo>
                    <a:pt x="0" y="136707"/>
                  </a:moveTo>
                  <a:lnTo>
                    <a:pt x="1727696" y="136707"/>
                  </a:lnTo>
                  <a:lnTo>
                    <a:pt x="1727696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F38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08280" y="2145945"/>
              <a:ext cx="1717675" cy="137160"/>
            </a:xfrm>
            <a:custGeom>
              <a:avLst/>
              <a:gdLst/>
              <a:ahLst/>
              <a:cxnLst/>
              <a:rect l="l" t="t" r="r" b="b"/>
              <a:pathLst>
                <a:path w="1717675" h="137160">
                  <a:moveTo>
                    <a:pt x="0" y="136707"/>
                  </a:moveTo>
                  <a:lnTo>
                    <a:pt x="1717225" y="136707"/>
                  </a:lnTo>
                  <a:lnTo>
                    <a:pt x="1717225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DC2A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25505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88C4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68907" y="2145945"/>
              <a:ext cx="1727835" cy="137160"/>
            </a:xfrm>
            <a:custGeom>
              <a:avLst/>
              <a:gdLst/>
              <a:ahLst/>
              <a:cxnLst/>
              <a:rect l="l" t="t" r="r" b="b"/>
              <a:pathLst>
                <a:path w="1727834" h="137160">
                  <a:moveTo>
                    <a:pt x="0" y="136707"/>
                  </a:moveTo>
                  <a:lnTo>
                    <a:pt x="1727696" y="136707"/>
                  </a:lnTo>
                  <a:lnTo>
                    <a:pt x="1727696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F6D6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796603" y="2145945"/>
              <a:ext cx="1712595" cy="137160"/>
            </a:xfrm>
            <a:custGeom>
              <a:avLst/>
              <a:gdLst/>
              <a:ahLst/>
              <a:cxnLst/>
              <a:rect l="l" t="t" r="r" b="b"/>
              <a:pathLst>
                <a:path w="1712594" h="137160">
                  <a:moveTo>
                    <a:pt x="0" y="136707"/>
                  </a:moveTo>
                  <a:lnTo>
                    <a:pt x="1711989" y="136707"/>
                  </a:lnTo>
                  <a:lnTo>
                    <a:pt x="1711989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3BB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508593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1A6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51996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E36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90162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B13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89655" y="984263"/>
              <a:ext cx="2556257" cy="115525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5401" y="1180382"/>
              <a:ext cx="2550393" cy="718721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37653" y="3151549"/>
            <a:ext cx="16322235" cy="76427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61110" y="478687"/>
            <a:ext cx="198527" cy="3005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02889" y="984263"/>
            <a:ext cx="17273905" cy="0"/>
          </a:xfrm>
          <a:custGeom>
            <a:avLst/>
            <a:gdLst/>
            <a:ahLst/>
            <a:cxnLst/>
            <a:rect l="l" t="t" r="r" b="b"/>
            <a:pathLst>
              <a:path w="17273905">
                <a:moveTo>
                  <a:pt x="0" y="0"/>
                </a:moveTo>
                <a:lnTo>
                  <a:pt x="17273819" y="0"/>
                </a:lnTo>
              </a:path>
            </a:pathLst>
          </a:custGeom>
          <a:ln w="10470">
            <a:solidFill>
              <a:srgbClr val="9B9F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14721" y="984263"/>
            <a:ext cx="17631410" cy="1298575"/>
            <a:chOff x="1414721" y="984263"/>
            <a:chExt cx="17631410" cy="1298575"/>
          </a:xfrm>
        </p:grpSpPr>
        <p:sp>
          <p:nvSpPr>
            <p:cNvPr id="5" name="object 5"/>
            <p:cNvSpPr/>
            <p:nvPr/>
          </p:nvSpPr>
          <p:spPr>
            <a:xfrm>
              <a:off x="1414721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10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2FA3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58123" y="2145945"/>
              <a:ext cx="1722755" cy="137160"/>
            </a:xfrm>
            <a:custGeom>
              <a:avLst/>
              <a:gdLst/>
              <a:ahLst/>
              <a:cxnLst/>
              <a:rect l="l" t="t" r="r" b="b"/>
              <a:pathLst>
                <a:path w="1722754" h="137160">
                  <a:moveTo>
                    <a:pt x="0" y="136707"/>
                  </a:moveTo>
                  <a:lnTo>
                    <a:pt x="1722460" y="136707"/>
                  </a:lnTo>
                  <a:lnTo>
                    <a:pt x="1722460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784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80584" y="2145945"/>
              <a:ext cx="1727835" cy="137160"/>
            </a:xfrm>
            <a:custGeom>
              <a:avLst/>
              <a:gdLst/>
              <a:ahLst/>
              <a:cxnLst/>
              <a:rect l="l" t="t" r="r" b="b"/>
              <a:pathLst>
                <a:path w="1727834" h="137160">
                  <a:moveTo>
                    <a:pt x="0" y="136707"/>
                  </a:moveTo>
                  <a:lnTo>
                    <a:pt x="1727696" y="136707"/>
                  </a:lnTo>
                  <a:lnTo>
                    <a:pt x="1727696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F38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08280" y="2145945"/>
              <a:ext cx="1717675" cy="137160"/>
            </a:xfrm>
            <a:custGeom>
              <a:avLst/>
              <a:gdLst/>
              <a:ahLst/>
              <a:cxnLst/>
              <a:rect l="l" t="t" r="r" b="b"/>
              <a:pathLst>
                <a:path w="1717675" h="137160">
                  <a:moveTo>
                    <a:pt x="0" y="136707"/>
                  </a:moveTo>
                  <a:lnTo>
                    <a:pt x="1717225" y="136707"/>
                  </a:lnTo>
                  <a:lnTo>
                    <a:pt x="1717225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DC2A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25505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88C4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68907" y="2145945"/>
              <a:ext cx="1727835" cy="137160"/>
            </a:xfrm>
            <a:custGeom>
              <a:avLst/>
              <a:gdLst/>
              <a:ahLst/>
              <a:cxnLst/>
              <a:rect l="l" t="t" r="r" b="b"/>
              <a:pathLst>
                <a:path w="1727834" h="137160">
                  <a:moveTo>
                    <a:pt x="0" y="136707"/>
                  </a:moveTo>
                  <a:lnTo>
                    <a:pt x="1727696" y="136707"/>
                  </a:lnTo>
                  <a:lnTo>
                    <a:pt x="1727696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F6D6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796603" y="2145945"/>
              <a:ext cx="1712595" cy="137160"/>
            </a:xfrm>
            <a:custGeom>
              <a:avLst/>
              <a:gdLst/>
              <a:ahLst/>
              <a:cxnLst/>
              <a:rect l="l" t="t" r="r" b="b"/>
              <a:pathLst>
                <a:path w="1712594" h="137160">
                  <a:moveTo>
                    <a:pt x="0" y="136707"/>
                  </a:moveTo>
                  <a:lnTo>
                    <a:pt x="1711989" y="136707"/>
                  </a:lnTo>
                  <a:lnTo>
                    <a:pt x="1711989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3BB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508593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1A6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51996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E36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90162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B13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89655" y="984263"/>
              <a:ext cx="2556257" cy="1155252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460583" y="3023677"/>
            <a:ext cx="11948160" cy="1268095"/>
            <a:chOff x="1460583" y="3023677"/>
            <a:chExt cx="11948160" cy="126809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0583" y="3023677"/>
              <a:ext cx="5816681" cy="65966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3502" y="3023677"/>
              <a:ext cx="557888" cy="65966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48359" y="3023677"/>
              <a:ext cx="5960342" cy="65966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1624" y="3631575"/>
              <a:ext cx="4066473" cy="659917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447883" y="3528406"/>
            <a:ext cx="227329" cy="13246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5095"/>
              </a:lnSpc>
              <a:spcBef>
                <a:spcPts val="130"/>
              </a:spcBef>
            </a:pPr>
            <a:r>
              <a:rPr sz="4500" spc="-50" dirty="0">
                <a:solidFill>
                  <a:srgbClr val="54575B"/>
                </a:solidFill>
                <a:latin typeface="Arial"/>
                <a:cs typeface="Arial"/>
              </a:rPr>
              <a:t>•</a:t>
            </a:r>
            <a:endParaRPr sz="4500">
              <a:latin typeface="Arial"/>
              <a:cs typeface="Arial"/>
            </a:endParaRPr>
          </a:p>
          <a:p>
            <a:pPr marL="12700">
              <a:lnSpc>
                <a:spcPts val="5095"/>
              </a:lnSpc>
            </a:pPr>
            <a:r>
              <a:rPr sz="4500" spc="-50" dirty="0">
                <a:solidFill>
                  <a:srgbClr val="54575B"/>
                </a:solidFill>
                <a:latin typeface="Arial"/>
                <a:cs typeface="Arial"/>
              </a:rPr>
              <a:t>•</a:t>
            </a:r>
            <a:endParaRPr sz="45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460583" y="4240184"/>
            <a:ext cx="17341850" cy="1268095"/>
            <a:chOff x="1460583" y="4240184"/>
            <a:chExt cx="17341850" cy="1268095"/>
          </a:xfrm>
        </p:grpSpPr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61624" y="4240184"/>
              <a:ext cx="753903" cy="65966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64747" y="4240184"/>
              <a:ext cx="956620" cy="65966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82212" y="4240184"/>
              <a:ext cx="404595" cy="65966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84510" y="4240184"/>
              <a:ext cx="2834154" cy="65966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31442" y="4240184"/>
              <a:ext cx="6127771" cy="65966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879009" y="4240184"/>
              <a:ext cx="3701772" cy="65966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385918" y="4240184"/>
              <a:ext cx="3416126" cy="65966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60583" y="4848334"/>
              <a:ext cx="479147" cy="659665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1460583" y="6064946"/>
            <a:ext cx="11421110" cy="1268095"/>
            <a:chOff x="1460583" y="6064946"/>
            <a:chExt cx="11421110" cy="1268095"/>
          </a:xfrm>
        </p:grpSpPr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60583" y="6064946"/>
              <a:ext cx="3346913" cy="65966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61624" y="6673095"/>
              <a:ext cx="283970" cy="65966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03610" y="6673095"/>
              <a:ext cx="2597826" cy="65966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184898" y="6673095"/>
              <a:ext cx="3419267" cy="65966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424171" y="6673095"/>
              <a:ext cx="1822562" cy="65966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120769" y="6673095"/>
              <a:ext cx="3760513" cy="659665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1447883" y="6569926"/>
            <a:ext cx="227329" cy="13246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5095"/>
              </a:lnSpc>
              <a:spcBef>
                <a:spcPts val="130"/>
              </a:spcBef>
            </a:pPr>
            <a:r>
              <a:rPr sz="4500" spc="-50" dirty="0">
                <a:solidFill>
                  <a:srgbClr val="54575B"/>
                </a:solidFill>
                <a:latin typeface="Arial"/>
                <a:cs typeface="Arial"/>
              </a:rPr>
              <a:t>•</a:t>
            </a:r>
            <a:endParaRPr sz="4500">
              <a:latin typeface="Arial"/>
              <a:cs typeface="Arial"/>
            </a:endParaRPr>
          </a:p>
          <a:p>
            <a:pPr marL="12700">
              <a:lnSpc>
                <a:spcPts val="5095"/>
              </a:lnSpc>
            </a:pPr>
            <a:r>
              <a:rPr sz="4500" spc="-50" dirty="0">
                <a:solidFill>
                  <a:srgbClr val="54575B"/>
                </a:solidFill>
                <a:latin typeface="Arial"/>
                <a:cs typeface="Arial"/>
              </a:rPr>
              <a:t>•</a:t>
            </a:r>
            <a:endParaRPr sz="4500">
              <a:latin typeface="Arial"/>
              <a:cs typeface="Arial"/>
            </a:endParaRPr>
          </a:p>
        </p:txBody>
      </p:sp>
      <p:pic>
        <p:nvPicPr>
          <p:cNvPr id="39" name="object 3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661624" y="7281243"/>
            <a:ext cx="7836829" cy="6596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39748" y="478687"/>
            <a:ext cx="241249" cy="3005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02889" y="984263"/>
            <a:ext cx="17273905" cy="0"/>
          </a:xfrm>
          <a:custGeom>
            <a:avLst/>
            <a:gdLst/>
            <a:ahLst/>
            <a:cxnLst/>
            <a:rect l="l" t="t" r="r" b="b"/>
            <a:pathLst>
              <a:path w="17273905">
                <a:moveTo>
                  <a:pt x="0" y="0"/>
                </a:moveTo>
                <a:lnTo>
                  <a:pt x="17273819" y="0"/>
                </a:lnTo>
              </a:path>
            </a:pathLst>
          </a:custGeom>
          <a:ln w="10470">
            <a:solidFill>
              <a:srgbClr val="9B9F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14721" y="984263"/>
            <a:ext cx="17631410" cy="1298575"/>
            <a:chOff x="1414721" y="984263"/>
            <a:chExt cx="17631410" cy="1298575"/>
          </a:xfrm>
        </p:grpSpPr>
        <p:sp>
          <p:nvSpPr>
            <p:cNvPr id="5" name="object 5"/>
            <p:cNvSpPr/>
            <p:nvPr/>
          </p:nvSpPr>
          <p:spPr>
            <a:xfrm>
              <a:off x="1414721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10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2FA3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58123" y="2145945"/>
              <a:ext cx="1722755" cy="137160"/>
            </a:xfrm>
            <a:custGeom>
              <a:avLst/>
              <a:gdLst/>
              <a:ahLst/>
              <a:cxnLst/>
              <a:rect l="l" t="t" r="r" b="b"/>
              <a:pathLst>
                <a:path w="1722754" h="137160">
                  <a:moveTo>
                    <a:pt x="0" y="136707"/>
                  </a:moveTo>
                  <a:lnTo>
                    <a:pt x="1722460" y="136707"/>
                  </a:lnTo>
                  <a:lnTo>
                    <a:pt x="1722460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784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80584" y="2145945"/>
              <a:ext cx="1727835" cy="137160"/>
            </a:xfrm>
            <a:custGeom>
              <a:avLst/>
              <a:gdLst/>
              <a:ahLst/>
              <a:cxnLst/>
              <a:rect l="l" t="t" r="r" b="b"/>
              <a:pathLst>
                <a:path w="1727834" h="137160">
                  <a:moveTo>
                    <a:pt x="0" y="136707"/>
                  </a:moveTo>
                  <a:lnTo>
                    <a:pt x="1727696" y="136707"/>
                  </a:lnTo>
                  <a:lnTo>
                    <a:pt x="1727696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F38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08280" y="2145945"/>
              <a:ext cx="1717675" cy="137160"/>
            </a:xfrm>
            <a:custGeom>
              <a:avLst/>
              <a:gdLst/>
              <a:ahLst/>
              <a:cxnLst/>
              <a:rect l="l" t="t" r="r" b="b"/>
              <a:pathLst>
                <a:path w="1717675" h="137160">
                  <a:moveTo>
                    <a:pt x="0" y="136707"/>
                  </a:moveTo>
                  <a:lnTo>
                    <a:pt x="1717225" y="136707"/>
                  </a:lnTo>
                  <a:lnTo>
                    <a:pt x="1717225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DC2A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25505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88C4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68907" y="2145945"/>
              <a:ext cx="1727835" cy="137160"/>
            </a:xfrm>
            <a:custGeom>
              <a:avLst/>
              <a:gdLst/>
              <a:ahLst/>
              <a:cxnLst/>
              <a:rect l="l" t="t" r="r" b="b"/>
              <a:pathLst>
                <a:path w="1727834" h="137160">
                  <a:moveTo>
                    <a:pt x="0" y="136707"/>
                  </a:moveTo>
                  <a:lnTo>
                    <a:pt x="1727696" y="136707"/>
                  </a:lnTo>
                  <a:lnTo>
                    <a:pt x="1727696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F6D6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796603" y="2145945"/>
              <a:ext cx="1712595" cy="137160"/>
            </a:xfrm>
            <a:custGeom>
              <a:avLst/>
              <a:gdLst/>
              <a:ahLst/>
              <a:cxnLst/>
              <a:rect l="l" t="t" r="r" b="b"/>
              <a:pathLst>
                <a:path w="1712594" h="137160">
                  <a:moveTo>
                    <a:pt x="0" y="136707"/>
                  </a:moveTo>
                  <a:lnTo>
                    <a:pt x="1711989" y="136707"/>
                  </a:lnTo>
                  <a:lnTo>
                    <a:pt x="1711989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3BB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508593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1A6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51996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E36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90162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B13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89655" y="984263"/>
              <a:ext cx="2556257" cy="1155252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0230" y="3218222"/>
            <a:ext cx="16567235" cy="75119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44775" y="478687"/>
            <a:ext cx="231197" cy="30055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02889" y="984263"/>
            <a:ext cx="17273905" cy="0"/>
          </a:xfrm>
          <a:custGeom>
            <a:avLst/>
            <a:gdLst/>
            <a:ahLst/>
            <a:cxnLst/>
            <a:rect l="l" t="t" r="r" b="b"/>
            <a:pathLst>
              <a:path w="17273905">
                <a:moveTo>
                  <a:pt x="0" y="0"/>
                </a:moveTo>
                <a:lnTo>
                  <a:pt x="17273819" y="0"/>
                </a:lnTo>
              </a:path>
            </a:pathLst>
          </a:custGeom>
          <a:ln w="10470">
            <a:solidFill>
              <a:srgbClr val="9B9F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14721" y="984263"/>
            <a:ext cx="17631410" cy="1298575"/>
            <a:chOff x="1414721" y="984263"/>
            <a:chExt cx="17631410" cy="1298575"/>
          </a:xfrm>
        </p:grpSpPr>
        <p:sp>
          <p:nvSpPr>
            <p:cNvPr id="5" name="object 5"/>
            <p:cNvSpPr/>
            <p:nvPr/>
          </p:nvSpPr>
          <p:spPr>
            <a:xfrm>
              <a:off x="1414721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10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2FA3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58123" y="2145945"/>
              <a:ext cx="1722755" cy="137160"/>
            </a:xfrm>
            <a:custGeom>
              <a:avLst/>
              <a:gdLst/>
              <a:ahLst/>
              <a:cxnLst/>
              <a:rect l="l" t="t" r="r" b="b"/>
              <a:pathLst>
                <a:path w="1722754" h="137160">
                  <a:moveTo>
                    <a:pt x="0" y="136707"/>
                  </a:moveTo>
                  <a:lnTo>
                    <a:pt x="1722460" y="136707"/>
                  </a:lnTo>
                  <a:lnTo>
                    <a:pt x="1722460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784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80584" y="2145945"/>
              <a:ext cx="1727835" cy="137160"/>
            </a:xfrm>
            <a:custGeom>
              <a:avLst/>
              <a:gdLst/>
              <a:ahLst/>
              <a:cxnLst/>
              <a:rect l="l" t="t" r="r" b="b"/>
              <a:pathLst>
                <a:path w="1727834" h="137160">
                  <a:moveTo>
                    <a:pt x="0" y="136707"/>
                  </a:moveTo>
                  <a:lnTo>
                    <a:pt x="1727696" y="136707"/>
                  </a:lnTo>
                  <a:lnTo>
                    <a:pt x="1727696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F38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08280" y="2145945"/>
              <a:ext cx="1717675" cy="137160"/>
            </a:xfrm>
            <a:custGeom>
              <a:avLst/>
              <a:gdLst/>
              <a:ahLst/>
              <a:cxnLst/>
              <a:rect l="l" t="t" r="r" b="b"/>
              <a:pathLst>
                <a:path w="1717675" h="137160">
                  <a:moveTo>
                    <a:pt x="0" y="136707"/>
                  </a:moveTo>
                  <a:lnTo>
                    <a:pt x="1717225" y="136707"/>
                  </a:lnTo>
                  <a:lnTo>
                    <a:pt x="1717225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DC2A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25505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88C4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68907" y="2145945"/>
              <a:ext cx="1727835" cy="137160"/>
            </a:xfrm>
            <a:custGeom>
              <a:avLst/>
              <a:gdLst/>
              <a:ahLst/>
              <a:cxnLst/>
              <a:rect l="l" t="t" r="r" b="b"/>
              <a:pathLst>
                <a:path w="1727834" h="137160">
                  <a:moveTo>
                    <a:pt x="0" y="136707"/>
                  </a:moveTo>
                  <a:lnTo>
                    <a:pt x="1727696" y="136707"/>
                  </a:lnTo>
                  <a:lnTo>
                    <a:pt x="1727696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F6D6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796603" y="2145945"/>
              <a:ext cx="1712595" cy="137160"/>
            </a:xfrm>
            <a:custGeom>
              <a:avLst/>
              <a:gdLst/>
              <a:ahLst/>
              <a:cxnLst/>
              <a:rect l="l" t="t" r="r" b="b"/>
              <a:pathLst>
                <a:path w="1712594" h="137160">
                  <a:moveTo>
                    <a:pt x="0" y="136707"/>
                  </a:moveTo>
                  <a:lnTo>
                    <a:pt x="1711989" y="136707"/>
                  </a:lnTo>
                  <a:lnTo>
                    <a:pt x="1711989" y="0"/>
                  </a:lnTo>
                  <a:lnTo>
                    <a:pt x="0" y="0"/>
                  </a:lnTo>
                  <a:lnTo>
                    <a:pt x="0" y="136707"/>
                  </a:lnTo>
                  <a:close/>
                </a:path>
              </a:pathLst>
            </a:custGeom>
            <a:solidFill>
              <a:srgbClr val="3BB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508593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1A6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51996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E36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90162" y="2145945"/>
              <a:ext cx="1743710" cy="137160"/>
            </a:xfrm>
            <a:custGeom>
              <a:avLst/>
              <a:gdLst/>
              <a:ahLst/>
              <a:cxnLst/>
              <a:rect l="l" t="t" r="r" b="b"/>
              <a:pathLst>
                <a:path w="1743709" h="137160">
                  <a:moveTo>
                    <a:pt x="1743402" y="0"/>
                  </a:moveTo>
                  <a:lnTo>
                    <a:pt x="0" y="0"/>
                  </a:lnTo>
                  <a:lnTo>
                    <a:pt x="0" y="136707"/>
                  </a:lnTo>
                  <a:lnTo>
                    <a:pt x="1743402" y="136707"/>
                  </a:lnTo>
                  <a:lnTo>
                    <a:pt x="1743402" y="0"/>
                  </a:lnTo>
                  <a:close/>
                </a:path>
              </a:pathLst>
            </a:custGeom>
            <a:solidFill>
              <a:srgbClr val="B13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89655" y="984263"/>
              <a:ext cx="2556257" cy="1155252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460583" y="3029960"/>
            <a:ext cx="16611600" cy="2257425"/>
            <a:chOff x="1460583" y="3029960"/>
            <a:chExt cx="16611600" cy="225742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0583" y="3029960"/>
              <a:ext cx="4904562" cy="5980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68922" y="3029960"/>
              <a:ext cx="505115" cy="5980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25769" y="3029960"/>
              <a:ext cx="5943274" cy="5980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4033" y="3582571"/>
              <a:ext cx="3776848" cy="59834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4033" y="4135895"/>
              <a:ext cx="825943" cy="5980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63491" y="4135895"/>
              <a:ext cx="3980925" cy="5980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62639" y="4135895"/>
              <a:ext cx="1562151" cy="5980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82805" y="4135895"/>
              <a:ext cx="346795" cy="59809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56203" y="4135895"/>
              <a:ext cx="7672122" cy="5980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261524" y="4135895"/>
              <a:ext cx="347298" cy="5980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435132" y="4135895"/>
              <a:ext cx="2636673" cy="59809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60583" y="4688757"/>
              <a:ext cx="3127129" cy="598096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447883" y="3484429"/>
            <a:ext cx="209550" cy="2313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4635"/>
              </a:lnSpc>
              <a:spcBef>
                <a:spcPts val="125"/>
              </a:spcBef>
            </a:pPr>
            <a:r>
              <a:rPr sz="4100" spc="-50" dirty="0">
                <a:solidFill>
                  <a:srgbClr val="54575B"/>
                </a:solidFill>
                <a:latin typeface="Arial"/>
                <a:cs typeface="Arial"/>
              </a:rPr>
              <a:t>•</a:t>
            </a:r>
            <a:endParaRPr sz="4100">
              <a:latin typeface="Arial"/>
              <a:cs typeface="Arial"/>
            </a:endParaRPr>
          </a:p>
          <a:p>
            <a:pPr marL="12700">
              <a:lnSpc>
                <a:spcPts val="4635"/>
              </a:lnSpc>
            </a:pPr>
            <a:r>
              <a:rPr sz="4100" spc="-50" dirty="0">
                <a:solidFill>
                  <a:srgbClr val="54575B"/>
                </a:solidFill>
                <a:latin typeface="Arial"/>
                <a:cs typeface="Arial"/>
              </a:rPr>
              <a:t>•</a:t>
            </a:r>
            <a:endParaRPr sz="4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90"/>
              </a:spcBef>
            </a:pPr>
            <a:r>
              <a:rPr sz="4100" spc="-50" dirty="0">
                <a:solidFill>
                  <a:srgbClr val="54575B"/>
                </a:solidFill>
                <a:latin typeface="Arial"/>
                <a:cs typeface="Arial"/>
              </a:rPr>
              <a:t>•</a:t>
            </a:r>
            <a:endParaRPr sz="41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460583" y="5241620"/>
            <a:ext cx="14638019" cy="1151255"/>
            <a:chOff x="1460583" y="5241620"/>
            <a:chExt cx="14638019" cy="1151255"/>
          </a:xfrm>
        </p:grpSpPr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44033" y="5241620"/>
              <a:ext cx="256327" cy="59809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72197" y="5241620"/>
              <a:ext cx="2875200" cy="59809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426147" y="5241620"/>
              <a:ext cx="2448825" cy="59809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11732" y="5241620"/>
              <a:ext cx="1653143" cy="59809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158285" y="5241620"/>
              <a:ext cx="7940281" cy="59809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60583" y="5794231"/>
              <a:ext cx="1736805" cy="59834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121685" y="5794231"/>
              <a:ext cx="7871592" cy="5983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</Words>
  <Application>Microsoft Office PowerPoint</Application>
  <PresentationFormat>Custom</PresentationFormat>
  <Paragraphs>13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Samara Totaram - EXCO Embury - EHO</dc:creator>
  <cp:lastModifiedBy>Marcus Lamola (STADIO - Bellville)</cp:lastModifiedBy>
  <cp:revision>2</cp:revision>
  <dcterms:created xsi:type="dcterms:W3CDTF">2025-04-06T19:05:00Z</dcterms:created>
  <dcterms:modified xsi:type="dcterms:W3CDTF">2025-08-18T07:38:01Z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2025-03-31T00:00:00Z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2025-04-06T00:00:00Z</vt:filetime>
  </property>
  <property fmtid="{D5CDD505-2E9C-101B-9397-08002B2CF9AE}" pid="5" name="Producer">
    <vt:lpwstr>Microsoft® PowerPoint® for Microsoft 365</vt:lpwstr>
  </property>
</Properties>
</file>