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23.xml" ContentType="application/vnd.openxmlformats-officedocument.presentationml.notesSlide+xml"/>
  <Override PartName="/ppt/theme/themeOverride22.xml" ContentType="application/vnd.openxmlformats-officedocument.themeOverride+xml"/>
  <Override PartName="/ppt/notesSlides/notesSlide24.xml" ContentType="application/vnd.openxmlformats-officedocument.presentationml.notesSlide+xml"/>
  <Override PartName="/ppt/theme/themeOverride23.xml" ContentType="application/vnd.openxmlformats-officedocument.themeOverride+xml"/>
  <Override PartName="/ppt/notesSlides/notesSlide25.xml" ContentType="application/vnd.openxmlformats-officedocument.presentationml.notesSlide+xml"/>
  <Override PartName="/ppt/theme/themeOverride24.xml" ContentType="application/vnd.openxmlformats-officedocument.themeOverride+xml"/>
  <Override PartName="/ppt/notesSlides/notesSlide26.xml" ContentType="application/vnd.openxmlformats-officedocument.presentationml.notesSlide+xml"/>
  <Override PartName="/ppt/theme/themeOverride25.xml" ContentType="application/vnd.openxmlformats-officedocument.themeOverride+xml"/>
  <Override PartName="/ppt/notesSlides/notesSlide27.xml" ContentType="application/vnd.openxmlformats-officedocument.presentationml.notesSlide+xml"/>
  <Override PartName="/ppt/theme/themeOverride26.xml" ContentType="application/vnd.openxmlformats-officedocument.themeOverride+xml"/>
  <Override PartName="/ppt/notesSlides/notesSlide28.xml" ContentType="application/vnd.openxmlformats-officedocument.presentationml.notesSlide+xml"/>
  <Override PartName="/ppt/theme/themeOverride27.xml" ContentType="application/vnd.openxmlformats-officedocument.themeOverride+xml"/>
  <Override PartName="/ppt/notesSlides/notesSlide29.xml" ContentType="application/vnd.openxmlformats-officedocument.presentationml.notesSlide+xml"/>
  <Override PartName="/ppt/theme/themeOverride28.xml" ContentType="application/vnd.openxmlformats-officedocument.themeOverride+xml"/>
  <Override PartName="/ppt/notesSlides/notesSlide30.xml" ContentType="application/vnd.openxmlformats-officedocument.presentationml.notesSlide+xml"/>
  <Override PartName="/ppt/theme/themeOverride29.xml" ContentType="application/vnd.openxmlformats-officedocument.themeOverride+xml"/>
  <Override PartName="/ppt/notesSlides/notesSlide31.xml" ContentType="application/vnd.openxmlformats-officedocument.presentationml.notesSlide+xml"/>
  <Override PartName="/ppt/theme/themeOverride30.xml" ContentType="application/vnd.openxmlformats-officedocument.themeOverride+xml"/>
  <Override PartName="/ppt/notesSlides/notesSlide32.xml" ContentType="application/vnd.openxmlformats-officedocument.presentationml.notesSlide+xml"/>
  <Override PartName="/ppt/theme/themeOverride31.xml" ContentType="application/vnd.openxmlformats-officedocument.themeOverride+xml"/>
  <Override PartName="/ppt/notesSlides/notesSlide33.xml" ContentType="application/vnd.openxmlformats-officedocument.presentationml.notesSlide+xml"/>
  <Override PartName="/ppt/theme/themeOverride32.xml" ContentType="application/vnd.openxmlformats-officedocument.themeOverride+xml"/>
  <Override PartName="/ppt/notesSlides/notesSlide34.xml" ContentType="application/vnd.openxmlformats-officedocument.presentationml.notesSlide+xml"/>
  <Override PartName="/ppt/theme/themeOverride33.xml" ContentType="application/vnd.openxmlformats-officedocument.themeOverride+xml"/>
  <Override PartName="/ppt/notesSlides/notesSlide35.xml" ContentType="application/vnd.openxmlformats-officedocument.presentationml.notesSlide+xml"/>
  <Override PartName="/ppt/theme/themeOverride34.xml" ContentType="application/vnd.openxmlformats-officedocument.themeOverride+xml"/>
  <Override PartName="/ppt/notesSlides/notesSlide36.xml" ContentType="application/vnd.openxmlformats-officedocument.presentationml.notesSlide+xml"/>
  <Override PartName="/ppt/theme/themeOverride35.xml" ContentType="application/vnd.openxmlformats-officedocument.themeOverride+xml"/>
  <Override PartName="/ppt/notesSlides/notesSlide37.xml" ContentType="application/vnd.openxmlformats-officedocument.presentationml.notesSlide+xml"/>
  <Override PartName="/ppt/theme/themeOverride36.xml" ContentType="application/vnd.openxmlformats-officedocument.themeOverride+xml"/>
  <Override PartName="/ppt/notesSlides/notesSlide38.xml" ContentType="application/vnd.openxmlformats-officedocument.presentationml.notesSlide+xml"/>
  <Override PartName="/ppt/theme/themeOverride37.xml" ContentType="application/vnd.openxmlformats-officedocument.themeOverride+xml"/>
  <Override PartName="/ppt/notesSlides/notesSlide3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54"/>
  </p:notesMasterIdLst>
  <p:handoutMasterIdLst>
    <p:handoutMasterId r:id="rId55"/>
  </p:handoutMasterIdLst>
  <p:sldIdLst>
    <p:sldId id="843" r:id="rId5"/>
    <p:sldId id="864" r:id="rId6"/>
    <p:sldId id="1210" r:id="rId7"/>
    <p:sldId id="1064" r:id="rId8"/>
    <p:sldId id="1243" r:id="rId9"/>
    <p:sldId id="1414" r:id="rId10"/>
    <p:sldId id="1233" r:id="rId11"/>
    <p:sldId id="1566" r:id="rId12"/>
    <p:sldId id="1567" r:id="rId13"/>
    <p:sldId id="1568" r:id="rId14"/>
    <p:sldId id="1569" r:id="rId15"/>
    <p:sldId id="1570" r:id="rId16"/>
    <p:sldId id="1415" r:id="rId17"/>
    <p:sldId id="1365" r:id="rId18"/>
    <p:sldId id="1571" r:id="rId19"/>
    <p:sldId id="1572" r:id="rId20"/>
    <p:sldId id="1573" r:id="rId21"/>
    <p:sldId id="1574" r:id="rId22"/>
    <p:sldId id="1575" r:id="rId23"/>
    <p:sldId id="1416" r:id="rId24"/>
    <p:sldId id="1370" r:id="rId25"/>
    <p:sldId id="1576" r:id="rId26"/>
    <p:sldId id="1577" r:id="rId27"/>
    <p:sldId id="1578" r:id="rId28"/>
    <p:sldId id="1579" r:id="rId29"/>
    <p:sldId id="1580" r:id="rId30"/>
    <p:sldId id="1417" r:id="rId31"/>
    <p:sldId id="1375" r:id="rId32"/>
    <p:sldId id="1581" r:id="rId33"/>
    <p:sldId id="1582" r:id="rId34"/>
    <p:sldId id="1583" r:id="rId35"/>
    <p:sldId id="1584" r:id="rId36"/>
    <p:sldId id="1585" r:id="rId37"/>
    <p:sldId id="1418" r:id="rId38"/>
    <p:sldId id="1374" r:id="rId39"/>
    <p:sldId id="1586" r:id="rId40"/>
    <p:sldId id="1587" r:id="rId41"/>
    <p:sldId id="1588" r:id="rId42"/>
    <p:sldId id="1589" r:id="rId43"/>
    <p:sldId id="1590" r:id="rId44"/>
    <p:sldId id="1422" r:id="rId45"/>
    <p:sldId id="1409" r:id="rId46"/>
    <p:sldId id="1591" r:id="rId47"/>
    <p:sldId id="1592" r:id="rId48"/>
    <p:sldId id="1593" r:id="rId49"/>
    <p:sldId id="1594" r:id="rId50"/>
    <p:sldId id="1595" r:id="rId51"/>
    <p:sldId id="1596" r:id="rId52"/>
    <p:sldId id="845" r:id="rId53"/>
  </p:sldIdLst>
  <p:sldSz cx="24384000" cy="13716000"/>
  <p:notesSz cx="6797675" cy="9926638"/>
  <p:embeddedFontLst>
    <p:embeddedFont>
      <p:font typeface="Brandon Grotesque Bold" panose="020B0803020203060202" charset="0"/>
      <p:regular r:id="rId56"/>
      <p:bold r:id="rId57"/>
      <p:italic r:id="rId58"/>
      <p:boldItalic r:id="rId59"/>
    </p:embeddedFont>
    <p:embeddedFont>
      <p:font typeface="Brandon Grotesque Light" panose="020B0303020203060202" charset="0"/>
      <p:regular r:id="rId60"/>
      <p:italic r:id="rId61"/>
    </p:embeddedFont>
    <p:embeddedFont>
      <p:font typeface="Brandon Grotesque Medium" panose="020B0603020203060202" charset="0"/>
      <p:regular r:id="rId62"/>
      <p:italic r:id="rId63"/>
    </p:embeddedFont>
    <p:embeddedFont>
      <p:font typeface="Brandon Grotesque Regular" panose="020B0503020203060202" charset="0"/>
      <p:regular r:id="rId64"/>
      <p:italic r:id="rId65"/>
    </p:embeddedFont>
    <p:embeddedFont>
      <p:font typeface="Cascadia Mono" panose="020B0609020000020004" pitchFamily="49" charset="0"/>
      <p:regular r:id="rId66"/>
      <p:bold r:id="rId67"/>
      <p:italic r:id="rId68"/>
      <p:boldItalic r:id="rId69"/>
    </p:embeddedFont>
    <p:embeddedFont>
      <p:font typeface="Raleway" pitchFamily="2" charset="0"/>
      <p:regular r:id="rId70"/>
      <p:bold r:id="rId71"/>
      <p:italic r:id="rId72"/>
      <p:boldItalic r:id="rId73"/>
    </p:embeddedFont>
  </p:embeddedFon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pos="7680" userDrawn="1">
          <p15:clr>
            <a:srgbClr val="A4A3A4"/>
          </p15:clr>
        </p15:guide>
        <p15:guide id="2" orient="horz" pos="8640" userDrawn="1">
          <p15:clr>
            <a:srgbClr val="A4A3A4"/>
          </p15:clr>
        </p15:guide>
        <p15:guide id="3" pos="1058" userDrawn="1">
          <p15:clr>
            <a:srgbClr val="A4A3A4"/>
          </p15:clr>
        </p15:guide>
        <p15:guide id="4" pos="14302" userDrawn="1">
          <p15:clr>
            <a:srgbClr val="A4A3A4"/>
          </p15:clr>
        </p15:guide>
        <p15:guide id="5" orient="horz" userDrawn="1">
          <p15:clr>
            <a:srgbClr val="A4A3A4"/>
          </p15:clr>
        </p15:guide>
        <p15:guide id="8" orient="horz" pos="2279" userDrawn="1">
          <p15:clr>
            <a:srgbClr val="A4A3A4"/>
          </p15:clr>
        </p15:guide>
        <p15:guide id="9" orient="horz" pos="6371">
          <p15:clr>
            <a:srgbClr val="A4A3A4"/>
          </p15:clr>
        </p15:guide>
        <p15:guide id="10" pos="14316">
          <p15:clr>
            <a:srgbClr val="A4A3A4"/>
          </p15:clr>
        </p15:guide>
        <p15:guide id="11" pos="1089">
          <p15:clr>
            <a:srgbClr val="A4A3A4"/>
          </p15:clr>
        </p15:guide>
        <p15:guide id="12" pos="13109">
          <p15:clr>
            <a:srgbClr val="A4A3A4"/>
          </p15:clr>
        </p15:guide>
        <p15:guide id="13" pos="15359">
          <p15:clr>
            <a:srgbClr val="A4A3A4"/>
          </p15:clr>
        </p15:guide>
        <p15:guide id="14" orient="horz" pos="953">
          <p15:clr>
            <a:srgbClr val="A4A3A4"/>
          </p15:clr>
        </p15:guide>
        <p15:guide id="15" orient="horz" pos="8075">
          <p15:clr>
            <a:srgbClr val="A4A3A4"/>
          </p15:clr>
        </p15:guide>
        <p15:guide id="16" orient="horz" pos="1385">
          <p15:clr>
            <a:srgbClr val="A4A3A4"/>
          </p15:clr>
        </p15:guide>
        <p15:guide id="17" orient="horz" pos="5852">
          <p15:clr>
            <a:srgbClr val="A4A3A4"/>
          </p15:clr>
        </p15:guide>
        <p15:guide id="18" pos="12593">
          <p15:clr>
            <a:srgbClr val="A4A3A4"/>
          </p15:clr>
        </p15:guide>
        <p15:guide id="19" pos="1090">
          <p15:clr>
            <a:srgbClr val="A4A3A4"/>
          </p15:clr>
        </p15:guide>
        <p15:guide id="20" pos="14424">
          <p15:clr>
            <a:srgbClr val="A4A3A4"/>
          </p15:clr>
        </p15:guide>
        <p15:guide id="21" pos="1428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ara Totaram - EXCO Embury - EHO" initials="ST-EE-E" lastIdx="13" clrIdx="0"/>
  <p:cmAuthor id="2" name="Samara Totaram - EXCO Embury - EHO" initials="ST-EE-E [2]" lastIdx="2" clrIdx="1"/>
  <p:cmAuthor id="3" name="Microsoft Office User" initials="" lastIdx="0" clrIdx="2"/>
  <p:cmAuthor id="4" name="Samara Totaram - Stadio Holdings CFO" initials="ST-SHC" lastIdx="4" clrIdx="3"/>
  <p:cmAuthor id="5" name="Kate Ridge - Stadio Holdings" initials="KR-SH" lastIdx="2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AA23"/>
    <a:srgbClr val="D3D3D3"/>
    <a:srgbClr val="55585B"/>
    <a:srgbClr val="1779A0"/>
    <a:srgbClr val="207DA0"/>
    <a:srgbClr val="98C93C"/>
    <a:srgbClr val="FFCF00"/>
    <a:srgbClr val="0083CA"/>
    <a:srgbClr val="AB2940"/>
    <a:srgbClr val="9A9E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A279AD-CB02-40F0-8DB0-0BF4A951B0F6}" v="47" dt="2024-09-01T06:29:07.457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6809" autoAdjust="0"/>
  </p:normalViewPr>
  <p:slideViewPr>
    <p:cSldViewPr snapToGrid="0">
      <p:cViewPr varScale="1">
        <p:scale>
          <a:sx n="41" d="100"/>
          <a:sy n="41" d="100"/>
        </p:scale>
        <p:origin x="691" y="72"/>
      </p:cViewPr>
      <p:guideLst>
        <p:guide pos="7680"/>
        <p:guide orient="horz" pos="8640"/>
        <p:guide pos="1058"/>
        <p:guide pos="14302"/>
        <p:guide orient="horz"/>
        <p:guide orient="horz" pos="2279"/>
        <p:guide orient="horz" pos="6371"/>
        <p:guide pos="14316"/>
        <p:guide pos="1089"/>
        <p:guide pos="13109"/>
        <p:guide pos="15359"/>
        <p:guide orient="horz" pos="953"/>
        <p:guide orient="horz" pos="8075"/>
        <p:guide orient="horz" pos="1385"/>
        <p:guide orient="horz" pos="5852"/>
        <p:guide pos="12593"/>
        <p:guide pos="1090"/>
        <p:guide pos="14424"/>
        <p:guide pos="1428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font" Target="fonts/font8.fntdata"/><Relationship Id="rId68" Type="http://schemas.openxmlformats.org/officeDocument/2006/relationships/font" Target="fonts/font13.fntdata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font" Target="fonts/font3.fntdata"/><Relationship Id="rId66" Type="http://schemas.openxmlformats.org/officeDocument/2006/relationships/font" Target="fonts/font11.fntdata"/><Relationship Id="rId74" Type="http://schemas.openxmlformats.org/officeDocument/2006/relationships/commentAuthors" Target="commentAuthors.xml"/><Relationship Id="rId79" Type="http://schemas.microsoft.com/office/2015/10/relationships/revisionInfo" Target="revisionInfo.xml"/><Relationship Id="rId5" Type="http://schemas.openxmlformats.org/officeDocument/2006/relationships/slide" Target="slides/slide1.xml"/><Relationship Id="rId61" Type="http://schemas.openxmlformats.org/officeDocument/2006/relationships/font" Target="fonts/font6.fnt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font" Target="fonts/font1.fntdata"/><Relationship Id="rId64" Type="http://schemas.openxmlformats.org/officeDocument/2006/relationships/font" Target="fonts/font9.fntdata"/><Relationship Id="rId69" Type="http://schemas.openxmlformats.org/officeDocument/2006/relationships/font" Target="fonts/font14.fntdata"/><Relationship Id="rId77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font" Target="fonts/font17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font" Target="fonts/font4.fntdata"/><Relationship Id="rId67" Type="http://schemas.openxmlformats.org/officeDocument/2006/relationships/font" Target="fonts/font12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62" Type="http://schemas.openxmlformats.org/officeDocument/2006/relationships/font" Target="fonts/font7.fntdata"/><Relationship Id="rId70" Type="http://schemas.openxmlformats.org/officeDocument/2006/relationships/font" Target="fonts/font15.fntdata"/><Relationship Id="rId75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font" Target="fonts/font2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font" Target="fonts/font5.fntdata"/><Relationship Id="rId65" Type="http://schemas.openxmlformats.org/officeDocument/2006/relationships/font" Target="fonts/font10.fntdata"/><Relationship Id="rId73" Type="http://schemas.openxmlformats.org/officeDocument/2006/relationships/font" Target="fonts/font18.fntdata"/><Relationship Id="rId78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handoutMaster" Target="handoutMasters/handoutMaster1.xml"/><Relationship Id="rId76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font" Target="fonts/font16.fntdata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CC2CF-7A2B-6945-8CB4-8AA155CAC648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1BD19-606C-7941-9945-65FADD208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54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/>
          </p:nvPr>
        </p:nvSpPr>
        <p:spPr>
          <a:xfrm>
            <a:off x="90488" y="742950"/>
            <a:ext cx="6616700" cy="37226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5" name="Shape 205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41826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i="0" dirty="0">
              <a:solidFill>
                <a:srgbClr val="000000"/>
              </a:solidFill>
              <a:effectLst/>
              <a:latin typeface="Raleway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865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502328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4168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179274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359302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02810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532065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425439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936591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085677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22581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962672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890615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997544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966422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537927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867210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759693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943044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475169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830017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87056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485192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14860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173618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030162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886169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40924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200190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488546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902670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319392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50465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73123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60303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20643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43708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60470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99442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_S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Body Level One…"/>
          <p:cNvSpPr txBox="1">
            <a:spLocks noGrp="1"/>
          </p:cNvSpPr>
          <p:nvPr>
            <p:ph type="body" idx="10"/>
          </p:nvPr>
        </p:nvSpPr>
        <p:spPr>
          <a:xfrm>
            <a:off x="1688880" y="8730208"/>
            <a:ext cx="21003065" cy="64807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10000"/>
              </a:lnSpc>
              <a:buFontTx/>
              <a:buNone/>
              <a:defRPr sz="4000">
                <a:solidFill>
                  <a:srgbClr val="9BA0A6"/>
                </a:solidFill>
              </a:defRPr>
            </a:lvl1pPr>
            <a:lvl2pPr>
              <a:defRPr sz="4800">
                <a:solidFill>
                  <a:srgbClr val="9BA0A6"/>
                </a:solidFill>
              </a:defRPr>
            </a:lvl2pPr>
            <a:lvl3pPr>
              <a:defRPr sz="4800">
                <a:solidFill>
                  <a:srgbClr val="9BA0A6"/>
                </a:solidFill>
              </a:defRPr>
            </a:lvl3pPr>
            <a:lvl4pPr>
              <a:defRPr sz="4800">
                <a:solidFill>
                  <a:srgbClr val="9BA0A6"/>
                </a:solidFill>
              </a:defRPr>
            </a:lvl4pPr>
            <a:lvl5pPr>
              <a:defRPr sz="4800">
                <a:solidFill>
                  <a:srgbClr val="9BA0A6"/>
                </a:solidFill>
              </a:defRPr>
            </a:lvl5pPr>
          </a:lstStyle>
          <a:p>
            <a:pPr algn="ctr">
              <a:lnSpc>
                <a:spcPct val="110000"/>
              </a:lnSpc>
            </a:pPr>
            <a:endParaRPr lang="en-US" sz="3200" b="0">
              <a:solidFill>
                <a:srgbClr val="9BA0A6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8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688880" y="8010128"/>
            <a:ext cx="21003065" cy="86409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10000"/>
              </a:lnSpc>
              <a:buFontTx/>
              <a:buNone/>
              <a:defRPr sz="4000" baseline="0">
                <a:solidFill>
                  <a:srgbClr val="9BA0A6"/>
                </a:solidFill>
              </a:defRPr>
            </a:lvl1pPr>
            <a:lvl2pPr>
              <a:defRPr sz="4800">
                <a:solidFill>
                  <a:srgbClr val="9BA0A6"/>
                </a:solidFill>
              </a:defRPr>
            </a:lvl2pPr>
            <a:lvl3pPr>
              <a:defRPr sz="4800">
                <a:solidFill>
                  <a:srgbClr val="9BA0A6"/>
                </a:solidFill>
              </a:defRPr>
            </a:lvl3pPr>
            <a:lvl4pPr>
              <a:defRPr sz="4800">
                <a:solidFill>
                  <a:srgbClr val="9BA0A6"/>
                </a:solidFill>
              </a:defRPr>
            </a:lvl4pPr>
            <a:lvl5pPr>
              <a:defRPr sz="4800">
                <a:solidFill>
                  <a:srgbClr val="9BA0A6"/>
                </a:solidFill>
              </a:defRPr>
            </a:lvl5pPr>
          </a:lstStyle>
          <a:p>
            <a:pPr algn="ctr">
              <a:lnSpc>
                <a:spcPct val="110000"/>
              </a:lnSpc>
            </a:pPr>
            <a:r>
              <a:rPr lang="en-US" sz="4000" b="0">
                <a:solidFill>
                  <a:srgbClr val="9BA0A6"/>
                </a:solidFill>
                <a:latin typeface="Brandon Grotesque Regular"/>
                <a:cs typeface="Brandon Grotesque Regular"/>
              </a:rPr>
              <a:t>Presentation Headline</a:t>
            </a:r>
          </a:p>
        </p:txBody>
      </p:sp>
      <p:pic>
        <p:nvPicPr>
          <p:cNvPr id="11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51678" y="3499506"/>
            <a:ext cx="10518760" cy="4750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7495948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mage"/>
          <p:cNvSpPr>
            <a:spLocks noGrp="1"/>
          </p:cNvSpPr>
          <p:nvPr>
            <p:ph type="pic" idx="13"/>
          </p:nvPr>
        </p:nvSpPr>
        <p:spPr>
          <a:xfrm>
            <a:off x="-73025" y="0"/>
            <a:ext cx="24457025" cy="13757076"/>
          </a:xfrm>
          <a:prstGeom prst="rect">
            <a:avLst/>
          </a:prstGeom>
        </p:spPr>
        <p:txBody>
          <a:bodyPr lIns="91425" tIns="45712" rIns="91425" bIns="45712" anchor="t">
            <a:noAutofit/>
          </a:bodyPr>
          <a:lstStyle/>
          <a:p>
            <a:endParaRPr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412681" y="4991100"/>
            <a:ext cx="21558638" cy="3733800"/>
          </a:xfrm>
          <a:ln>
            <a:noFill/>
          </a:ln>
        </p:spPr>
        <p:txBody>
          <a:bodyPr>
            <a:noAutofit/>
          </a:bodyPr>
          <a:lstStyle>
            <a:lvl1pPr algn="ctr" defTabSz="1828891" rtl="0" eaLnBrk="1" latinLnBrk="0" hangingPunct="1">
              <a:lnSpc>
                <a:spcPct val="79000"/>
              </a:lnSpc>
              <a:spcBef>
                <a:spcPct val="0"/>
              </a:spcBef>
              <a:buNone/>
              <a:defRPr lang="en-US" sz="13200" b="1" i="0" kern="1200" cap="all" spc="0" baseline="0" dirty="0">
                <a:solidFill>
                  <a:schemeClr val="bg1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pic>
        <p:nvPicPr>
          <p:cNvPr id="6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" y="11"/>
            <a:ext cx="4274106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463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mage"/>
          <p:cNvSpPr>
            <a:spLocks noGrp="1"/>
          </p:cNvSpPr>
          <p:nvPr>
            <p:ph type="pic" idx="13"/>
          </p:nvPr>
        </p:nvSpPr>
        <p:spPr>
          <a:xfrm>
            <a:off x="1587" y="-95156"/>
            <a:ext cx="24553167" cy="13811156"/>
          </a:xfrm>
          <a:prstGeom prst="rect">
            <a:avLst/>
          </a:prstGeom>
        </p:spPr>
        <p:txBody>
          <a:bodyPr lIns="91425" tIns="45712" rIns="91425" bIns="45712" anchor="t">
            <a:noAutofit/>
          </a:bodyPr>
          <a:lstStyle/>
          <a:p>
            <a:endParaRPr/>
          </a:p>
        </p:txBody>
      </p:sp>
      <p:sp>
        <p:nvSpPr>
          <p:cNvPr id="4" name="Thank you"/>
          <p:cNvSpPr txBox="1"/>
          <p:nvPr userDrawn="1"/>
        </p:nvSpPr>
        <p:spPr>
          <a:xfrm>
            <a:off x="7416988" y="3257600"/>
            <a:ext cx="9550025" cy="1778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17300"/>
              </a:lnSpc>
              <a:defRPr sz="18000" b="0" cap="all">
                <a:solidFill>
                  <a:srgbClr val="FFFFFF"/>
                </a:solidFill>
                <a:latin typeface="Brandon Grotesque Light"/>
                <a:ea typeface="Brandon Grotesque Light"/>
                <a:cs typeface="Brandon Grotesque Light"/>
                <a:sym typeface="Brandon Grotesque Light"/>
              </a:defRPr>
            </a:lvl1pPr>
          </a:lstStyle>
          <a:p>
            <a:pPr algn="ctr">
              <a:lnSpc>
                <a:spcPct val="79000"/>
              </a:lnSpc>
              <a:defRPr cap="none"/>
            </a:pPr>
            <a:r>
              <a:rPr lang="en-US" sz="13200" b="1" cap="none" spc="-151">
                <a:solidFill>
                  <a:schemeClr val="bg1"/>
                </a:solidFill>
                <a:latin typeface="Brandon Grotesque Bold"/>
                <a:ea typeface="Helvetica Neue"/>
                <a:cs typeface="Brandon Grotesque Bold"/>
                <a:sym typeface="Helvetica Neue"/>
              </a:rPr>
              <a:t>THANK YOU</a:t>
            </a:r>
          </a:p>
        </p:txBody>
      </p:sp>
      <p:sp>
        <p:nvSpPr>
          <p:cNvPr id="6" name="Re a leboga"/>
          <p:cNvSpPr txBox="1"/>
          <p:nvPr userDrawn="1"/>
        </p:nvSpPr>
        <p:spPr>
          <a:xfrm>
            <a:off x="6934151" y="6348526"/>
            <a:ext cx="10515699" cy="2289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17300"/>
              </a:lnSpc>
              <a:defRPr sz="18000" b="0" cap="all">
                <a:solidFill>
                  <a:srgbClr val="FFFFFF"/>
                </a:solidFill>
                <a:latin typeface="Brandon Grotesque Light"/>
                <a:ea typeface="Brandon Grotesque Light"/>
                <a:cs typeface="Brandon Grotesque Light"/>
                <a:sym typeface="Brandon Grotesque Light"/>
              </a:defRPr>
            </a:lvl1pPr>
          </a:lstStyle>
          <a:p>
            <a:pPr>
              <a:defRPr cap="none"/>
            </a:pPr>
            <a:r>
              <a:rPr lang="en-US" sz="13200" b="1" cap="none" spc="-151">
                <a:solidFill>
                  <a:schemeClr val="bg1"/>
                </a:solidFill>
                <a:latin typeface="Brandon Grotesque Bold"/>
                <a:ea typeface="Helvetica Neue"/>
                <a:cs typeface="Brandon Grotesque Bold"/>
                <a:sym typeface="Helvetica Neue"/>
              </a:rPr>
              <a:t>RE A LEBOGA</a:t>
            </a:r>
          </a:p>
        </p:txBody>
      </p:sp>
      <p:sp>
        <p:nvSpPr>
          <p:cNvPr id="7" name="Enkosi"/>
          <p:cNvSpPr txBox="1"/>
          <p:nvPr userDrawn="1"/>
        </p:nvSpPr>
        <p:spPr>
          <a:xfrm>
            <a:off x="9091716" y="5072321"/>
            <a:ext cx="6200569" cy="1778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17300"/>
              </a:lnSpc>
              <a:defRPr sz="18000" b="0" cap="all">
                <a:solidFill>
                  <a:srgbClr val="FFFFFF"/>
                </a:solidFill>
                <a:latin typeface="Brandon Grotesque Light"/>
                <a:ea typeface="Brandon Grotesque Light"/>
                <a:cs typeface="Brandon Grotesque Light"/>
                <a:sym typeface="Brandon Grotesque Light"/>
              </a:defRPr>
            </a:lvl1pPr>
          </a:lstStyle>
          <a:p>
            <a:pPr algn="ctr">
              <a:lnSpc>
                <a:spcPct val="79000"/>
              </a:lnSpc>
              <a:defRPr cap="none"/>
            </a:pPr>
            <a:r>
              <a:rPr lang="en-US" sz="13200" b="1" cap="none" spc="-151">
                <a:solidFill>
                  <a:schemeClr val="bg1"/>
                </a:solidFill>
                <a:latin typeface="Brandon Grotesque Bold"/>
                <a:ea typeface="Helvetica Neue"/>
                <a:cs typeface="Brandon Grotesque Bold"/>
                <a:sym typeface="Helvetica Neue"/>
              </a:rPr>
              <a:t>ENKOSI</a:t>
            </a:r>
          </a:p>
        </p:txBody>
      </p:sp>
      <p:sp>
        <p:nvSpPr>
          <p:cNvPr id="8" name="Dankie"/>
          <p:cNvSpPr txBox="1"/>
          <p:nvPr userDrawn="1"/>
        </p:nvSpPr>
        <p:spPr>
          <a:xfrm>
            <a:off x="9041779" y="8679965"/>
            <a:ext cx="6300443" cy="1778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17300"/>
              </a:lnSpc>
              <a:defRPr sz="18000" b="0" cap="all">
                <a:solidFill>
                  <a:srgbClr val="FFFFFF"/>
                </a:solidFill>
                <a:latin typeface="Brandon Grotesque Light"/>
                <a:ea typeface="Brandon Grotesque Light"/>
                <a:cs typeface="Brandon Grotesque Light"/>
                <a:sym typeface="Brandon Grotesque Light"/>
              </a:defRPr>
            </a:lvl1pPr>
          </a:lstStyle>
          <a:p>
            <a:pPr algn="ctr">
              <a:lnSpc>
                <a:spcPct val="79000"/>
              </a:lnSpc>
              <a:defRPr cap="none"/>
            </a:pPr>
            <a:r>
              <a:rPr lang="en-US" sz="13200" b="1" cap="none" spc="-151">
                <a:solidFill>
                  <a:schemeClr val="bg1"/>
                </a:solidFill>
                <a:latin typeface="Brandon Grotesque Bold"/>
                <a:ea typeface="Helvetica Neue"/>
                <a:cs typeface="Brandon Grotesque Bold"/>
                <a:sym typeface="Helvetica Neue"/>
              </a:rPr>
              <a:t>DANKIE</a:t>
            </a:r>
          </a:p>
        </p:txBody>
      </p:sp>
      <p:pic>
        <p:nvPicPr>
          <p:cNvPr id="10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" y="11"/>
            <a:ext cx="4274106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200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med background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363272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54"/>
            <a:ext cx="24384002" cy="1371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66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_Col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 userDrawn="1"/>
        </p:nvSpPr>
        <p:spPr>
          <a:xfrm>
            <a:off x="15569353" y="469902"/>
            <a:ext cx="7245350" cy="638176"/>
          </a:xfrm>
          <a:prstGeom prst="rect">
            <a:avLst/>
          </a:prstGeom>
        </p:spPr>
        <p:txBody>
          <a:bodyPr lIns="182793" tIns="91399" rIns="182793" bIns="91399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35" name="Straight Connector 6"/>
          <p:cNvSpPr/>
          <p:nvPr userDrawn="1"/>
        </p:nvSpPr>
        <p:spPr>
          <a:xfrm>
            <a:off x="1701578" y="1193800"/>
            <a:ext cx="20951162" cy="0"/>
          </a:xfrm>
          <a:prstGeom prst="line">
            <a:avLst/>
          </a:prstGeom>
          <a:ln w="12700">
            <a:solidFill>
              <a:srgbClr val="9BA0A6"/>
            </a:solidFill>
            <a:miter/>
          </a:ln>
        </p:spPr>
        <p:txBody>
          <a:bodyPr tIns="91439" bIns="91439"/>
          <a:lstStyle/>
          <a:p>
            <a:pPr algn="l" defTabSz="1828800">
              <a:defRPr sz="3600" b="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6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728565" y="1214832"/>
            <a:ext cx="17852286" cy="1426464"/>
          </a:xfrm>
          <a:ln>
            <a:noFill/>
          </a:ln>
        </p:spPr>
        <p:txBody>
          <a:bodyPr lIns="0" tIns="0" rIns="0" bIns="0" anchor="ctr">
            <a:normAutofit/>
          </a:bodyPr>
          <a:lstStyle>
            <a:lvl1pPr algn="l" defTabSz="1828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i="0" kern="1200" cap="all" spc="0" baseline="0" dirty="0">
                <a:solidFill>
                  <a:srgbClr val="5558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9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0092" y="1193800"/>
            <a:ext cx="3100430" cy="140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Rectangle 30"/>
          <p:cNvGrpSpPr/>
          <p:nvPr userDrawn="1"/>
        </p:nvGrpSpPr>
        <p:grpSpPr>
          <a:xfrm>
            <a:off x="1714509" y="2316732"/>
            <a:ext cx="20980402" cy="738662"/>
            <a:chOff x="0" y="1518"/>
            <a:chExt cx="20980400" cy="738661"/>
          </a:xfrm>
        </p:grpSpPr>
        <p:sp>
          <p:nvSpPr>
            <p:cNvPr id="21" name="Rectangle"/>
            <p:cNvSpPr/>
            <p:nvPr/>
          </p:nvSpPr>
          <p:spPr>
            <a:xfrm rot="10800000" flipH="1">
              <a:off x="0" y="288291"/>
              <a:ext cx="20980399" cy="165097"/>
            </a:xfrm>
            <a:prstGeom prst="rect">
              <a:avLst/>
            </a:prstGeom>
            <a:solidFill>
              <a:srgbClr val="53575B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 b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2" name="Text"/>
            <p:cNvSpPr txBox="1"/>
            <p:nvPr/>
          </p:nvSpPr>
          <p:spPr>
            <a:xfrm rot="10800000">
              <a:off x="0" y="1518"/>
              <a:ext cx="20980400" cy="738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spAutoFit/>
            </a:bodyPr>
            <a:lstStyle>
              <a:lvl1pPr defTabSz="1828800">
                <a:defRPr sz="3600" b="0">
                  <a:solidFill>
                    <a:srgbClr val="53575B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460760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 userDrawn="1"/>
        </p:nvSpPr>
        <p:spPr>
          <a:xfrm>
            <a:off x="15569353" y="469902"/>
            <a:ext cx="7245350" cy="638176"/>
          </a:xfrm>
          <a:prstGeom prst="rect">
            <a:avLst/>
          </a:prstGeom>
        </p:spPr>
        <p:txBody>
          <a:bodyPr lIns="182793" tIns="91399" rIns="182793" bIns="91399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35" name="Straight Connector 6"/>
          <p:cNvSpPr/>
          <p:nvPr userDrawn="1"/>
        </p:nvSpPr>
        <p:spPr>
          <a:xfrm>
            <a:off x="1701578" y="1193800"/>
            <a:ext cx="20951162" cy="0"/>
          </a:xfrm>
          <a:prstGeom prst="line">
            <a:avLst/>
          </a:prstGeom>
          <a:ln w="12700">
            <a:solidFill>
              <a:srgbClr val="9BA0A6"/>
            </a:solidFill>
            <a:miter/>
          </a:ln>
        </p:spPr>
        <p:txBody>
          <a:bodyPr tIns="91439" bIns="91439"/>
          <a:lstStyle/>
          <a:p>
            <a:pPr algn="l" defTabSz="1828800">
              <a:defRPr sz="3600" b="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6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grpSp>
        <p:nvGrpSpPr>
          <p:cNvPr id="41" name="Group 40"/>
          <p:cNvGrpSpPr/>
          <p:nvPr userDrawn="1"/>
        </p:nvGrpSpPr>
        <p:grpSpPr>
          <a:xfrm>
            <a:off x="1715865" y="2602794"/>
            <a:ext cx="21005798" cy="165806"/>
            <a:chOff x="1702031" y="2597150"/>
            <a:chExt cx="21008533" cy="152400"/>
          </a:xfrm>
        </p:grpSpPr>
        <p:sp>
          <p:nvSpPr>
            <p:cNvPr id="42" name="Rectangle 41"/>
            <p:cNvSpPr/>
            <p:nvPr userDrawn="1"/>
          </p:nvSpPr>
          <p:spPr>
            <a:xfrm flipV="1">
              <a:off x="1702031" y="2597150"/>
              <a:ext cx="2114825" cy="152400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3" name="Rectangle 42"/>
            <p:cNvSpPr/>
            <p:nvPr userDrawn="1"/>
          </p:nvSpPr>
          <p:spPr>
            <a:xfrm flipV="1">
              <a:off x="3816856" y="2597150"/>
              <a:ext cx="2114825" cy="152400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4" name="Rectangle 43"/>
            <p:cNvSpPr/>
            <p:nvPr userDrawn="1"/>
          </p:nvSpPr>
          <p:spPr>
            <a:xfrm flipV="1">
              <a:off x="5906278" y="2597150"/>
              <a:ext cx="2114825" cy="152400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5" name="Rectangle 44"/>
            <p:cNvSpPr/>
            <p:nvPr userDrawn="1"/>
          </p:nvSpPr>
          <p:spPr>
            <a:xfrm flipV="1">
              <a:off x="8002051" y="2597150"/>
              <a:ext cx="2114825" cy="152400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6" name="Rectangle 45"/>
            <p:cNvSpPr/>
            <p:nvPr userDrawn="1"/>
          </p:nvSpPr>
          <p:spPr>
            <a:xfrm flipV="1">
              <a:off x="10085122" y="2597150"/>
              <a:ext cx="2114825" cy="152400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7" name="Rectangle 46"/>
            <p:cNvSpPr/>
            <p:nvPr userDrawn="1"/>
          </p:nvSpPr>
          <p:spPr>
            <a:xfrm flipV="1">
              <a:off x="12199947" y="2597150"/>
              <a:ext cx="2114825" cy="152400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8" name="Rectangle 47"/>
            <p:cNvSpPr/>
            <p:nvPr userDrawn="1"/>
          </p:nvSpPr>
          <p:spPr>
            <a:xfrm flipV="1">
              <a:off x="14295718" y="2597150"/>
              <a:ext cx="2114825" cy="152400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9" name="Rectangle 48"/>
            <p:cNvSpPr/>
            <p:nvPr userDrawn="1"/>
          </p:nvSpPr>
          <p:spPr>
            <a:xfrm flipV="1">
              <a:off x="16372441" y="2597150"/>
              <a:ext cx="2114825" cy="152400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50" name="Rectangle 49"/>
            <p:cNvSpPr/>
            <p:nvPr userDrawn="1"/>
          </p:nvSpPr>
          <p:spPr>
            <a:xfrm flipV="1">
              <a:off x="18487264" y="2597150"/>
              <a:ext cx="2114825" cy="152400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51" name="Rectangle 50"/>
            <p:cNvSpPr/>
            <p:nvPr userDrawn="1"/>
          </p:nvSpPr>
          <p:spPr>
            <a:xfrm flipV="1">
              <a:off x="20595739" y="2597150"/>
              <a:ext cx="2114825" cy="152400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728565" y="1214832"/>
            <a:ext cx="17852286" cy="1426464"/>
          </a:xfrm>
          <a:ln>
            <a:noFill/>
          </a:ln>
        </p:spPr>
        <p:txBody>
          <a:bodyPr lIns="0" tIns="0" rIns="0" bIns="0" anchor="ctr">
            <a:normAutofit/>
          </a:bodyPr>
          <a:lstStyle>
            <a:lvl1pPr algn="l" defTabSz="1828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i="0" kern="1200" cap="all" spc="0" baseline="0" dirty="0">
                <a:solidFill>
                  <a:srgbClr val="5558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771376" y="3712577"/>
            <a:ext cx="21005800" cy="9577388"/>
          </a:xfrm>
        </p:spPr>
        <p:txBody>
          <a:bodyPr lIns="0" tIns="0" rIns="0" bIns="0"/>
          <a:lstStyle>
            <a:lvl1pPr marL="0" marR="0" indent="0" algn="l" defTabSz="3578225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Tx/>
              <a:buNone/>
              <a:tabLst/>
              <a:defRPr baseline="0"/>
            </a:lvl1pPr>
          </a:lstStyle>
          <a:p>
            <a:r>
              <a:rPr lang="en-US"/>
              <a:t>Place copy </a:t>
            </a:r>
          </a:p>
        </p:txBody>
      </p:sp>
      <p:pic>
        <p:nvPicPr>
          <p:cNvPr id="19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0092" y="1193800"/>
            <a:ext cx="3100430" cy="140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543580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22745" y="3712577"/>
            <a:ext cx="21003066" cy="10153128"/>
          </a:xfrm>
        </p:spPr>
        <p:txBody>
          <a:bodyPr lIns="0" tIns="0" rIns="0" bIns="0">
            <a:normAutofit/>
          </a:bodyPr>
          <a:lstStyle>
            <a:lvl1pPr marL="453600" indent="-572400" defTabSz="7156808">
              <a:lnSpc>
                <a:spcPct val="110000"/>
              </a:lnSpc>
              <a:spcBef>
                <a:spcPts val="2400"/>
              </a:spcBef>
              <a:spcAft>
                <a:spcPts val="1200"/>
              </a:spcAft>
              <a:buSzPct val="90000"/>
              <a:buFont typeface="Arial"/>
              <a:buChar char="•"/>
              <a:defRPr sz="4000" b="0" i="0" baseline="0">
                <a:solidFill>
                  <a:srgbClr val="55585B"/>
                </a:solidFill>
                <a:latin typeface="Brandon Grotesque Regular"/>
                <a:cs typeface="Brandon Grotesque Regular"/>
              </a:defRPr>
            </a:lvl1pPr>
            <a:lvl3pPr marL="453600" indent="-572400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  <a:defRPr sz="4000" b="0" i="0" baseline="0">
                <a:solidFill>
                  <a:srgbClr val="55585B"/>
                </a:solidFill>
                <a:latin typeface="Brandon Grotesque Light"/>
                <a:cs typeface="Brandon Grotesque Light"/>
              </a:defRPr>
            </a:lvl3pPr>
          </a:lstStyle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</p:txBody>
      </p:sp>
      <p:sp>
        <p:nvSpPr>
          <p:cNvPr id="35" name="Title 1"/>
          <p:cNvSpPr txBox="1">
            <a:spLocks/>
          </p:cNvSpPr>
          <p:nvPr userDrawn="1"/>
        </p:nvSpPr>
        <p:spPr>
          <a:xfrm>
            <a:off x="15569353" y="469902"/>
            <a:ext cx="7245350" cy="638176"/>
          </a:xfrm>
          <a:prstGeom prst="rect">
            <a:avLst/>
          </a:prstGeom>
        </p:spPr>
        <p:txBody>
          <a:bodyPr lIns="182793" tIns="91399" rIns="182793" bIns="91399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37" name="Straight Connector 6"/>
          <p:cNvSpPr/>
          <p:nvPr userDrawn="1"/>
        </p:nvSpPr>
        <p:spPr>
          <a:xfrm>
            <a:off x="1701578" y="1193800"/>
            <a:ext cx="20951162" cy="0"/>
          </a:xfrm>
          <a:prstGeom prst="line">
            <a:avLst/>
          </a:prstGeom>
          <a:ln w="12700">
            <a:solidFill>
              <a:srgbClr val="9BA0A6"/>
            </a:solidFill>
            <a:miter/>
          </a:ln>
        </p:spPr>
        <p:txBody>
          <a:bodyPr tIns="91439" bIns="91439"/>
          <a:lstStyle/>
          <a:p>
            <a:pPr algn="l" defTabSz="1828800">
              <a:defRPr sz="3600" b="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8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1715865" y="2602794"/>
            <a:ext cx="21005798" cy="165806"/>
            <a:chOff x="1702031" y="2597150"/>
            <a:chExt cx="21008533" cy="152400"/>
          </a:xfrm>
        </p:grpSpPr>
        <p:sp>
          <p:nvSpPr>
            <p:cNvPr id="41" name="Rectangle 40"/>
            <p:cNvSpPr/>
            <p:nvPr userDrawn="1"/>
          </p:nvSpPr>
          <p:spPr>
            <a:xfrm flipV="1">
              <a:off x="1702031" y="2597150"/>
              <a:ext cx="2114825" cy="152400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2" name="Rectangle 41"/>
            <p:cNvSpPr/>
            <p:nvPr userDrawn="1"/>
          </p:nvSpPr>
          <p:spPr>
            <a:xfrm flipV="1">
              <a:off x="3816856" y="2597150"/>
              <a:ext cx="2114825" cy="152400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3" name="Rectangle 42"/>
            <p:cNvSpPr/>
            <p:nvPr userDrawn="1"/>
          </p:nvSpPr>
          <p:spPr>
            <a:xfrm flipV="1">
              <a:off x="5906278" y="2597150"/>
              <a:ext cx="2114825" cy="152400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4" name="Rectangle 43"/>
            <p:cNvSpPr/>
            <p:nvPr userDrawn="1"/>
          </p:nvSpPr>
          <p:spPr>
            <a:xfrm flipV="1">
              <a:off x="8002051" y="2597150"/>
              <a:ext cx="2114825" cy="152400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5" name="Rectangle 44"/>
            <p:cNvSpPr/>
            <p:nvPr userDrawn="1"/>
          </p:nvSpPr>
          <p:spPr>
            <a:xfrm flipV="1">
              <a:off x="10085122" y="2597150"/>
              <a:ext cx="2114825" cy="152400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6" name="Rectangle 45"/>
            <p:cNvSpPr/>
            <p:nvPr userDrawn="1"/>
          </p:nvSpPr>
          <p:spPr>
            <a:xfrm flipV="1">
              <a:off x="12199947" y="2597150"/>
              <a:ext cx="2114825" cy="152400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7" name="Rectangle 46"/>
            <p:cNvSpPr/>
            <p:nvPr userDrawn="1"/>
          </p:nvSpPr>
          <p:spPr>
            <a:xfrm flipV="1">
              <a:off x="14295718" y="2597150"/>
              <a:ext cx="2114825" cy="152400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8" name="Rectangle 47"/>
            <p:cNvSpPr/>
            <p:nvPr userDrawn="1"/>
          </p:nvSpPr>
          <p:spPr>
            <a:xfrm flipV="1">
              <a:off x="16372441" y="2597150"/>
              <a:ext cx="2114825" cy="152400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9" name="Rectangle 48"/>
            <p:cNvSpPr/>
            <p:nvPr userDrawn="1"/>
          </p:nvSpPr>
          <p:spPr>
            <a:xfrm flipV="1">
              <a:off x="18487264" y="2597150"/>
              <a:ext cx="2114825" cy="152400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50" name="Rectangle 49"/>
            <p:cNvSpPr/>
            <p:nvPr userDrawn="1"/>
          </p:nvSpPr>
          <p:spPr>
            <a:xfrm flipV="1">
              <a:off x="20595739" y="2597150"/>
              <a:ext cx="2114825" cy="152400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728565" y="1214832"/>
            <a:ext cx="17852286" cy="1426464"/>
          </a:xfrm>
          <a:ln>
            <a:noFill/>
          </a:ln>
        </p:spPr>
        <p:txBody>
          <a:bodyPr lIns="0" tIns="0" rIns="0" bIns="0" anchor="ctr">
            <a:normAutofit/>
          </a:bodyPr>
          <a:lstStyle>
            <a:lvl1pPr algn="l" defTabSz="1828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i="0" kern="1200" cap="all" spc="0" baseline="0" dirty="0">
                <a:solidFill>
                  <a:srgbClr val="5558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9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0092" y="1193800"/>
            <a:ext cx="3100430" cy="140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467568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Bullets_2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22745" y="3712577"/>
            <a:ext cx="21003066" cy="10153128"/>
          </a:xfrm>
        </p:spPr>
        <p:txBody>
          <a:bodyPr lIns="0" tIns="0" rIns="0" bIns="0">
            <a:normAutofit/>
          </a:bodyPr>
          <a:lstStyle>
            <a:lvl1pPr marL="453600" indent="-572400" defTabSz="7156808">
              <a:lnSpc>
                <a:spcPct val="110000"/>
              </a:lnSpc>
              <a:spcBef>
                <a:spcPts val="2400"/>
              </a:spcBef>
              <a:spcAft>
                <a:spcPts val="1200"/>
              </a:spcAft>
              <a:buSzPct val="90000"/>
              <a:buFont typeface="Arial"/>
              <a:buChar char="•"/>
              <a:defRPr sz="4000" b="0" i="0" baseline="0">
                <a:solidFill>
                  <a:srgbClr val="55585B"/>
                </a:solidFill>
                <a:latin typeface="Brandon Grotesque Regular"/>
                <a:cs typeface="Brandon Grotesque Regular"/>
              </a:defRPr>
            </a:lvl1pPr>
            <a:lvl3pPr marL="453600" indent="-572400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  <a:defRPr sz="4000" b="0" i="0" baseline="0">
                <a:solidFill>
                  <a:srgbClr val="55585B"/>
                </a:solidFill>
                <a:latin typeface="Brandon Grotesque Light"/>
                <a:cs typeface="Brandon Grotesque Light"/>
              </a:defRPr>
            </a:lvl3pPr>
          </a:lstStyle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</p:txBody>
      </p:sp>
      <p:sp>
        <p:nvSpPr>
          <p:cNvPr id="35" name="Title 1"/>
          <p:cNvSpPr txBox="1">
            <a:spLocks/>
          </p:cNvSpPr>
          <p:nvPr userDrawn="1"/>
        </p:nvSpPr>
        <p:spPr>
          <a:xfrm>
            <a:off x="15569353" y="469902"/>
            <a:ext cx="7245350" cy="638176"/>
          </a:xfrm>
          <a:prstGeom prst="rect">
            <a:avLst/>
          </a:prstGeom>
        </p:spPr>
        <p:txBody>
          <a:bodyPr lIns="182793" tIns="91399" rIns="182793" bIns="91399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38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1715865" y="2602794"/>
            <a:ext cx="21005798" cy="165806"/>
            <a:chOff x="1702031" y="2597150"/>
            <a:chExt cx="21008533" cy="152400"/>
          </a:xfrm>
        </p:grpSpPr>
        <p:sp>
          <p:nvSpPr>
            <p:cNvPr id="41" name="Rectangle 40"/>
            <p:cNvSpPr/>
            <p:nvPr userDrawn="1"/>
          </p:nvSpPr>
          <p:spPr>
            <a:xfrm flipV="1">
              <a:off x="1702031" y="2597150"/>
              <a:ext cx="2114825" cy="152400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2" name="Rectangle 41"/>
            <p:cNvSpPr/>
            <p:nvPr userDrawn="1"/>
          </p:nvSpPr>
          <p:spPr>
            <a:xfrm flipV="1">
              <a:off x="3816856" y="2597150"/>
              <a:ext cx="2114825" cy="152400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3" name="Rectangle 42"/>
            <p:cNvSpPr/>
            <p:nvPr userDrawn="1"/>
          </p:nvSpPr>
          <p:spPr>
            <a:xfrm flipV="1">
              <a:off x="5906278" y="2597150"/>
              <a:ext cx="2114825" cy="152400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4" name="Rectangle 43"/>
            <p:cNvSpPr/>
            <p:nvPr userDrawn="1"/>
          </p:nvSpPr>
          <p:spPr>
            <a:xfrm flipV="1">
              <a:off x="8002051" y="2597150"/>
              <a:ext cx="2114825" cy="152400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5" name="Rectangle 44"/>
            <p:cNvSpPr/>
            <p:nvPr userDrawn="1"/>
          </p:nvSpPr>
          <p:spPr>
            <a:xfrm flipV="1">
              <a:off x="10085122" y="2597150"/>
              <a:ext cx="2114825" cy="152400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6" name="Rectangle 45"/>
            <p:cNvSpPr/>
            <p:nvPr userDrawn="1"/>
          </p:nvSpPr>
          <p:spPr>
            <a:xfrm flipV="1">
              <a:off x="12199947" y="2597150"/>
              <a:ext cx="2114825" cy="152400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7" name="Rectangle 46"/>
            <p:cNvSpPr/>
            <p:nvPr userDrawn="1"/>
          </p:nvSpPr>
          <p:spPr>
            <a:xfrm flipV="1">
              <a:off x="14295718" y="2597150"/>
              <a:ext cx="2114825" cy="152400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8" name="Rectangle 47"/>
            <p:cNvSpPr/>
            <p:nvPr userDrawn="1"/>
          </p:nvSpPr>
          <p:spPr>
            <a:xfrm flipV="1">
              <a:off x="16372441" y="2597150"/>
              <a:ext cx="2114825" cy="152400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9" name="Rectangle 48"/>
            <p:cNvSpPr/>
            <p:nvPr userDrawn="1"/>
          </p:nvSpPr>
          <p:spPr>
            <a:xfrm flipV="1">
              <a:off x="18487264" y="2597150"/>
              <a:ext cx="2114825" cy="152400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50" name="Rectangle 49"/>
            <p:cNvSpPr/>
            <p:nvPr userDrawn="1"/>
          </p:nvSpPr>
          <p:spPr>
            <a:xfrm flipV="1">
              <a:off x="20595739" y="2597150"/>
              <a:ext cx="2114825" cy="152400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1728565" y="1214832"/>
            <a:ext cx="17852286" cy="1426464"/>
          </a:xfrm>
          <a:ln>
            <a:noFill/>
          </a:ln>
        </p:spPr>
        <p:txBody>
          <a:bodyPr lIns="0" tIns="0" rIns="0" bIns="0" anchor="ctr">
            <a:normAutofit/>
          </a:bodyPr>
          <a:lstStyle>
            <a:lvl1pPr algn="l" defTabSz="1828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800" b="0" i="0" u="none" strike="noStrike" cap="all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Brandon Grotesque Bold"/>
                <a:ea typeface="+mn-ea"/>
                <a:cs typeface="Brandon Grotesque Bold"/>
                <a:sym typeface="Helvetica Neue Medium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Click to edit Master title style</a:t>
            </a:r>
          </a:p>
        </p:txBody>
      </p:sp>
      <p:pic>
        <p:nvPicPr>
          <p:cNvPr id="19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0092" y="1193800"/>
            <a:ext cx="3100430" cy="140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724308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2425" y="-630832"/>
            <a:ext cx="26628850" cy="14978172"/>
          </a:xfrm>
          <a:prstGeom prst="rect">
            <a:avLst/>
          </a:prstGeom>
        </p:spPr>
      </p:pic>
      <p:pic>
        <p:nvPicPr>
          <p:cNvPr id="8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" y="11"/>
            <a:ext cx="4274106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412681" y="4991100"/>
            <a:ext cx="21558638" cy="3733800"/>
          </a:xfrm>
          <a:ln>
            <a:noFill/>
          </a:ln>
        </p:spPr>
        <p:txBody>
          <a:bodyPr>
            <a:noAutofit/>
          </a:bodyPr>
          <a:lstStyle>
            <a:lvl1pPr algn="ctr" defTabSz="1828891" rtl="0" eaLnBrk="1" latinLnBrk="0" hangingPunct="1">
              <a:lnSpc>
                <a:spcPct val="79000"/>
              </a:lnSpc>
              <a:spcBef>
                <a:spcPct val="0"/>
              </a:spcBef>
              <a:buNone/>
              <a:defRPr lang="en-US" sz="13200" b="0" i="0" kern="1200" cap="all" spc="0" baseline="0" dirty="0">
                <a:solidFill>
                  <a:schemeClr val="bg1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492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 txBox="1">
            <a:spLocks/>
          </p:cNvSpPr>
          <p:nvPr userDrawn="1"/>
        </p:nvSpPr>
        <p:spPr>
          <a:xfrm>
            <a:off x="15569353" y="469902"/>
            <a:ext cx="7245350" cy="638176"/>
          </a:xfrm>
          <a:prstGeom prst="rect">
            <a:avLst/>
          </a:prstGeom>
        </p:spPr>
        <p:txBody>
          <a:bodyPr lIns="182793" tIns="91399" rIns="182793" bIns="91399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21" name="Straight Connector 6"/>
          <p:cNvSpPr/>
          <p:nvPr userDrawn="1"/>
        </p:nvSpPr>
        <p:spPr>
          <a:xfrm>
            <a:off x="1701578" y="1193800"/>
            <a:ext cx="20951162" cy="0"/>
          </a:xfrm>
          <a:prstGeom prst="line">
            <a:avLst/>
          </a:prstGeom>
          <a:ln w="12700">
            <a:solidFill>
              <a:srgbClr val="9BA0A6"/>
            </a:solidFill>
            <a:miter/>
          </a:ln>
        </p:spPr>
        <p:txBody>
          <a:bodyPr tIns="91439" bIns="91439"/>
          <a:lstStyle/>
          <a:p>
            <a:pPr algn="l" defTabSz="1828800">
              <a:defRPr sz="3600" b="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2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715865" y="2602794"/>
            <a:ext cx="21005798" cy="165806"/>
            <a:chOff x="1702031" y="2597150"/>
            <a:chExt cx="21008533" cy="152400"/>
          </a:xfrm>
        </p:grpSpPr>
        <p:sp>
          <p:nvSpPr>
            <p:cNvPr id="24" name="Rectangle 23"/>
            <p:cNvSpPr/>
            <p:nvPr userDrawn="1"/>
          </p:nvSpPr>
          <p:spPr>
            <a:xfrm flipV="1">
              <a:off x="1702031" y="2597150"/>
              <a:ext cx="2114825" cy="152400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5" name="Rectangle 24"/>
            <p:cNvSpPr/>
            <p:nvPr userDrawn="1"/>
          </p:nvSpPr>
          <p:spPr>
            <a:xfrm flipV="1">
              <a:off x="3816856" y="2597150"/>
              <a:ext cx="2114825" cy="152400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6" name="Rectangle 25"/>
            <p:cNvSpPr/>
            <p:nvPr userDrawn="1"/>
          </p:nvSpPr>
          <p:spPr>
            <a:xfrm flipV="1">
              <a:off x="5906278" y="2597150"/>
              <a:ext cx="2114825" cy="152400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7" name="Rectangle 26"/>
            <p:cNvSpPr/>
            <p:nvPr userDrawn="1"/>
          </p:nvSpPr>
          <p:spPr>
            <a:xfrm flipV="1">
              <a:off x="8002051" y="2597150"/>
              <a:ext cx="2114825" cy="152400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8" name="Rectangle 27"/>
            <p:cNvSpPr/>
            <p:nvPr userDrawn="1"/>
          </p:nvSpPr>
          <p:spPr>
            <a:xfrm flipV="1">
              <a:off x="10085122" y="2597150"/>
              <a:ext cx="2114825" cy="152400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0" name="Rectangle 29"/>
            <p:cNvSpPr/>
            <p:nvPr userDrawn="1"/>
          </p:nvSpPr>
          <p:spPr>
            <a:xfrm flipV="1">
              <a:off x="12199947" y="2597150"/>
              <a:ext cx="2114825" cy="152400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1" name="Rectangle 30"/>
            <p:cNvSpPr/>
            <p:nvPr userDrawn="1"/>
          </p:nvSpPr>
          <p:spPr>
            <a:xfrm flipV="1">
              <a:off x="14295718" y="2597150"/>
              <a:ext cx="2114825" cy="152400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2" name="Rectangle 31"/>
            <p:cNvSpPr/>
            <p:nvPr userDrawn="1"/>
          </p:nvSpPr>
          <p:spPr>
            <a:xfrm flipV="1">
              <a:off x="16372441" y="2597150"/>
              <a:ext cx="2114825" cy="152400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3" name="Rectangle 32"/>
            <p:cNvSpPr/>
            <p:nvPr userDrawn="1"/>
          </p:nvSpPr>
          <p:spPr>
            <a:xfrm flipV="1">
              <a:off x="18487264" y="2597150"/>
              <a:ext cx="2114825" cy="152400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4" name="Rectangle 33"/>
            <p:cNvSpPr/>
            <p:nvPr userDrawn="1"/>
          </p:nvSpPr>
          <p:spPr>
            <a:xfrm flipV="1">
              <a:off x="20595739" y="2597150"/>
              <a:ext cx="2114825" cy="152400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1728566" y="1214832"/>
            <a:ext cx="17852286" cy="1426464"/>
          </a:xfrm>
          <a:ln>
            <a:noFill/>
          </a:ln>
        </p:spPr>
        <p:txBody>
          <a:bodyPr lIns="0" tIns="0" rIns="0" bIns="0" anchor="ctr">
            <a:normAutofit/>
          </a:bodyPr>
          <a:lstStyle>
            <a:lvl1pPr algn="l" defTabSz="1828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i="0" kern="1200" cap="all" spc="0" baseline="0" dirty="0">
                <a:solidFill>
                  <a:srgbClr val="5558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6" name="TextBox 35"/>
          <p:cNvSpPr txBox="1"/>
          <p:nvPr userDrawn="1"/>
        </p:nvSpPr>
        <p:spPr>
          <a:xfrm>
            <a:off x="7263454" y="558801"/>
            <a:ext cx="184642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700" b="0" i="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D265FAB3-5032-42DF-B4C9-9CF87F3A13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8788" y="3644901"/>
            <a:ext cx="21005800" cy="7749603"/>
          </a:xfrm>
        </p:spPr>
        <p:txBody>
          <a:bodyPr lIns="0" tIns="0" rIns="0" bIns="0"/>
          <a:lstStyle>
            <a:lvl1pPr marL="626400" indent="-741600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Font typeface="Wingdings" charset="2"/>
              <a:buAutoNum type="arabicPlain"/>
              <a:defRPr sz="4000" b="0" i="0">
                <a:latin typeface="Brandon Grotesque Regular"/>
                <a:cs typeface="Brandon Grotesque Regular"/>
              </a:defRPr>
            </a:lvl1pPr>
            <a:lvl2pPr marL="914007" indent="0">
              <a:buSzPct val="60000"/>
              <a:buFont typeface="Arial"/>
              <a:buNone/>
              <a:defRPr sz="4000" b="0" i="0">
                <a:latin typeface="Brandon Grotesque Light"/>
                <a:cs typeface="Brandon Grotesque Light"/>
              </a:defRPr>
            </a:lvl2pPr>
            <a:lvl3pPr marL="1828023" indent="0">
              <a:buSzPct val="60000"/>
              <a:buFont typeface="Arial"/>
              <a:buNone/>
              <a:defRPr sz="4000" b="0" i="0">
                <a:latin typeface="Brandon Grotesque Light"/>
                <a:cs typeface="Brandon Grotesque Light"/>
              </a:defRPr>
            </a:lvl3pPr>
            <a:lvl4pPr marL="2742031" indent="0">
              <a:buSzPct val="60000"/>
              <a:buFont typeface="Arial"/>
              <a:buNone/>
              <a:defRPr lang="en-US" sz="4000" b="0" i="0" kern="1200" dirty="0" smtClean="0">
                <a:solidFill>
                  <a:schemeClr val="tx1"/>
                </a:solidFill>
                <a:latin typeface="Brandon Grotesque Bold"/>
                <a:ea typeface="ヒラギノ角ゴ Pro W3" charset="0"/>
                <a:cs typeface="Brandon Grotesque Bold"/>
              </a:defRPr>
            </a:lvl4pPr>
            <a:lvl5pPr marL="3656046" indent="0">
              <a:buSzPct val="60000"/>
              <a:buFont typeface="Arial"/>
              <a:buNone/>
              <a:defRPr lang="en-ZA" sz="4000" b="0" i="0" kern="1200" dirty="0">
                <a:solidFill>
                  <a:schemeClr val="tx1"/>
                </a:solidFill>
                <a:latin typeface="Brandon Grotesque Bold"/>
                <a:ea typeface="ヒラギノ角ゴ Pro W3" charset="0"/>
                <a:cs typeface="Brandon Grotesque Bold"/>
              </a:defRPr>
            </a:lvl5pPr>
          </a:lstStyle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  <a:endParaRPr lang="en-ZA"/>
          </a:p>
        </p:txBody>
      </p:sp>
      <p:pic>
        <p:nvPicPr>
          <p:cNvPr id="29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0092" y="1193800"/>
            <a:ext cx="3100430" cy="140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2568604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Numbers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Image"/>
          <p:cNvSpPr>
            <a:spLocks noGrp="1"/>
          </p:cNvSpPr>
          <p:nvPr>
            <p:ph type="pic" idx="14"/>
          </p:nvPr>
        </p:nvSpPr>
        <p:spPr>
          <a:xfrm>
            <a:off x="0" y="0"/>
            <a:ext cx="24384001" cy="13716000"/>
          </a:xfrm>
          <a:prstGeom prst="rect">
            <a:avLst/>
          </a:prstGeom>
        </p:spPr>
        <p:txBody>
          <a:bodyPr lIns="91425" tIns="45712" rIns="91425" bIns="45712" anchor="t">
            <a:noAutofit/>
          </a:bodyPr>
          <a:lstStyle/>
          <a:p>
            <a:endParaRPr/>
          </a:p>
        </p:txBody>
      </p:sp>
      <p:sp>
        <p:nvSpPr>
          <p:cNvPr id="20" name="Title 1"/>
          <p:cNvSpPr txBox="1">
            <a:spLocks/>
          </p:cNvSpPr>
          <p:nvPr userDrawn="1"/>
        </p:nvSpPr>
        <p:spPr>
          <a:xfrm>
            <a:off x="15569353" y="469902"/>
            <a:ext cx="7245350" cy="638176"/>
          </a:xfrm>
          <a:prstGeom prst="rect">
            <a:avLst/>
          </a:prstGeom>
        </p:spPr>
        <p:txBody>
          <a:bodyPr lIns="182793" tIns="91399" rIns="182793" bIns="91399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21" name="Straight Connector 6"/>
          <p:cNvSpPr/>
          <p:nvPr userDrawn="1"/>
        </p:nvSpPr>
        <p:spPr>
          <a:xfrm>
            <a:off x="1701578" y="1193800"/>
            <a:ext cx="20951162" cy="0"/>
          </a:xfrm>
          <a:prstGeom prst="line">
            <a:avLst/>
          </a:prstGeom>
          <a:ln w="12700">
            <a:solidFill>
              <a:srgbClr val="9BA0A6"/>
            </a:solidFill>
            <a:miter/>
          </a:ln>
        </p:spPr>
        <p:txBody>
          <a:bodyPr tIns="91439" bIns="91439"/>
          <a:lstStyle/>
          <a:p>
            <a:pPr algn="l" defTabSz="1828800">
              <a:defRPr sz="3600" b="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2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715865" y="2602794"/>
            <a:ext cx="21005798" cy="165806"/>
            <a:chOff x="1702031" y="2597150"/>
            <a:chExt cx="21008533" cy="152400"/>
          </a:xfrm>
        </p:grpSpPr>
        <p:sp>
          <p:nvSpPr>
            <p:cNvPr id="24" name="Rectangle 23"/>
            <p:cNvSpPr/>
            <p:nvPr userDrawn="1"/>
          </p:nvSpPr>
          <p:spPr>
            <a:xfrm flipV="1">
              <a:off x="1702031" y="2597150"/>
              <a:ext cx="2114825" cy="152400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5" name="Rectangle 24"/>
            <p:cNvSpPr/>
            <p:nvPr userDrawn="1"/>
          </p:nvSpPr>
          <p:spPr>
            <a:xfrm flipV="1">
              <a:off x="3816856" y="2597150"/>
              <a:ext cx="2114825" cy="152400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6" name="Rectangle 25"/>
            <p:cNvSpPr/>
            <p:nvPr userDrawn="1"/>
          </p:nvSpPr>
          <p:spPr>
            <a:xfrm flipV="1">
              <a:off x="5906278" y="2597150"/>
              <a:ext cx="2114825" cy="152400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7" name="Rectangle 26"/>
            <p:cNvSpPr/>
            <p:nvPr userDrawn="1"/>
          </p:nvSpPr>
          <p:spPr>
            <a:xfrm flipV="1">
              <a:off x="8002051" y="2597150"/>
              <a:ext cx="2114825" cy="152400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8" name="Rectangle 27"/>
            <p:cNvSpPr/>
            <p:nvPr userDrawn="1"/>
          </p:nvSpPr>
          <p:spPr>
            <a:xfrm flipV="1">
              <a:off x="10085122" y="2597150"/>
              <a:ext cx="2114825" cy="152400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0" name="Rectangle 29"/>
            <p:cNvSpPr/>
            <p:nvPr userDrawn="1"/>
          </p:nvSpPr>
          <p:spPr>
            <a:xfrm flipV="1">
              <a:off x="12199947" y="2597150"/>
              <a:ext cx="2114825" cy="152400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1" name="Rectangle 30"/>
            <p:cNvSpPr/>
            <p:nvPr userDrawn="1"/>
          </p:nvSpPr>
          <p:spPr>
            <a:xfrm flipV="1">
              <a:off x="14295718" y="2597150"/>
              <a:ext cx="2114825" cy="152400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2" name="Rectangle 31"/>
            <p:cNvSpPr/>
            <p:nvPr userDrawn="1"/>
          </p:nvSpPr>
          <p:spPr>
            <a:xfrm flipV="1">
              <a:off x="16372441" y="2597150"/>
              <a:ext cx="2114825" cy="152400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3" name="Rectangle 32"/>
            <p:cNvSpPr/>
            <p:nvPr userDrawn="1"/>
          </p:nvSpPr>
          <p:spPr>
            <a:xfrm flipV="1">
              <a:off x="18487264" y="2597150"/>
              <a:ext cx="2114825" cy="152400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4" name="Rectangle 33"/>
            <p:cNvSpPr/>
            <p:nvPr userDrawn="1"/>
          </p:nvSpPr>
          <p:spPr>
            <a:xfrm flipV="1">
              <a:off x="20595739" y="2597150"/>
              <a:ext cx="2114825" cy="152400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1728566" y="1214832"/>
            <a:ext cx="17852286" cy="1426464"/>
          </a:xfrm>
          <a:ln>
            <a:noFill/>
          </a:ln>
        </p:spPr>
        <p:txBody>
          <a:bodyPr lIns="0" tIns="0" rIns="0" bIns="0" anchor="ctr">
            <a:normAutofit/>
          </a:bodyPr>
          <a:lstStyle>
            <a:lvl1pPr algn="l" defTabSz="1828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i="0" kern="1200" cap="all" spc="0" baseline="0" dirty="0">
                <a:solidFill>
                  <a:srgbClr val="5558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6" name="TextBox 35"/>
          <p:cNvSpPr txBox="1"/>
          <p:nvPr userDrawn="1"/>
        </p:nvSpPr>
        <p:spPr>
          <a:xfrm>
            <a:off x="7263454" y="558801"/>
            <a:ext cx="184642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700" b="0" i="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D265FAB3-5032-42DF-B4C9-9CF87F3A13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8788" y="3644901"/>
            <a:ext cx="21005800" cy="7749603"/>
          </a:xfrm>
        </p:spPr>
        <p:txBody>
          <a:bodyPr lIns="0" tIns="0" rIns="0" bIns="0"/>
          <a:lstStyle>
            <a:lvl1pPr marL="626400" indent="-741600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Font typeface="Wingdings" charset="2"/>
              <a:buAutoNum type="arabicPlain"/>
              <a:defRPr sz="4000" b="0" i="0">
                <a:latin typeface="Brandon Grotesque Regular"/>
                <a:cs typeface="Brandon Grotesque Regular"/>
              </a:defRPr>
            </a:lvl1pPr>
            <a:lvl2pPr marL="914007" indent="0">
              <a:buSzPct val="60000"/>
              <a:buFont typeface="Arial"/>
              <a:buNone/>
              <a:defRPr sz="4000" b="0" i="0">
                <a:latin typeface="Brandon Grotesque Light"/>
                <a:cs typeface="Brandon Grotesque Light"/>
              </a:defRPr>
            </a:lvl2pPr>
            <a:lvl3pPr marL="1828023" indent="0">
              <a:buSzPct val="60000"/>
              <a:buFont typeface="Arial"/>
              <a:buNone/>
              <a:defRPr sz="4000" b="0" i="0">
                <a:latin typeface="Brandon Grotesque Light"/>
                <a:cs typeface="Brandon Grotesque Light"/>
              </a:defRPr>
            </a:lvl3pPr>
            <a:lvl4pPr marL="2742031" indent="0">
              <a:buSzPct val="60000"/>
              <a:buFont typeface="Arial"/>
              <a:buNone/>
              <a:defRPr lang="en-US" sz="4000" b="0" i="0" kern="1200" dirty="0" smtClean="0">
                <a:solidFill>
                  <a:schemeClr val="tx1"/>
                </a:solidFill>
                <a:latin typeface="Brandon Grotesque Bold"/>
                <a:ea typeface="ヒラギノ角ゴ Pro W3" charset="0"/>
                <a:cs typeface="Brandon Grotesque Bold"/>
              </a:defRPr>
            </a:lvl4pPr>
            <a:lvl5pPr marL="3656046" indent="0">
              <a:buSzPct val="60000"/>
              <a:buFont typeface="Arial"/>
              <a:buNone/>
              <a:defRPr lang="en-ZA" sz="4000" b="0" i="0" kern="1200" dirty="0">
                <a:solidFill>
                  <a:schemeClr val="tx1"/>
                </a:solidFill>
                <a:latin typeface="Brandon Grotesque Bold"/>
                <a:ea typeface="ヒラギノ角ゴ Pro W3" charset="0"/>
                <a:cs typeface="Brandon Grotesque Bold"/>
              </a:defRPr>
            </a:lvl5pPr>
          </a:lstStyle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  <a:endParaRPr lang="en-ZA"/>
          </a:p>
        </p:txBody>
      </p:sp>
      <p:pic>
        <p:nvPicPr>
          <p:cNvPr id="37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0092" y="1193800"/>
            <a:ext cx="3100430" cy="140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355332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Bullets &amp;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22745" y="3712577"/>
            <a:ext cx="21003066" cy="10153128"/>
          </a:xfrm>
        </p:spPr>
        <p:txBody>
          <a:bodyPr lIns="0" tIns="0" rIns="0" bIns="0">
            <a:normAutofit/>
          </a:bodyPr>
          <a:lstStyle>
            <a:lvl1pPr marL="453600"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  <a:defRPr sz="4000" b="0" i="0" baseline="0">
                <a:solidFill>
                  <a:srgbClr val="55585B"/>
                </a:solidFill>
                <a:latin typeface="Brandon Grotesque Regular"/>
                <a:cs typeface="Brandon Grotesque Regular"/>
              </a:defRPr>
            </a:lvl1pPr>
            <a:lvl3pPr marL="453600" indent="-572400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  <a:defRPr sz="4000" b="0" i="0" baseline="0">
                <a:solidFill>
                  <a:srgbClr val="55585B"/>
                </a:solidFill>
                <a:latin typeface="Brandon Grotesque Light"/>
                <a:cs typeface="Brandon Grotesque Light"/>
              </a:defRPr>
            </a:lvl3pPr>
          </a:lstStyle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Bullet point here</a:t>
            </a:r>
          </a:p>
        </p:txBody>
      </p:sp>
      <p:sp>
        <p:nvSpPr>
          <p:cNvPr id="35" name="Title 1"/>
          <p:cNvSpPr txBox="1">
            <a:spLocks/>
          </p:cNvSpPr>
          <p:nvPr userDrawn="1"/>
        </p:nvSpPr>
        <p:spPr>
          <a:xfrm>
            <a:off x="15569353" y="469902"/>
            <a:ext cx="7245350" cy="638176"/>
          </a:xfrm>
          <a:prstGeom prst="rect">
            <a:avLst/>
          </a:prstGeom>
        </p:spPr>
        <p:txBody>
          <a:bodyPr lIns="182793" tIns="91399" rIns="182793" bIns="91399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37" name="Straight Connector 6"/>
          <p:cNvSpPr/>
          <p:nvPr userDrawn="1"/>
        </p:nvSpPr>
        <p:spPr>
          <a:xfrm>
            <a:off x="1701578" y="1193800"/>
            <a:ext cx="20951162" cy="0"/>
          </a:xfrm>
          <a:prstGeom prst="line">
            <a:avLst/>
          </a:prstGeom>
          <a:ln w="12700">
            <a:solidFill>
              <a:srgbClr val="9BA0A6"/>
            </a:solidFill>
            <a:miter/>
          </a:ln>
        </p:spPr>
        <p:txBody>
          <a:bodyPr tIns="91439" bIns="91439"/>
          <a:lstStyle/>
          <a:p>
            <a:pPr algn="l" defTabSz="1828800">
              <a:defRPr sz="3600" b="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8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1715865" y="2602794"/>
            <a:ext cx="21005798" cy="165806"/>
            <a:chOff x="1702031" y="2597150"/>
            <a:chExt cx="21008533" cy="152400"/>
          </a:xfrm>
        </p:grpSpPr>
        <p:sp>
          <p:nvSpPr>
            <p:cNvPr id="41" name="Rectangle 40"/>
            <p:cNvSpPr/>
            <p:nvPr userDrawn="1"/>
          </p:nvSpPr>
          <p:spPr>
            <a:xfrm flipV="1">
              <a:off x="1702031" y="2597150"/>
              <a:ext cx="2114825" cy="152400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2" name="Rectangle 41"/>
            <p:cNvSpPr/>
            <p:nvPr userDrawn="1"/>
          </p:nvSpPr>
          <p:spPr>
            <a:xfrm flipV="1">
              <a:off x="3816856" y="2597150"/>
              <a:ext cx="2114825" cy="152400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3" name="Rectangle 42"/>
            <p:cNvSpPr/>
            <p:nvPr userDrawn="1"/>
          </p:nvSpPr>
          <p:spPr>
            <a:xfrm flipV="1">
              <a:off x="5906278" y="2597150"/>
              <a:ext cx="2114825" cy="152400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4" name="Rectangle 43"/>
            <p:cNvSpPr/>
            <p:nvPr userDrawn="1"/>
          </p:nvSpPr>
          <p:spPr>
            <a:xfrm flipV="1">
              <a:off x="8002051" y="2597150"/>
              <a:ext cx="2114825" cy="152400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5" name="Rectangle 44"/>
            <p:cNvSpPr/>
            <p:nvPr userDrawn="1"/>
          </p:nvSpPr>
          <p:spPr>
            <a:xfrm flipV="1">
              <a:off x="10085122" y="2597150"/>
              <a:ext cx="2114825" cy="152400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6" name="Rectangle 45"/>
            <p:cNvSpPr/>
            <p:nvPr userDrawn="1"/>
          </p:nvSpPr>
          <p:spPr>
            <a:xfrm flipV="1">
              <a:off x="12199947" y="2597150"/>
              <a:ext cx="2114825" cy="152400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7" name="Rectangle 46"/>
            <p:cNvSpPr/>
            <p:nvPr userDrawn="1"/>
          </p:nvSpPr>
          <p:spPr>
            <a:xfrm flipV="1">
              <a:off x="14295718" y="2597150"/>
              <a:ext cx="2114825" cy="152400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8" name="Rectangle 47"/>
            <p:cNvSpPr/>
            <p:nvPr userDrawn="1"/>
          </p:nvSpPr>
          <p:spPr>
            <a:xfrm flipV="1">
              <a:off x="16372441" y="2597150"/>
              <a:ext cx="2114825" cy="152400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9" name="Rectangle 48"/>
            <p:cNvSpPr/>
            <p:nvPr userDrawn="1"/>
          </p:nvSpPr>
          <p:spPr>
            <a:xfrm flipV="1">
              <a:off x="18487264" y="2597150"/>
              <a:ext cx="2114825" cy="152400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50" name="Rectangle 49"/>
            <p:cNvSpPr/>
            <p:nvPr userDrawn="1"/>
          </p:nvSpPr>
          <p:spPr>
            <a:xfrm flipV="1">
              <a:off x="20595739" y="2597150"/>
              <a:ext cx="2114825" cy="152400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728565" y="1214832"/>
            <a:ext cx="17852286" cy="1426464"/>
          </a:xfrm>
          <a:ln>
            <a:noFill/>
          </a:ln>
        </p:spPr>
        <p:txBody>
          <a:bodyPr lIns="0" tIns="0" rIns="0" bIns="0" anchor="ctr">
            <a:normAutofit/>
          </a:bodyPr>
          <a:lstStyle>
            <a:lvl1pPr algn="l" defTabSz="1828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i="0" kern="1200" cap="all" spc="0" baseline="0" dirty="0">
                <a:solidFill>
                  <a:srgbClr val="5558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9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0092" y="1193800"/>
            <a:ext cx="3100430" cy="140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740981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02" r:id="rId2"/>
    <p:sldLayoutId id="2147483703" r:id="rId3"/>
    <p:sldLayoutId id="2147483701" r:id="rId4"/>
    <p:sldLayoutId id="2147483718" r:id="rId5"/>
    <p:sldLayoutId id="2147483721" r:id="rId6"/>
    <p:sldLayoutId id="2147483712" r:id="rId7"/>
    <p:sldLayoutId id="2147483716" r:id="rId8"/>
    <p:sldLayoutId id="2147483704" r:id="rId9"/>
    <p:sldLayoutId id="2147483722" r:id="rId10"/>
    <p:sldLayoutId id="2147483711" r:id="rId11"/>
    <p:sldLayoutId id="2147483713" r:id="rId12"/>
    <p:sldLayoutId id="2147483723" r:id="rId13"/>
  </p:sldLayoutIdLst>
  <p:transition spd="med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all" spc="0" baseline="0">
          <a:ln>
            <a:noFill/>
          </a:ln>
          <a:solidFill>
            <a:srgbClr val="55585B"/>
          </a:solidFill>
          <a:uFillTx/>
          <a:latin typeface="+mj-lt"/>
          <a:ea typeface="+mn-ea"/>
          <a:cs typeface="+mn-cs"/>
          <a:sym typeface="Helvetica Neue Medium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0" marR="0" indent="0" algn="l" defTabSz="3578225" latinLnBrk="0">
        <a:lnSpc>
          <a:spcPct val="110000"/>
        </a:lnSpc>
        <a:spcBef>
          <a:spcPts val="1200"/>
        </a:spcBef>
        <a:spcAft>
          <a:spcPts val="600"/>
        </a:spcAft>
        <a:buClrTx/>
        <a:buSzPct val="125000"/>
        <a:buFontTx/>
        <a:buNone/>
        <a:tabLst/>
        <a:defRPr sz="4000" b="0" i="0" u="none" strike="noStrike" cap="none" spc="0" baseline="0">
          <a:ln>
            <a:noFill/>
          </a:ln>
          <a:solidFill>
            <a:srgbClr val="55585B"/>
          </a:solidFill>
          <a:uFillTx/>
          <a:latin typeface="Brandon Grotesque Regular"/>
          <a:ea typeface="Helvetica Neue"/>
          <a:cs typeface="Brandon Grotesque Regular"/>
          <a:sym typeface="Helvetica Neue"/>
        </a:defRPr>
      </a:lvl1pPr>
      <a:lvl2pPr marL="628650" marR="0" indent="-463550" algn="l" defTabSz="825500" latinLnBrk="0">
        <a:lnSpc>
          <a:spcPct val="110000"/>
        </a:lnSpc>
        <a:spcBef>
          <a:spcPts val="600"/>
        </a:spcBef>
        <a:spcAft>
          <a:spcPts val="400"/>
        </a:spcAft>
        <a:buClrTx/>
        <a:buSzPct val="6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5585B"/>
          </a:solidFill>
          <a:uFillTx/>
          <a:latin typeface="Brandon Grotesque Light"/>
          <a:ea typeface="Helvetica Neue"/>
          <a:cs typeface="Brandon Grotesque Light"/>
          <a:sym typeface="Helvetica Neue"/>
        </a:defRPr>
      </a:lvl2pPr>
      <a:lvl3pPr marL="1428750" marR="0" indent="-533400" algn="l" defTabSz="1790700" latinLnBrk="0">
        <a:lnSpc>
          <a:spcPct val="110000"/>
        </a:lnSpc>
        <a:spcBef>
          <a:spcPts val="200"/>
        </a:spcBef>
        <a:spcAft>
          <a:spcPts val="800"/>
        </a:spcAft>
        <a:buClrTx/>
        <a:buSzPct val="6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5585B"/>
          </a:solidFill>
          <a:uFillTx/>
          <a:latin typeface="Brandon Grotesque Light"/>
          <a:ea typeface="Helvetica Neue"/>
          <a:cs typeface="Brandon Grotesque Light"/>
          <a:sym typeface="Helvetica Neue"/>
        </a:defRPr>
      </a:lvl3pPr>
      <a:lvl4pPr marL="2324100" marR="0" indent="-539750" algn="l" defTabSz="825500" latinLnBrk="0">
        <a:lnSpc>
          <a:spcPct val="110000"/>
        </a:lnSpc>
        <a:spcBef>
          <a:spcPts val="200"/>
        </a:spcBef>
        <a:spcAft>
          <a:spcPts val="200"/>
        </a:spcAft>
        <a:buClrTx/>
        <a:buSzPct val="6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5585B"/>
          </a:solidFill>
          <a:uFillTx/>
          <a:latin typeface="Brandon Grotesque Light"/>
          <a:ea typeface="Helvetica Neue"/>
          <a:cs typeface="Brandon Grotesque Light"/>
          <a:sym typeface="Helvetica Neue"/>
        </a:defRPr>
      </a:lvl4pPr>
      <a:lvl5pPr marL="3175000" marR="0" indent="-635000" algn="l" defTabSz="825500" latinLnBrk="0">
        <a:lnSpc>
          <a:spcPct val="110000"/>
        </a:lnSpc>
        <a:spcBef>
          <a:spcPts val="200"/>
        </a:spcBef>
        <a:spcAft>
          <a:spcPts val="200"/>
        </a:spcAft>
        <a:buClrTx/>
        <a:buSzPct val="6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5585B"/>
          </a:solidFill>
          <a:uFillTx/>
          <a:latin typeface="Brandon Grotesque Light"/>
          <a:ea typeface="Helvetica Neue"/>
          <a:cs typeface="Brandon Grotesque Light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1.xm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6.xml"/><Relationship Id="rId4" Type="http://schemas.openxmlformats.org/officeDocument/2006/relationships/image" Target="../media/image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2136804" y="8784887"/>
            <a:ext cx="21558638" cy="3733800"/>
          </a:xfrm>
        </p:spPr>
        <p:txBody>
          <a:bodyPr/>
          <a:lstStyle/>
          <a:p>
            <a:r>
              <a:rPr lang="en-US" sz="7200" dirty="0">
                <a:solidFill>
                  <a:schemeClr val="accent6">
                    <a:lumMod val="75000"/>
                  </a:schemeClr>
                </a:solidFill>
              </a:rPr>
              <a:t>Object-oriented programming</a:t>
            </a:r>
            <a:r>
              <a:rPr lang="en-US" sz="7200" b="0" dirty="0">
                <a:solidFill>
                  <a:schemeClr val="accent6">
                    <a:lumMod val="75000"/>
                  </a:schemeClr>
                </a:solidFill>
              </a:rPr>
              <a:t> (</a:t>
            </a:r>
            <a:r>
              <a:rPr lang="en-US" sz="7200" dirty="0">
                <a:solidFill>
                  <a:schemeClr val="accent6">
                    <a:lumMod val="75000"/>
                  </a:schemeClr>
                </a:solidFill>
              </a:rPr>
              <a:t>oop152</a:t>
            </a:r>
            <a:r>
              <a:rPr lang="en-US" sz="7200" b="0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sz="72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8" name="Picture 4" descr="Classes and Objects in Java - Fundamentals of OOPs - DataFlair">
            <a:extLst>
              <a:ext uri="{FF2B5EF4-FFF2-40B4-BE49-F238E27FC236}">
                <a16:creationId xmlns:a16="http://schemas.microsoft.com/office/drawing/2014/main" id="{BC82DEFB-3E20-E863-D5DE-23457D788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127" y="884749"/>
            <a:ext cx="17872364" cy="852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938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Objects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Objects: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Creating a Point Instance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Points are instantiated using the new operator.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Declare a Point variable and assign it a new Point object with specific coordinates.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Point blank;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blank = new Point(3, 4);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blank is a variable that holds a reference to the new Point object.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The new Point object is initialized with coordinates </a:t>
            </a:r>
            <a:r>
              <a:rPr lang="en-GB" sz="4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(3, 4).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29923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Objects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fontScale="925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Objects: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Understanding References and State Diagrams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The variable blank does not contain the Point object itself, but a reference to it.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State diagram visualization: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The variable name (blank) is shown outside a box.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Inside the box, a reference points to the object containing x and y values.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Example Diagram:</a:t>
            </a:r>
          </a:p>
          <a:p>
            <a:pPr lvl="3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blank --&gt; [Point object | x: 3, y: 4]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8005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Objects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fontScale="85000" lnSpcReduction="2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Objects: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Code Example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Demonstrating how to declare and instantiate a Point.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import </a:t>
            </a:r>
            <a:r>
              <a:rPr lang="en-GB" sz="4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java.awt.Point</a:t>
            </a: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endParaRPr lang="en-GB" sz="45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 class Main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public static void main(String[] </a:t>
            </a:r>
            <a:r>
              <a:rPr lang="en-GB" sz="4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args</a:t>
            </a: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Point blank = new Point(3, 4);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</a:t>
            </a:r>
            <a:r>
              <a:rPr lang="en-GB" sz="4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System.out.println</a:t>
            </a: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("Point coordinates: (" + </a:t>
            </a:r>
            <a:r>
              <a:rPr lang="en-GB" sz="4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blank.x</a:t>
            </a: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+ ", " + </a:t>
            </a:r>
            <a:r>
              <a:rPr lang="en-GB" sz="4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blank.y</a:t>
            </a: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+ ")");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}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45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42237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sz="5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30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Object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Objects: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Definition of Attributes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Variables that belong to an object are called attributes, also known as "fields.“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Attributes store data or state about the object.</a:t>
            </a: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38601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Objects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Objects: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Accessing Attributes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Java uses dot notation to access an object's attributes.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Syntax: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objectName.attributeName</a:t>
            </a: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Example: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int x =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blank.x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;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65613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Objects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Objects: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Usage of Dot Notation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Access and manipulate object attributes directly.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Can be used within expressions to perform operations.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Example: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System.out.println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blank.x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+ ", " +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blank.y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int sum =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blank.x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*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blank.x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+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blank.y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*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blank.y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;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3068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Objects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Objects: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No Conflict Between Local and Attribute Variables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Local variables can share the same name as an attribute without conflict.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Dot notation specifies which variable (attribute vs. local) is being referred to.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90840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Objec</a:t>
            </a:r>
            <a:r>
              <a:rPr lang="en-GB" sz="5400" b="1" dirty="0">
                <a:solidFill>
                  <a:schemeClr val="tx1"/>
                </a:solidFill>
                <a:latin typeface="+mn-lt"/>
              </a:rPr>
              <a:t>ts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Objects: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Example in Context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Display the coordinates of a point and calculate the square of its distance from the origin.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Output: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5400" dirty="0"/>
              <a:t>Coordinates: 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3, 4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5400" dirty="0"/>
              <a:t>Squared distance: 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25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95674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Objec</a:t>
            </a:r>
            <a:r>
              <a:rPr lang="en-GB" sz="5400" b="1" dirty="0">
                <a:solidFill>
                  <a:schemeClr val="tx1"/>
                </a:solidFill>
                <a:latin typeface="+mn-lt"/>
              </a:rPr>
              <a:t>ts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Objects: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Example in Context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Display the coordinates of a point and calculate the square of its distance from the origin.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Output: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5400" dirty="0"/>
              <a:t>Coordinates: 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3, 4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5400" dirty="0"/>
              <a:t>Squared distance: 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25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7493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14736" y="3518534"/>
            <a:ext cx="21558638" cy="3733800"/>
          </a:xfrm>
        </p:spPr>
        <p:txBody>
          <a:bodyPr/>
          <a:lstStyle/>
          <a:p>
            <a:r>
              <a:rPr lang="en-US" sz="4400" b="1" u="sn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Access</a:t>
            </a:r>
            <a:r>
              <a:rPr lang="en-US" sz="4400" b="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</a:t>
            </a:r>
            <a:r>
              <a:rPr lang="en-US" sz="4400" b="0" dirty="0">
                <a:solidFill>
                  <a:srgbClr val="FFC000"/>
                </a:solidFill>
              </a:rPr>
              <a:t>Books</a:t>
            </a:r>
            <a:r>
              <a:rPr lang="en-US" sz="4400" b="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/ </a:t>
            </a:r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Eclipse ide</a:t>
            </a:r>
            <a:r>
              <a:rPr lang="en-US" sz="4400" b="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4400" b="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 </a:t>
            </a:r>
            <a:r>
              <a:rPr lang="en-US" sz="4400" b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MS office…etc</a:t>
            </a:r>
            <a:r>
              <a:rPr lang="en-US" sz="4400" b="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  <a:endParaRPr lang="en-US" sz="4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11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objects as parameters</a:t>
            </a: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sz="5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84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Objects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Objects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Passing Objects: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Objects can be passed to methods as parameters, just like primitive data types.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Example: Passing a Point object to a method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 static void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printPoint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(Point p)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System.out.println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("(" +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p.x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+ ", " +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p.y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+ ")");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54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50690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Object and classes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Objects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Utility of Passing Objects: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Enhances code readability and reduces errors.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Bundles related values (attributes of an object) together.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54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63251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Objec</a:t>
            </a:r>
            <a:r>
              <a:rPr lang="en-GB" sz="5400" b="1" dirty="0">
                <a:solidFill>
                  <a:schemeClr val="tx1"/>
                </a:solidFill>
                <a:latin typeface="+mn-lt"/>
              </a:rPr>
              <a:t>ts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Objects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Using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System.out.println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Directly printing an object typically calls the object's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toString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() </a:t>
            </a:r>
            <a:r>
              <a:rPr lang="en-GB" sz="5400" dirty="0"/>
              <a:t>method.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Example output for a Point object: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java.awt.Point[x=3,y=4]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println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sz="5400" dirty="0">
                <a:latin typeface="Brandon Grotesque Light"/>
              </a:rPr>
              <a:t>automatically uses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toString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sz="5400" dirty="0">
                <a:latin typeface="Brandon Grotesque Light"/>
              </a:rPr>
              <a:t>to get a string representation of the object.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22898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Objec</a:t>
            </a:r>
            <a:r>
              <a:rPr lang="en-GB" sz="5400" b="1" dirty="0">
                <a:solidFill>
                  <a:schemeClr val="tx1"/>
                </a:solidFill>
                <a:latin typeface="+mn-lt"/>
              </a:rPr>
              <a:t>ts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Objects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Customizing Object Output: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Objects can override the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toString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() </a:t>
            </a:r>
            <a:r>
              <a:rPr lang="en-GB" sz="5400" dirty="0"/>
              <a:t>method to control what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println</a:t>
            </a:r>
            <a:r>
              <a:rPr lang="en-GB" sz="5400" dirty="0"/>
              <a:t> displays.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Example: Point objects implement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toString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sz="5400" dirty="0"/>
              <a:t>to display their type and attributes.</a:t>
            </a: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11282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Objec</a:t>
            </a:r>
            <a:r>
              <a:rPr lang="en-GB" sz="5400" b="1" dirty="0">
                <a:solidFill>
                  <a:schemeClr val="tx1"/>
                </a:solidFill>
                <a:latin typeface="+mn-lt"/>
              </a:rPr>
              <a:t>ts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Objects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Practical Example with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Point </a:t>
            </a:r>
            <a:r>
              <a:rPr lang="en-GB" sz="5400" dirty="0"/>
              <a:t>Objects: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Rewriting a method to use objects instead of multiple individual parameters: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 static double distance(Point p1, Point p2)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int dx = p2.x - p1.x;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int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dy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= p2.y - p1.y;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return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Math.sqrt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(dx * dx +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dy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*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dy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8118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Object and classes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Objects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Practical Example with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Point </a:t>
            </a:r>
            <a:r>
              <a:rPr lang="en-GB" sz="5400" dirty="0"/>
              <a:t>Objects: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Output: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Point p1 = new Point(3, 4);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Point p2 = new Point(6, 8); 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System.out.println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(distance(p1, p2)); //5.0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4681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objects as return types</a:t>
            </a: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sz="5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22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Objects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Objects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Introduction to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java.awt.Rectangle</a:t>
            </a:r>
            <a:r>
              <a:rPr lang="en-GB" sz="5400" dirty="0"/>
              <a:t>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Part of the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java.awt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package, </a:t>
            </a:r>
            <a:r>
              <a:rPr lang="en-GB" sz="5400" dirty="0"/>
              <a:t>commonly used for graphical operations.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To use the Rectangle class, first import it: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import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java.awt.Rectangle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;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5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82651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Objects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Objects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Creating a Rectangle: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A Rectangle object has four attributes: x, y, width, and height.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Example of creating a Rectangle object: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Rectangle box = new Rectangle(0, 0, 100, 200);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>
                <a:latin typeface="Brandon Grotesque Light"/>
              </a:rPr>
              <a:t>This code initializes box with coordinates at (0,0) and dimensions 100x200.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5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1880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b="1" dirty="0">
                <a:solidFill>
                  <a:srgbClr val="131516"/>
                </a:solidFill>
                <a:latin typeface="system-ui"/>
              </a:rPr>
              <a:t>PRESCRIBED Textbook</a:t>
            </a:r>
            <a:endParaRPr lang="en-GB" b="1" i="0" dirty="0">
              <a:solidFill>
                <a:srgbClr val="131516"/>
              </a:solidFill>
              <a:effectLst/>
              <a:latin typeface="system-ui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1464074A-B134-E012-7614-58BFC4E0ED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71650" y="3713163"/>
            <a:ext cx="21005800" cy="9577387"/>
          </a:xfrm>
        </p:spPr>
        <p:txBody>
          <a:bodyPr/>
          <a:lstStyle/>
          <a:p>
            <a:r>
              <a:rPr sz="6600" dirty="0"/>
              <a:t>Think Java: How to Think Like a Computer Scientist</a:t>
            </a:r>
            <a:r>
              <a:rPr lang="en-GB" sz="6600" dirty="0"/>
              <a:t> Downey, A.B. and Mayfield, C. (2019) Version 6.1.3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27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Objects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Objects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Understanding Rectangle State with Diagrams: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State diagrams can illustrate how objects are represented at a specific time.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Figure 10.2: Shows a state diagram of a Rectangle object.</a:t>
            </a:r>
            <a:endParaRPr lang="en-GB" sz="5400" dirty="0">
              <a:latin typeface="Brandon Grotesque Light"/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5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8B25543-A03B-A449-DB46-52E04DC89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5440" y="8968343"/>
            <a:ext cx="10837522" cy="431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07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Objects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Objects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Output of a Rectangle Object: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Using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System.out.println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(box) </a:t>
            </a:r>
            <a:r>
              <a:rPr lang="en-GB" sz="5400" dirty="0"/>
              <a:t>prints: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java.awt.Rectangle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[x=0,y=0,width=100,height=200]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The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println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sz="5400" dirty="0"/>
              <a:t>method internally calls the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toString</a:t>
            </a:r>
            <a:r>
              <a:rPr lang="en-GB" sz="5400" dirty="0"/>
              <a:t> method of Rectangle, which formats the output.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2175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Objects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fontScale="92500" lnSpcReduction="1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Objects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Methods that Return Objects: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You can write methods that return new objects based on Rectangle attributes.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Example method to find the centre of a rectangle: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1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 static Point </a:t>
            </a:r>
            <a:r>
              <a:rPr lang="en-GB" sz="41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findCenter</a:t>
            </a:r>
            <a:r>
              <a:rPr lang="en-GB" sz="41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(Rectangle box)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1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int x = </a:t>
            </a:r>
            <a:r>
              <a:rPr lang="en-GB" sz="41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box.x</a:t>
            </a:r>
            <a:r>
              <a:rPr lang="en-GB" sz="41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+ </a:t>
            </a:r>
            <a:r>
              <a:rPr lang="en-GB" sz="41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box.width</a:t>
            </a:r>
            <a:r>
              <a:rPr lang="en-GB" sz="41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/ 2;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1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int y = </a:t>
            </a:r>
            <a:r>
              <a:rPr lang="en-GB" sz="41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box.y</a:t>
            </a:r>
            <a:r>
              <a:rPr lang="en-GB" sz="41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+ </a:t>
            </a:r>
            <a:r>
              <a:rPr lang="en-GB" sz="41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box.height</a:t>
            </a:r>
            <a:r>
              <a:rPr lang="en-GB" sz="41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/ 2;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1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return new Point(x, y);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1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 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5400" dirty="0"/>
              <a:t>This method calculates the centre and returns a new Point object representing it.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endParaRPr lang="en-GB" sz="41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9337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Object</a:t>
            </a:r>
            <a:r>
              <a:rPr lang="en-GB" sz="5400" b="1" dirty="0">
                <a:solidFill>
                  <a:schemeClr val="tx1"/>
                </a:solidFill>
                <a:latin typeface="+mn-lt"/>
              </a:rPr>
              <a:t>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Objects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Discussion Points: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How the Rectangle class can be utilized in graphical applications.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Implications of object references and object-oriented programming principles in Java.</a:t>
            </a:r>
            <a:endParaRPr lang="en-GB" sz="41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6260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mutable objects</a:t>
            </a: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sz="5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14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Objects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Objects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Introduction to Mutable Objects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Mutable objects can have their attributes changed.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This allows for object attributes to be modified without creating a new object.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1344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Objects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Objects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Example: Moving a Rectangle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Start with a rectangle defined as follows: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Rectangle box = new Rectangle(0, 0, 100, 200);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To move the rectangle without altering its size, adjust the x and y attributes: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box.x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=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box.x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+ 50;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box.y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=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box.y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+ 100;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5400" dirty="0"/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4120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Objects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fontScale="925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Objects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Encapsulating Movement in a Method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Create a method to move the rectangle by any specified amounts 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(dx and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dy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):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 static void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moveRect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(Rectangle box, int dx, int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dy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box.x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=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box.x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+ dx;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box.y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=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box.y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+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dy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Example of using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moveRect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sz="5400" dirty="0"/>
              <a:t>method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moveRect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(box, 50, 100);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System.out.println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(box);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5400" dirty="0"/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35208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Objects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Objects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Effect of Method Invocation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Invoking </a:t>
            </a:r>
            <a:r>
              <a:rPr lang="en-GB" sz="3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moveRect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sz="5400" dirty="0"/>
              <a:t>modifies the 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Rectangle </a:t>
            </a:r>
            <a:r>
              <a:rPr lang="en-GB" sz="5400" dirty="0"/>
              <a:t>passed as an argument.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This shows how objects can be modified by passing them to methods.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6547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Objects and classes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Objects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Alternative with Built-in Methods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Java provides built-in methods such as translate for objects like 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Rectangle</a:t>
            </a:r>
            <a:r>
              <a:rPr lang="en-GB" sz="5400" dirty="0"/>
              <a:t>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Using 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translate.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box.translate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(50, 100);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This directly updates the object box using dot notation, similar to </a:t>
            </a:r>
            <a:r>
              <a:rPr lang="en-GB" sz="3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moveRect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0459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Topic 3</a:t>
            </a:r>
            <a:br>
              <a:rPr lang="en-ZA" dirty="0"/>
            </a:br>
            <a:r>
              <a:rPr lang="en-US" dirty="0"/>
              <a:t> </a:t>
            </a:r>
            <a:r>
              <a:rPr lang="en-ZA" dirty="0"/>
              <a:t>Objects</a:t>
            </a:r>
            <a:endParaRPr lang="en-US" sz="5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35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Objects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Objects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Object-Oriented Programming Insight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Prefer using object methods (like translate) to modify object state over external methods (like </a:t>
            </a:r>
            <a:r>
              <a:rPr lang="en-GB" sz="3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moveRect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This promotes using dot notation, which is a clearer and more intuitive way of modifying objects.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7348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aliasing</a:t>
            </a: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sz="5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99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Objects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Objects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Introduction to Object References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Assigning an object to a variable actually assigns a reference to that object.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Multiple variables can refer to the same object, creating "aliases."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3766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Objects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Objects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Example with Code: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Rectangle box1 = new Rectangle(0, 0, 100, 200);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Rectangle box2 = box1;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88816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Objects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Objects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Explanation of Aliases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box1 </a:t>
            </a:r>
            <a:r>
              <a:rPr lang="en-GB" sz="5400" dirty="0"/>
              <a:t>and 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box2 </a:t>
            </a:r>
            <a:r>
              <a:rPr lang="en-GB" sz="5400" dirty="0"/>
              <a:t>are references to the same 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Rectangle</a:t>
            </a:r>
            <a:r>
              <a:rPr lang="en-GB" sz="5400" dirty="0"/>
              <a:t> object.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Changes made via one alias affect the object referred to by the other.</a:t>
            </a: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4752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Objects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Objects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5400" dirty="0"/>
              <a:t>Code Demonstration: Changing Object Dimensions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fr-FR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System.out.println(box2.width);  // Outputs 100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fr-FR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box1.grow(50, 50);               // Grows the rectangle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fr-FR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System.out.println(box2.width);  // Outputs 200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5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1490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Objects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Objects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Detailed Explanation of Code Behaviour: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Initial width of the rectangle referred by 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box2 is 100.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box1.grow(50, 50) </a:t>
            </a:r>
            <a:r>
              <a:rPr lang="en-GB" sz="5400" dirty="0"/>
              <a:t>increases both height and width 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by 100.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As 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box1 and box2 </a:t>
            </a:r>
            <a:r>
              <a:rPr lang="en-GB" sz="5400" dirty="0"/>
              <a:t>refer to the same object, changes are visible via box2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5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55606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Objects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Objects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Visual Representation: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Include state diagrams showing how both variables refer to the same object and the effect of invoking the grow method.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5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18C33E7-DFCE-BCB8-3AC3-51B549017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2114" y="8098972"/>
            <a:ext cx="12670972" cy="486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63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Objects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Objects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Conclusion on Object References: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Understanding that variables hold references, not actual objects, is crucial.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This behaviour enables linked changes across all references to an object.</a:t>
            </a:r>
            <a:endParaRPr lang="fr-FR" sz="5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61068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tadio logo_Final.png">
            <a:extLst>
              <a:ext uri="{FF2B5EF4-FFF2-40B4-BE49-F238E27FC236}">
                <a16:creationId xmlns:a16="http://schemas.microsoft.com/office/drawing/2014/main" id="{8A2AE3BB-426D-4C29-AD64-69BE8CEB7D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758" y="4407248"/>
            <a:ext cx="8136484" cy="36748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Picture 12" descr="STADIO_Formerly All Institutions_2-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536" y="9874651"/>
            <a:ext cx="11996928" cy="243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72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dirty="0">
                <a:solidFill>
                  <a:schemeClr val="tx1"/>
                </a:solidFill>
              </a:rPr>
              <a:t>Objects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71376" y="3482106"/>
            <a:ext cx="21005800" cy="9485749"/>
          </a:xfrm>
        </p:spPr>
        <p:txBody>
          <a:bodyPr>
            <a:normAutofit lnSpcReduction="10000"/>
          </a:bodyPr>
          <a:lstStyle/>
          <a:p>
            <a:pPr algn="l"/>
            <a:r>
              <a:rPr lang="en-GB" sz="5400" b="1" dirty="0">
                <a:solidFill>
                  <a:srgbClr val="333333"/>
                </a:solidFill>
                <a:latin typeface="adobe-clean"/>
              </a:rPr>
              <a:t>OUTLINE</a:t>
            </a:r>
          </a:p>
          <a:p>
            <a:pPr algn="l"/>
            <a:endParaRPr lang="en-GB" sz="5400" b="1" dirty="0"/>
          </a:p>
          <a:p>
            <a:pPr marL="571500" indent="-5715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Objects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Point Objects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Attributes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Point Objects as parameters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Objects as return types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Mutable Objects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Aliasing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rtl="0">
              <a:spcBef>
                <a:spcPts val="1200"/>
              </a:spcBef>
              <a:spcAft>
                <a:spcPts val="600"/>
              </a:spcAft>
            </a:pPr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130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objects</a:t>
            </a: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sz="5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17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Objects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Objects: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Introduction to Point Objects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Part of the </a:t>
            </a:r>
            <a:r>
              <a:rPr lang="en-GB" sz="42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java.awt</a:t>
            </a:r>
            <a:r>
              <a:rPr lang="en-GB" sz="4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package</a:t>
            </a:r>
            <a:r>
              <a:rPr lang="en-GB" sz="5400" dirty="0"/>
              <a:t>, used to represent coordinates on a Cartesian plane.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Commonly used in graphical applications for positioning elements.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5400" dirty="0"/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5400" dirty="0"/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5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5799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Objects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Objects: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Mathematical Representation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Points are typically denoted in mathematical notation within parentheses, e.g., </a:t>
            </a:r>
            <a:r>
              <a:rPr lang="en-GB" sz="4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(0,0) </a:t>
            </a:r>
            <a:r>
              <a:rPr lang="en-GB" sz="5400" dirty="0"/>
              <a:t>for the origin or </a:t>
            </a:r>
            <a:r>
              <a:rPr lang="en-GB" sz="4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GB" sz="42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x,y</a:t>
            </a:r>
            <a:r>
              <a:rPr lang="en-GB" sz="4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 </a:t>
            </a:r>
            <a:r>
              <a:rPr lang="en-GB" sz="5400" dirty="0"/>
              <a:t>for other points.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5400" dirty="0"/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5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2723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Objects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Objects: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Importing the Point Class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To use </a:t>
            </a:r>
            <a:r>
              <a:rPr lang="en-GB" sz="4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Point, </a:t>
            </a:r>
            <a:r>
              <a:rPr lang="en-GB" sz="5400" dirty="0"/>
              <a:t>you must first import it from the </a:t>
            </a:r>
            <a:r>
              <a:rPr lang="en-GB" sz="42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java.awt</a:t>
            </a:r>
            <a:r>
              <a:rPr lang="en-GB" sz="4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package.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import </a:t>
            </a:r>
            <a:r>
              <a:rPr lang="en-GB" sz="42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java.awt.Point</a:t>
            </a:r>
            <a:r>
              <a:rPr lang="en-GB" sz="4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;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5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4905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Custom 9">
      <a:majorFont>
        <a:latin typeface="Brandon Grotesque Medium"/>
        <a:ea typeface="Helvetica Neue Medium"/>
        <a:cs typeface="Helvetica Neue Medium"/>
      </a:majorFont>
      <a:minorFont>
        <a:latin typeface="Brandon Grotesq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no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 dirty="0" smtClean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10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11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12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13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14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15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16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17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18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19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2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20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21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22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23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24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25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26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27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28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29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3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30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31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32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33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34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35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36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37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4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5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6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7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8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9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278422d3-3646-4865-8717-6c44b94ebf2e">
      <UserInfo>
        <DisplayName/>
        <AccountId xsi:nil="true"/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84BF50B698364E8A61C643870F5B84" ma:contentTypeVersion="12" ma:contentTypeDescription="Create a new document." ma:contentTypeScope="" ma:versionID="570c6d52167d08bb3ea7b288a7e02856">
  <xsd:schema xmlns:xsd="http://www.w3.org/2001/XMLSchema" xmlns:xs="http://www.w3.org/2001/XMLSchema" xmlns:p="http://schemas.microsoft.com/office/2006/metadata/properties" xmlns:ns2="b00d9c13-3fa8-4c46-bb81-32a948587a0b" xmlns:ns3="278422d3-3646-4865-8717-6c44b94ebf2e" targetNamespace="http://schemas.microsoft.com/office/2006/metadata/properties" ma:root="true" ma:fieldsID="7ad8043fe2e7f50d54728fa8024b162b" ns2:_="" ns3:_="">
    <xsd:import namespace="b00d9c13-3fa8-4c46-bb81-32a948587a0b"/>
    <xsd:import namespace="278422d3-3646-4865-8717-6c44b94ebf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0d9c13-3fa8-4c46-bb81-32a948587a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8422d3-3646-4865-8717-6c44b94ebf2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2CFFC2-78A8-4251-86A2-20B3A3C08CC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A9D798-552E-412B-81A4-147A54248997}">
  <ds:schemaRefs>
    <ds:schemaRef ds:uri="http://purl.org/dc/dcmitype/"/>
    <ds:schemaRef ds:uri="http://purl.org/dc/terms/"/>
    <ds:schemaRef ds:uri="http://schemas.microsoft.com/office/infopath/2007/PartnerControls"/>
    <ds:schemaRef ds:uri="b00d9c13-3fa8-4c46-bb81-32a948587a0b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278422d3-3646-4865-8717-6c44b94ebf2e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5EB146ED-9640-4E6D-A757-4DA40DB34FA8}">
  <ds:schemaRefs>
    <ds:schemaRef ds:uri="278422d3-3646-4865-8717-6c44b94ebf2e"/>
    <ds:schemaRef ds:uri="b00d9c13-3fa8-4c46-bb81-32a948587a0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54767</TotalTime>
  <Words>2147</Words>
  <Application>Microsoft Office PowerPoint</Application>
  <PresentationFormat>Custom</PresentationFormat>
  <Paragraphs>658</Paragraphs>
  <Slides>49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1" baseType="lpstr">
      <vt:lpstr>Helvetica Neue</vt:lpstr>
      <vt:lpstr>Wingdings</vt:lpstr>
      <vt:lpstr>Brandon Grotesque Medium</vt:lpstr>
      <vt:lpstr>Cascadia Mono</vt:lpstr>
      <vt:lpstr>Arial</vt:lpstr>
      <vt:lpstr>Brandon Grotesque Bold</vt:lpstr>
      <vt:lpstr>Brandon Grotesque Regular</vt:lpstr>
      <vt:lpstr>Brandon Grotesque Light</vt:lpstr>
      <vt:lpstr>system-ui</vt:lpstr>
      <vt:lpstr>Raleway</vt:lpstr>
      <vt:lpstr>adobe-clean</vt:lpstr>
      <vt:lpstr>White</vt:lpstr>
      <vt:lpstr>Object-oriented programming (oop152)</vt:lpstr>
      <vt:lpstr>Access: Books / Eclipse ide / MS office…etc.</vt:lpstr>
      <vt:lpstr>PRESCRIBED Textbook</vt:lpstr>
      <vt:lpstr>Topic 3  Objects</vt:lpstr>
      <vt:lpstr>Objects</vt:lpstr>
      <vt:lpstr>objects </vt:lpstr>
      <vt:lpstr>Objects</vt:lpstr>
      <vt:lpstr>Objects</vt:lpstr>
      <vt:lpstr>Objects</vt:lpstr>
      <vt:lpstr>Objects</vt:lpstr>
      <vt:lpstr>Objects</vt:lpstr>
      <vt:lpstr>Objects</vt:lpstr>
      <vt:lpstr>attributes </vt:lpstr>
      <vt:lpstr>Object</vt:lpstr>
      <vt:lpstr>Objects</vt:lpstr>
      <vt:lpstr>Objects</vt:lpstr>
      <vt:lpstr>Objects</vt:lpstr>
      <vt:lpstr>Objects</vt:lpstr>
      <vt:lpstr>Objects</vt:lpstr>
      <vt:lpstr>objects as parameters </vt:lpstr>
      <vt:lpstr>Objects</vt:lpstr>
      <vt:lpstr>Object and classes</vt:lpstr>
      <vt:lpstr>Objects</vt:lpstr>
      <vt:lpstr>Objects</vt:lpstr>
      <vt:lpstr>Objects</vt:lpstr>
      <vt:lpstr>Object and classes</vt:lpstr>
      <vt:lpstr>objects as return types </vt:lpstr>
      <vt:lpstr>Objects</vt:lpstr>
      <vt:lpstr>Objects</vt:lpstr>
      <vt:lpstr>Objects</vt:lpstr>
      <vt:lpstr>Objects</vt:lpstr>
      <vt:lpstr>Objects</vt:lpstr>
      <vt:lpstr>Objects</vt:lpstr>
      <vt:lpstr>mutable objects </vt:lpstr>
      <vt:lpstr>Objects</vt:lpstr>
      <vt:lpstr>Objects</vt:lpstr>
      <vt:lpstr>Objects</vt:lpstr>
      <vt:lpstr>Objects</vt:lpstr>
      <vt:lpstr>Objects and classes</vt:lpstr>
      <vt:lpstr>Objects</vt:lpstr>
      <vt:lpstr>aliasing </vt:lpstr>
      <vt:lpstr>Objects</vt:lpstr>
      <vt:lpstr>Objects</vt:lpstr>
      <vt:lpstr>Objects</vt:lpstr>
      <vt:lpstr>Objects</vt:lpstr>
      <vt:lpstr>Objects</vt:lpstr>
      <vt:lpstr>Objects</vt:lpstr>
      <vt:lpstr>Objects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Samara Totaram - EXCO Embury - EHO</dc:creator>
  <cp:lastModifiedBy>Lutho Ntlabathi (STADIO - Centurion)</cp:lastModifiedBy>
  <cp:revision>16</cp:revision>
  <cp:lastPrinted>2019-08-20T11:14:22Z</cp:lastPrinted>
  <dcterms:modified xsi:type="dcterms:W3CDTF">2025-07-08T13:00:05Z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0x010100A084BF50B698364E8A61C643870F5B84</vt:lpwstr>
  </property>
</Properties>
</file>