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omments/modernComment_10A_D9F1044F.xml" ContentType="application/vnd.ms-powerpoint.comment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9" r:id="rId4"/>
    <p:sldId id="270" r:id="rId5"/>
    <p:sldId id="272" r:id="rId6"/>
    <p:sldId id="274" r:id="rId7"/>
    <p:sldId id="273" r:id="rId8"/>
    <p:sldId id="275" r:id="rId9"/>
    <p:sldId id="271" r:id="rId10"/>
    <p:sldId id="276" r:id="rId11"/>
    <p:sldId id="278" r:id="rId12"/>
    <p:sldId id="279" r:id="rId13"/>
    <p:sldId id="277" r:id="rId14"/>
    <p:sldId id="268" r:id="rId15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7704FB-91D9-E08F-39B2-497880A5768E}" name="Mia Gerber (STADIO - Centurion)" initials="MC" userId="S::miag@stadio.ac.za::d3f4434c-cc81-4823-ad51-d563427b176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63A9"/>
    <a:srgbClr val="F6921F"/>
    <a:srgbClr val="237DA0"/>
    <a:srgbClr val="BF4856"/>
    <a:srgbClr val="E77AAE"/>
    <a:srgbClr val="53575B"/>
    <a:srgbClr val="3AB2E6"/>
    <a:srgbClr val="F8D902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F8C2F0-8544-A689-F2F9-5418F6F53322}" v="322" dt="2024-03-14T18:31:05.306"/>
    <p1510:client id="{7DE0612C-FF70-A9CE-DED4-CCD8C75F9BBB}" v="1825" dt="2024-03-15T06:31:36.033"/>
    <p1510:client id="{B760AEBE-E9D6-4562-80CB-2D4C108EB027}" v="194" dt="2024-03-14T13:14:11.2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936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34F8C2F0-8544-A689-F2F9-5418F6F53322}"/>
    <pc:docChg chg="mod addSld modSld">
      <pc:chgData name="Mia Gerber (STADIO - Centurion)" userId="S::miag@stadio.ac.za::d3f4434c-cc81-4823-ad51-d563427b1762" providerId="AD" clId="Web-{34F8C2F0-8544-A689-F2F9-5418F6F53322}" dt="2024-03-14T18:31:05.306" v="321" actId="20577"/>
      <pc:docMkLst>
        <pc:docMk/>
      </pc:docMkLst>
      <pc:sldChg chg="addCm">
        <pc:chgData name="Mia Gerber (STADIO - Centurion)" userId="S::miag@stadio.ac.za::d3f4434c-cc81-4823-ad51-d563427b1762" providerId="AD" clId="Web-{34F8C2F0-8544-A689-F2F9-5418F6F53322}" dt="2024-03-14T18:22:13.680" v="173"/>
        <pc:sldMkLst>
          <pc:docMk/>
          <pc:sldMk cId="3656451151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a Gerber (STADIO - Centurion)" userId="S::miag@stadio.ac.za::d3f4434c-cc81-4823-ad51-d563427b1762" providerId="AD" clId="Web-{34F8C2F0-8544-A689-F2F9-5418F6F53322}" dt="2024-03-14T18:22:13.680" v="173"/>
              <pc2:cmMkLst xmlns:pc2="http://schemas.microsoft.com/office/powerpoint/2019/9/main/command">
                <pc:docMk/>
                <pc:sldMk cId="3656451151" sldId="266"/>
                <pc2:cmMk id="{7A9CBAB7-F1DC-4277-90A0-10913C808452}"/>
              </pc2:cmMkLst>
            </pc226:cmChg>
          </p:ext>
        </pc:extLst>
      </pc:sldChg>
      <pc:sldChg chg="modSp">
        <pc:chgData name="Mia Gerber (STADIO - Centurion)" userId="S::miag@stadio.ac.za::d3f4434c-cc81-4823-ad51-d563427b1762" providerId="AD" clId="Web-{34F8C2F0-8544-A689-F2F9-5418F6F53322}" dt="2024-03-14T18:31:05.306" v="321" actId="20577"/>
        <pc:sldMkLst>
          <pc:docMk/>
          <pc:sldMk cId="3194040561" sldId="272"/>
        </pc:sldMkLst>
        <pc:spChg chg="mod">
          <ac:chgData name="Mia Gerber (STADIO - Centurion)" userId="S::miag@stadio.ac.za::d3f4434c-cc81-4823-ad51-d563427b1762" providerId="AD" clId="Web-{34F8C2F0-8544-A689-F2F9-5418F6F53322}" dt="2024-03-14T18:31:05.306" v="321" actId="20577"/>
          <ac:spMkLst>
            <pc:docMk/>
            <pc:sldMk cId="3194040561" sldId="272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34F8C2F0-8544-A689-F2F9-5418F6F53322}" dt="2024-03-14T18:14:11.400" v="106" actId="20577"/>
          <ac:spMkLst>
            <pc:docMk/>
            <pc:sldMk cId="3194040561" sldId="272"/>
            <ac:spMk id="5" creationId="{89A87CAC-69D1-1DD0-59A6-E6CEDA104E33}"/>
          </ac:spMkLst>
        </pc:spChg>
      </pc:sldChg>
      <pc:sldChg chg="modSp">
        <pc:chgData name="Mia Gerber (STADIO - Centurion)" userId="S::miag@stadio.ac.za::d3f4434c-cc81-4823-ad51-d563427b1762" providerId="AD" clId="Web-{34F8C2F0-8544-A689-F2F9-5418F6F53322}" dt="2024-03-14T18:27:24.878" v="299" actId="20577"/>
        <pc:sldMkLst>
          <pc:docMk/>
          <pc:sldMk cId="664171796" sldId="273"/>
        </pc:sldMkLst>
        <pc:spChg chg="mod">
          <ac:chgData name="Mia Gerber (STADIO - Centurion)" userId="S::miag@stadio.ac.za::d3f4434c-cc81-4823-ad51-d563427b1762" providerId="AD" clId="Web-{34F8C2F0-8544-A689-F2F9-5418F6F53322}" dt="2024-03-14T13:18:17.417" v="10" actId="20577"/>
          <ac:spMkLst>
            <pc:docMk/>
            <pc:sldMk cId="664171796" sldId="273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34F8C2F0-8544-A689-F2F9-5418F6F53322}" dt="2024-03-14T18:27:24.878" v="299" actId="20577"/>
          <ac:spMkLst>
            <pc:docMk/>
            <pc:sldMk cId="664171796" sldId="273"/>
            <ac:spMk id="5" creationId="{89A87CAC-69D1-1DD0-59A6-E6CEDA104E33}"/>
          </ac:spMkLst>
        </pc:spChg>
      </pc:sldChg>
      <pc:sldChg chg="modSp add replId">
        <pc:chgData name="Mia Gerber (STADIO - Centurion)" userId="S::miag@stadio.ac.za::d3f4434c-cc81-4823-ad51-d563427b1762" providerId="AD" clId="Web-{34F8C2F0-8544-A689-F2F9-5418F6F53322}" dt="2024-03-14T18:27:14.002" v="287" actId="20577"/>
        <pc:sldMkLst>
          <pc:docMk/>
          <pc:sldMk cId="3389628765" sldId="274"/>
        </pc:sldMkLst>
        <pc:spChg chg="mod">
          <ac:chgData name="Mia Gerber (STADIO - Centurion)" userId="S::miag@stadio.ac.za::d3f4434c-cc81-4823-ad51-d563427b1762" providerId="AD" clId="Web-{34F8C2F0-8544-A689-F2F9-5418F6F53322}" dt="2024-03-14T13:18:13.151" v="7" actId="20577"/>
          <ac:spMkLst>
            <pc:docMk/>
            <pc:sldMk cId="3389628765" sldId="274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34F8C2F0-8544-A689-F2F9-5418F6F53322}" dt="2024-03-14T18:27:14.002" v="287" actId="20577"/>
          <ac:spMkLst>
            <pc:docMk/>
            <pc:sldMk cId="3389628765" sldId="274"/>
            <ac:spMk id="5" creationId="{89A87CAC-69D1-1DD0-59A6-E6CEDA104E33}"/>
          </ac:spMkLst>
        </pc:spChg>
      </pc:sldChg>
      <pc:sldChg chg="modSp add replId">
        <pc:chgData name="Mia Gerber (STADIO - Centurion)" userId="S::miag@stadio.ac.za::d3f4434c-cc81-4823-ad51-d563427b1762" providerId="AD" clId="Web-{34F8C2F0-8544-A689-F2F9-5418F6F53322}" dt="2024-03-14T18:15:10.558" v="171" actId="20577"/>
        <pc:sldMkLst>
          <pc:docMk/>
          <pc:sldMk cId="249597314" sldId="275"/>
        </pc:sldMkLst>
        <pc:spChg chg="mod">
          <ac:chgData name="Mia Gerber (STADIO - Centurion)" userId="S::miag@stadio.ac.za::d3f4434c-cc81-4823-ad51-d563427b1762" providerId="AD" clId="Web-{34F8C2F0-8544-A689-F2F9-5418F6F53322}" dt="2024-03-14T18:15:10.558" v="171" actId="20577"/>
          <ac:spMkLst>
            <pc:docMk/>
            <pc:sldMk cId="249597314" sldId="275"/>
            <ac:spMk id="5" creationId="{89A87CAC-69D1-1DD0-59A6-E6CEDA104E33}"/>
          </ac:spMkLst>
        </pc:spChg>
      </pc:sldChg>
      <pc:sldChg chg="addSp delSp modSp add replId">
        <pc:chgData name="Mia Gerber (STADIO - Centurion)" userId="S::miag@stadio.ac.za::d3f4434c-cc81-4823-ad51-d563427b1762" providerId="AD" clId="Web-{34F8C2F0-8544-A689-F2F9-5418F6F53322}" dt="2024-03-14T18:26:05.234" v="269" actId="20577"/>
        <pc:sldMkLst>
          <pc:docMk/>
          <pc:sldMk cId="3958850786" sldId="276"/>
        </pc:sldMkLst>
        <pc:spChg chg="mod">
          <ac:chgData name="Mia Gerber (STADIO - Centurion)" userId="S::miag@stadio.ac.za::d3f4434c-cc81-4823-ad51-d563427b1762" providerId="AD" clId="Web-{34F8C2F0-8544-A689-F2F9-5418F6F53322}" dt="2024-03-14T18:24:49.701" v="191" actId="20577"/>
          <ac:spMkLst>
            <pc:docMk/>
            <pc:sldMk cId="3958850786" sldId="276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34F8C2F0-8544-A689-F2F9-5418F6F53322}" dt="2024-03-14T18:26:05.234" v="269" actId="20577"/>
          <ac:spMkLst>
            <pc:docMk/>
            <pc:sldMk cId="3958850786" sldId="276"/>
            <ac:spMk id="4" creationId="{7D573D94-2864-95FA-3D08-15B00B6C5FE8}"/>
          </ac:spMkLst>
        </pc:spChg>
        <pc:picChg chg="del">
          <ac:chgData name="Mia Gerber (STADIO - Centurion)" userId="S::miag@stadio.ac.za::d3f4434c-cc81-4823-ad51-d563427b1762" providerId="AD" clId="Web-{34F8C2F0-8544-A689-F2F9-5418F6F53322}" dt="2024-03-14T13:19:15.731" v="18"/>
          <ac:picMkLst>
            <pc:docMk/>
            <pc:sldMk cId="3958850786" sldId="276"/>
            <ac:picMk id="3" creationId="{9755C247-1F5F-E99F-FFFA-49CC28B56027}"/>
          </ac:picMkLst>
        </pc:picChg>
      </pc:sldChg>
      <pc:sldChg chg="addSp delSp modSp add replId">
        <pc:chgData name="Mia Gerber (STADIO - Centurion)" userId="S::miag@stadio.ac.za::d3f4434c-cc81-4823-ad51-d563427b1762" providerId="AD" clId="Web-{34F8C2F0-8544-A689-F2F9-5418F6F53322}" dt="2024-03-14T18:26:50.892" v="277" actId="20577"/>
        <pc:sldMkLst>
          <pc:docMk/>
          <pc:sldMk cId="1636972468" sldId="277"/>
        </pc:sldMkLst>
        <pc:spChg chg="mod">
          <ac:chgData name="Mia Gerber (STADIO - Centurion)" userId="S::miag@stadio.ac.za::d3f4434c-cc81-4823-ad51-d563427b1762" providerId="AD" clId="Web-{34F8C2F0-8544-A689-F2F9-5418F6F53322}" dt="2024-03-14T18:26:50.892" v="277" actId="20577"/>
          <ac:spMkLst>
            <pc:docMk/>
            <pc:sldMk cId="1636972468" sldId="277"/>
            <ac:spMk id="2" creationId="{CF304153-0B93-40C6-9F73-9FD1EA099EE6}"/>
          </ac:spMkLst>
        </pc:spChg>
        <pc:spChg chg="add del mod">
          <ac:chgData name="Mia Gerber (STADIO - Centurion)" userId="S::miag@stadio.ac.za::d3f4434c-cc81-4823-ad51-d563427b1762" providerId="AD" clId="Web-{34F8C2F0-8544-A689-F2F9-5418F6F53322}" dt="2024-03-14T18:26:44.970" v="270"/>
          <ac:spMkLst>
            <pc:docMk/>
            <pc:sldMk cId="1636972468" sldId="277"/>
            <ac:spMk id="4" creationId="{61B02AF6-52A3-0782-67B4-41D021A016B8}"/>
          </ac:spMkLst>
        </pc:spChg>
        <pc:spChg chg="add del mod">
          <ac:chgData name="Mia Gerber (STADIO - Centurion)" userId="S::miag@stadio.ac.za::d3f4434c-cc81-4823-ad51-d563427b1762" providerId="AD" clId="Web-{34F8C2F0-8544-A689-F2F9-5418F6F53322}" dt="2024-03-14T18:26:46.361" v="271"/>
          <ac:spMkLst>
            <pc:docMk/>
            <pc:sldMk cId="1636972468" sldId="277"/>
            <ac:spMk id="6" creationId="{C37EDA5A-5175-12AA-25DA-BAFB49E4139E}"/>
          </ac:spMkLst>
        </pc:spChg>
        <pc:picChg chg="add mod ord">
          <ac:chgData name="Mia Gerber (STADIO - Centurion)" userId="S::miag@stadio.ac.za::d3f4434c-cc81-4823-ad51-d563427b1762" providerId="AD" clId="Web-{34F8C2F0-8544-A689-F2F9-5418F6F53322}" dt="2024-03-14T18:26:46.361" v="271"/>
          <ac:picMkLst>
            <pc:docMk/>
            <pc:sldMk cId="1636972468" sldId="277"/>
            <ac:picMk id="7" creationId="{A671433C-275F-BDE2-A0B5-BBF93DB8ACA2}"/>
          </ac:picMkLst>
        </pc:picChg>
      </pc:sldChg>
    </pc:docChg>
  </pc:docChgLst>
  <pc:docChgLst>
    <pc:chgData name="Mia Gerber (STADIO - Centurion)" userId="S::miag@stadio.ac.za::d3f4434c-cc81-4823-ad51-d563427b1762" providerId="AD" clId="Web-{7DE0612C-FF70-A9CE-DED4-CCD8C75F9BBB}"/>
    <pc:docChg chg="addSld delSld modSld">
      <pc:chgData name="Mia Gerber (STADIO - Centurion)" userId="S::miag@stadio.ac.za::d3f4434c-cc81-4823-ad51-d563427b1762" providerId="AD" clId="Web-{7DE0612C-FF70-A9CE-DED4-CCD8C75F9BBB}" dt="2024-03-15T06:31:36.033" v="1754"/>
      <pc:docMkLst>
        <pc:docMk/>
      </pc:docMkLst>
      <pc:sldChg chg="modCm">
        <pc:chgData name="Mia Gerber (STADIO - Centurion)" userId="S::miag@stadio.ac.za::d3f4434c-cc81-4823-ad51-d563427b1762" providerId="AD" clId="Web-{7DE0612C-FF70-A9CE-DED4-CCD8C75F9BBB}" dt="2024-03-15T06:15:00.970" v="1113"/>
        <pc:sldMkLst>
          <pc:docMk/>
          <pc:sldMk cId="3656451151" sldId="2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Mia Gerber (STADIO - Centurion)" userId="S::miag@stadio.ac.za::d3f4434c-cc81-4823-ad51-d563427b1762" providerId="AD" clId="Web-{7DE0612C-FF70-A9CE-DED4-CCD8C75F9BBB}" dt="2024-03-15T06:15:00.970" v="1113"/>
              <pc2:cmMkLst xmlns:pc2="http://schemas.microsoft.com/office/powerpoint/2019/9/main/command">
                <pc:docMk/>
                <pc:sldMk cId="3656451151" sldId="266"/>
                <pc2:cmMk id="{7A9CBAB7-F1DC-4277-90A0-10913C808452}"/>
              </pc2:cmMkLst>
            </pc226:cmChg>
          </p:ext>
        </pc:extLst>
      </pc:sldChg>
      <pc:sldChg chg="addSp modSp addAnim">
        <pc:chgData name="Mia Gerber (STADIO - Centurion)" userId="S::miag@stadio.ac.za::d3f4434c-cc81-4823-ad51-d563427b1762" providerId="AD" clId="Web-{7DE0612C-FF70-A9CE-DED4-CCD8C75F9BBB}" dt="2024-03-15T06:09:41.898" v="957" actId="20577"/>
        <pc:sldMkLst>
          <pc:docMk/>
          <pc:sldMk cId="1439471961" sldId="269"/>
        </pc:sldMkLst>
        <pc:spChg chg="add mod">
          <ac:chgData name="Mia Gerber (STADIO - Centurion)" userId="S::miag@stadio.ac.za::d3f4434c-cc81-4823-ad51-d563427b1762" providerId="AD" clId="Web-{7DE0612C-FF70-A9CE-DED4-CCD8C75F9BBB}" dt="2024-03-15T06:09:41.898" v="957" actId="20577"/>
          <ac:spMkLst>
            <pc:docMk/>
            <pc:sldMk cId="1439471961" sldId="269"/>
            <ac:spMk id="3" creationId="{A56E86A6-B648-57AC-10A8-1624576E08C4}"/>
          </ac:spMkLst>
        </pc:spChg>
        <pc:picChg chg="mod modCrop">
          <ac:chgData name="Mia Gerber (STADIO - Centurion)" userId="S::miag@stadio.ac.za::d3f4434c-cc81-4823-ad51-d563427b1762" providerId="AD" clId="Web-{7DE0612C-FF70-A9CE-DED4-CCD8C75F9BBB}" dt="2024-03-15T06:09:14.694" v="926"/>
          <ac:picMkLst>
            <pc:docMk/>
            <pc:sldMk cId="1439471961" sldId="269"/>
            <ac:picMk id="6" creationId="{517483B3-D9E0-037D-B7B4-302DC6D98D48}"/>
          </ac:picMkLst>
        </pc:picChg>
      </pc:sldChg>
      <pc:sldChg chg="modSp addAnim">
        <pc:chgData name="Mia Gerber (STADIO - Centurion)" userId="S::miag@stadio.ac.za::d3f4434c-cc81-4823-ad51-d563427b1762" providerId="AD" clId="Web-{7DE0612C-FF70-A9CE-DED4-CCD8C75F9BBB}" dt="2024-03-15T06:27:09.978" v="1745" actId="20577"/>
        <pc:sldMkLst>
          <pc:docMk/>
          <pc:sldMk cId="2057732569" sldId="270"/>
        </pc:sldMkLst>
        <pc:spChg chg="mod">
          <ac:chgData name="Mia Gerber (STADIO - Centurion)" userId="S::miag@stadio.ac.za::d3f4434c-cc81-4823-ad51-d563427b1762" providerId="AD" clId="Web-{7DE0612C-FF70-A9CE-DED4-CCD8C75F9BBB}" dt="2024-03-15T06:27:09.978" v="1745" actId="20577"/>
          <ac:spMkLst>
            <pc:docMk/>
            <pc:sldMk cId="2057732569" sldId="270"/>
            <ac:spMk id="5" creationId="{89A87CAC-69D1-1DD0-59A6-E6CEDA104E33}"/>
          </ac:spMkLst>
        </pc:spChg>
      </pc:sldChg>
      <pc:sldChg chg="addSp modSp addAnim modAnim">
        <pc:chgData name="Mia Gerber (STADIO - Centurion)" userId="S::miag@stadio.ac.za::d3f4434c-cc81-4823-ad51-d563427b1762" providerId="AD" clId="Web-{7DE0612C-FF70-A9CE-DED4-CCD8C75F9BBB}" dt="2024-03-15T06:02:45.306" v="756" actId="1076"/>
        <pc:sldMkLst>
          <pc:docMk/>
          <pc:sldMk cId="3194040561" sldId="272"/>
        </pc:sldMkLst>
        <pc:spChg chg="mod">
          <ac:chgData name="Mia Gerber (STADIO - Centurion)" userId="S::miag@stadio.ac.za::d3f4434c-cc81-4823-ad51-d563427b1762" providerId="AD" clId="Web-{7DE0612C-FF70-A9CE-DED4-CCD8C75F9BBB}" dt="2024-03-15T05:38:08.462" v="441" actId="20577"/>
          <ac:spMkLst>
            <pc:docMk/>
            <pc:sldMk cId="3194040561" sldId="272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7DE0612C-FF70-A9CE-DED4-CCD8C75F9BBB}" dt="2024-03-15T05:32:38.451" v="234" actId="20577"/>
          <ac:spMkLst>
            <pc:docMk/>
            <pc:sldMk cId="3194040561" sldId="272"/>
            <ac:spMk id="5" creationId="{89A87CAC-69D1-1DD0-59A6-E6CEDA104E33}"/>
          </ac:spMkLst>
        </pc:spChg>
        <pc:picChg chg="add mod">
          <ac:chgData name="Mia Gerber (STADIO - Centurion)" userId="S::miag@stadio.ac.za::d3f4434c-cc81-4823-ad51-d563427b1762" providerId="AD" clId="Web-{7DE0612C-FF70-A9CE-DED4-CCD8C75F9BBB}" dt="2024-03-15T06:02:45.306" v="756" actId="1076"/>
          <ac:picMkLst>
            <pc:docMk/>
            <pc:sldMk cId="3194040561" sldId="272"/>
            <ac:picMk id="3" creationId="{A9A7D115-25BD-660F-3742-3B716AE2D523}"/>
          </ac:picMkLst>
        </pc:picChg>
      </pc:sldChg>
      <pc:sldChg chg="addSp modSp addAnim modAnim">
        <pc:chgData name="Mia Gerber (STADIO - Centurion)" userId="S::miag@stadio.ac.za::d3f4434c-cc81-4823-ad51-d563427b1762" providerId="AD" clId="Web-{7DE0612C-FF70-A9CE-DED4-CCD8C75F9BBB}" dt="2024-03-15T06:02:42.447" v="755" actId="1076"/>
        <pc:sldMkLst>
          <pc:docMk/>
          <pc:sldMk cId="664171796" sldId="273"/>
        </pc:sldMkLst>
        <pc:spChg chg="mod">
          <ac:chgData name="Mia Gerber (STADIO - Centurion)" userId="S::miag@stadio.ac.za::d3f4434c-cc81-4823-ad51-d563427b1762" providerId="AD" clId="Web-{7DE0612C-FF70-A9CE-DED4-CCD8C75F9BBB}" dt="2024-03-15T05:38:28.603" v="450" actId="20577"/>
          <ac:spMkLst>
            <pc:docMk/>
            <pc:sldMk cId="664171796" sldId="273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7DE0612C-FF70-A9CE-DED4-CCD8C75F9BBB}" dt="2024-03-15T05:43:39.379" v="499" actId="20577"/>
          <ac:spMkLst>
            <pc:docMk/>
            <pc:sldMk cId="664171796" sldId="273"/>
            <ac:spMk id="5" creationId="{89A87CAC-69D1-1DD0-59A6-E6CEDA104E33}"/>
          </ac:spMkLst>
        </pc:spChg>
        <pc:picChg chg="add mod">
          <ac:chgData name="Mia Gerber (STADIO - Centurion)" userId="S::miag@stadio.ac.za::d3f4434c-cc81-4823-ad51-d563427b1762" providerId="AD" clId="Web-{7DE0612C-FF70-A9CE-DED4-CCD8C75F9BBB}" dt="2024-03-15T06:02:42.447" v="755" actId="1076"/>
          <ac:picMkLst>
            <pc:docMk/>
            <pc:sldMk cId="664171796" sldId="273"/>
            <ac:picMk id="3" creationId="{5EEC126B-65B0-B015-60BB-244FD6BD3D41}"/>
          </ac:picMkLst>
        </pc:picChg>
      </pc:sldChg>
      <pc:sldChg chg="addSp modSp addAnim modAnim">
        <pc:chgData name="Mia Gerber (STADIO - Centurion)" userId="S::miag@stadio.ac.za::d3f4434c-cc81-4823-ad51-d563427b1762" providerId="AD" clId="Web-{7DE0612C-FF70-A9CE-DED4-CCD8C75F9BBB}" dt="2024-03-15T06:02:37.540" v="754" actId="1076"/>
        <pc:sldMkLst>
          <pc:docMk/>
          <pc:sldMk cId="3389628765" sldId="274"/>
        </pc:sldMkLst>
        <pc:spChg chg="mod">
          <ac:chgData name="Mia Gerber (STADIO - Centurion)" userId="S::miag@stadio.ac.za::d3f4434c-cc81-4823-ad51-d563427b1762" providerId="AD" clId="Web-{7DE0612C-FF70-A9CE-DED4-CCD8C75F9BBB}" dt="2024-03-15T05:37:32.726" v="410" actId="20577"/>
          <ac:spMkLst>
            <pc:docMk/>
            <pc:sldMk cId="3389628765" sldId="274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7DE0612C-FF70-A9CE-DED4-CCD8C75F9BBB}" dt="2024-03-15T05:43:07.237" v="485" actId="20577"/>
          <ac:spMkLst>
            <pc:docMk/>
            <pc:sldMk cId="3389628765" sldId="274"/>
            <ac:spMk id="5" creationId="{89A87CAC-69D1-1DD0-59A6-E6CEDA104E33}"/>
          </ac:spMkLst>
        </pc:spChg>
        <pc:picChg chg="add mod">
          <ac:chgData name="Mia Gerber (STADIO - Centurion)" userId="S::miag@stadio.ac.za::d3f4434c-cc81-4823-ad51-d563427b1762" providerId="AD" clId="Web-{7DE0612C-FF70-A9CE-DED4-CCD8C75F9BBB}" dt="2024-03-15T06:02:37.540" v="754" actId="1076"/>
          <ac:picMkLst>
            <pc:docMk/>
            <pc:sldMk cId="3389628765" sldId="274"/>
            <ac:picMk id="3" creationId="{89C09452-B102-2B21-0809-2C4AA02A5575}"/>
          </ac:picMkLst>
        </pc:picChg>
      </pc:sldChg>
      <pc:sldChg chg="addSp modSp addAnim modAnim">
        <pc:chgData name="Mia Gerber (STADIO - Centurion)" userId="S::miag@stadio.ac.za::d3f4434c-cc81-4823-ad51-d563427b1762" providerId="AD" clId="Web-{7DE0612C-FF70-A9CE-DED4-CCD8C75F9BBB}" dt="2024-03-15T06:28:39.012" v="1748" actId="20577"/>
        <pc:sldMkLst>
          <pc:docMk/>
          <pc:sldMk cId="249597314" sldId="275"/>
        </pc:sldMkLst>
        <pc:spChg chg="mod">
          <ac:chgData name="Mia Gerber (STADIO - Centurion)" userId="S::miag@stadio.ac.za::d3f4434c-cc81-4823-ad51-d563427b1762" providerId="AD" clId="Web-{7DE0612C-FF70-A9CE-DED4-CCD8C75F9BBB}" dt="2024-03-15T05:47:42.340" v="625" actId="20577"/>
          <ac:spMkLst>
            <pc:docMk/>
            <pc:sldMk cId="249597314" sldId="275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7DE0612C-FF70-A9CE-DED4-CCD8C75F9BBB}" dt="2024-03-15T06:28:39.012" v="1748" actId="20577"/>
          <ac:spMkLst>
            <pc:docMk/>
            <pc:sldMk cId="249597314" sldId="275"/>
            <ac:spMk id="5" creationId="{89A87CAC-69D1-1DD0-59A6-E6CEDA104E33}"/>
          </ac:spMkLst>
        </pc:spChg>
        <pc:picChg chg="add mod">
          <ac:chgData name="Mia Gerber (STADIO - Centurion)" userId="S::miag@stadio.ac.za::d3f4434c-cc81-4823-ad51-d563427b1762" providerId="AD" clId="Web-{7DE0612C-FF70-A9CE-DED4-CCD8C75F9BBB}" dt="2024-03-15T05:54:07.180" v="709" actId="14100"/>
          <ac:picMkLst>
            <pc:docMk/>
            <pc:sldMk cId="249597314" sldId="275"/>
            <ac:picMk id="3" creationId="{2AF53E2E-6147-FCA9-9BED-105C770F3A42}"/>
          </ac:picMkLst>
        </pc:picChg>
      </pc:sldChg>
      <pc:sldChg chg="modSp addAnim delAnim modAnim">
        <pc:chgData name="Mia Gerber (STADIO - Centurion)" userId="S::miag@stadio.ac.za::d3f4434c-cc81-4823-ad51-d563427b1762" providerId="AD" clId="Web-{7DE0612C-FF70-A9CE-DED4-CCD8C75F9BBB}" dt="2024-03-15T06:22:40.548" v="1390" actId="20577"/>
        <pc:sldMkLst>
          <pc:docMk/>
          <pc:sldMk cId="3958850786" sldId="276"/>
        </pc:sldMkLst>
        <pc:spChg chg="mod">
          <ac:chgData name="Mia Gerber (STADIO - Centurion)" userId="S::miag@stadio.ac.za::d3f4434c-cc81-4823-ad51-d563427b1762" providerId="AD" clId="Web-{7DE0612C-FF70-A9CE-DED4-CCD8C75F9BBB}" dt="2024-03-15T06:22:40.548" v="1390" actId="20577"/>
          <ac:spMkLst>
            <pc:docMk/>
            <pc:sldMk cId="3958850786" sldId="276"/>
            <ac:spMk id="4" creationId="{7D573D94-2864-95FA-3D08-15B00B6C5FE8}"/>
          </ac:spMkLst>
        </pc:spChg>
      </pc:sldChg>
      <pc:sldChg chg="addSp delSp modSp add del replId">
        <pc:chgData name="Mia Gerber (STADIO - Centurion)" userId="S::miag@stadio.ac.za::d3f4434c-cc81-4823-ad51-d563427b1762" providerId="AD" clId="Web-{7DE0612C-FF70-A9CE-DED4-CCD8C75F9BBB}" dt="2024-03-15T06:03:16.120" v="829"/>
        <pc:sldMkLst>
          <pc:docMk/>
          <pc:sldMk cId="1166832208" sldId="278"/>
        </pc:sldMkLst>
        <pc:spChg chg="del mod">
          <ac:chgData name="Mia Gerber (STADIO - Centurion)" userId="S::miag@stadio.ac.za::d3f4434c-cc81-4823-ad51-d563427b1762" providerId="AD" clId="Web-{7DE0612C-FF70-A9CE-DED4-CCD8C75F9BBB}" dt="2024-03-15T05:47:09.042" v="592"/>
          <ac:spMkLst>
            <pc:docMk/>
            <pc:sldMk cId="1166832208" sldId="278"/>
            <ac:spMk id="4" creationId="{7D573D94-2864-95FA-3D08-15B00B6C5FE8}"/>
          </ac:spMkLst>
        </pc:spChg>
        <pc:spChg chg="add del mod">
          <ac:chgData name="Mia Gerber (STADIO - Centurion)" userId="S::miag@stadio.ac.za::d3f4434c-cc81-4823-ad51-d563427b1762" providerId="AD" clId="Web-{7DE0612C-FF70-A9CE-DED4-CCD8C75F9BBB}" dt="2024-03-15T05:57:10.670" v="749"/>
          <ac:spMkLst>
            <pc:docMk/>
            <pc:sldMk cId="1166832208" sldId="278"/>
            <ac:spMk id="5" creationId="{380B7880-3309-7A15-769D-9502FD80B376}"/>
          </ac:spMkLst>
        </pc:spChg>
        <pc:graphicFrameChg chg="add mod modGraphic">
          <ac:chgData name="Mia Gerber (STADIO - Centurion)" userId="S::miag@stadio.ac.za::d3f4434c-cc81-4823-ad51-d563427b1762" providerId="AD" clId="Web-{7DE0612C-FF70-A9CE-DED4-CCD8C75F9BBB}" dt="2024-03-15T06:03:08.276" v="828"/>
          <ac:graphicFrameMkLst>
            <pc:docMk/>
            <pc:sldMk cId="1166832208" sldId="278"/>
            <ac:graphicFrameMk id="6" creationId="{E1B8BDD7-6469-CE9D-979A-E3B202323FB6}"/>
          </ac:graphicFrameMkLst>
        </pc:graphicFrameChg>
      </pc:sldChg>
      <pc:sldChg chg="addSp delSp modSp add replId addAnim delAnim">
        <pc:chgData name="Mia Gerber (STADIO - Centurion)" userId="S::miag@stadio.ac.za::d3f4434c-cc81-4823-ad51-d563427b1762" providerId="AD" clId="Web-{7DE0612C-FF70-A9CE-DED4-CCD8C75F9BBB}" dt="2024-03-15T06:31:36.033" v="1754"/>
        <pc:sldMkLst>
          <pc:docMk/>
          <pc:sldMk cId="2904204833" sldId="278"/>
        </pc:sldMkLst>
        <pc:spChg chg="mod">
          <ac:chgData name="Mia Gerber (STADIO - Centurion)" userId="S::miag@stadio.ac.za::d3f4434c-cc81-4823-ad51-d563427b1762" providerId="AD" clId="Web-{7DE0612C-FF70-A9CE-DED4-CCD8C75F9BBB}" dt="2024-03-15T06:19:49.886" v="1305" actId="20577"/>
          <ac:spMkLst>
            <pc:docMk/>
            <pc:sldMk cId="2904204833" sldId="278"/>
            <ac:spMk id="2" creationId="{CF304153-0B93-40C6-9F73-9FD1EA099EE6}"/>
          </ac:spMkLst>
        </pc:spChg>
        <pc:spChg chg="del mod">
          <ac:chgData name="Mia Gerber (STADIO - Centurion)" userId="S::miag@stadio.ac.za::d3f4434c-cc81-4823-ad51-d563427b1762" providerId="AD" clId="Web-{7DE0612C-FF70-A9CE-DED4-CCD8C75F9BBB}" dt="2024-03-15T06:05:26.592" v="832"/>
          <ac:spMkLst>
            <pc:docMk/>
            <pc:sldMk cId="2904204833" sldId="278"/>
            <ac:spMk id="4" creationId="{7D573D94-2864-95FA-3D08-15B00B6C5FE8}"/>
          </ac:spMkLst>
        </pc:spChg>
        <pc:spChg chg="add del mod">
          <ac:chgData name="Mia Gerber (STADIO - Centurion)" userId="S::miag@stadio.ac.za::d3f4434c-cc81-4823-ad51-d563427b1762" providerId="AD" clId="Web-{7DE0612C-FF70-A9CE-DED4-CCD8C75F9BBB}" dt="2024-03-15T06:06:01.328" v="864"/>
          <ac:spMkLst>
            <pc:docMk/>
            <pc:sldMk cId="2904204833" sldId="278"/>
            <ac:spMk id="5" creationId="{09D77CE4-0D0B-ED28-D7EF-C75F6C5CD64F}"/>
          </ac:spMkLst>
        </pc:spChg>
        <pc:graphicFrameChg chg="add mod modGraphic">
          <ac:chgData name="Mia Gerber (STADIO - Centurion)" userId="S::miag@stadio.ac.za::d3f4434c-cc81-4823-ad51-d563427b1762" providerId="AD" clId="Web-{7DE0612C-FF70-A9CE-DED4-CCD8C75F9BBB}" dt="2024-03-15T06:24:40.676" v="1744"/>
          <ac:graphicFrameMkLst>
            <pc:docMk/>
            <pc:sldMk cId="2904204833" sldId="278"/>
            <ac:graphicFrameMk id="6" creationId="{2E8B4D42-656B-D970-E25E-9CAA3E844951}"/>
          </ac:graphicFrameMkLst>
        </pc:graphicFrameChg>
      </pc:sldChg>
      <pc:sldChg chg="addSp delSp modSp add replId">
        <pc:chgData name="Mia Gerber (STADIO - Centurion)" userId="S::miag@stadio.ac.za::d3f4434c-cc81-4823-ad51-d563427b1762" providerId="AD" clId="Web-{7DE0612C-FF70-A9CE-DED4-CCD8C75F9BBB}" dt="2024-03-15T06:19:29.494" v="1285"/>
        <pc:sldMkLst>
          <pc:docMk/>
          <pc:sldMk cId="485333656" sldId="279"/>
        </pc:sldMkLst>
        <pc:spChg chg="del">
          <ac:chgData name="Mia Gerber (STADIO - Centurion)" userId="S::miag@stadio.ac.za::d3f4434c-cc81-4823-ad51-d563427b1762" providerId="AD" clId="Web-{7DE0612C-FF70-A9CE-DED4-CCD8C75F9BBB}" dt="2024-03-15T06:16:27.082" v="1123"/>
          <ac:spMkLst>
            <pc:docMk/>
            <pc:sldMk cId="485333656" sldId="279"/>
            <ac:spMk id="5" creationId="{09D77CE4-0D0B-ED28-D7EF-C75F6C5CD64F}"/>
          </ac:spMkLst>
        </pc:spChg>
        <pc:graphicFrameChg chg="add mod modGraphic">
          <ac:chgData name="Mia Gerber (STADIO - Centurion)" userId="S::miag@stadio.ac.za::d3f4434c-cc81-4823-ad51-d563427b1762" providerId="AD" clId="Web-{7DE0612C-FF70-A9CE-DED4-CCD8C75F9BBB}" dt="2024-03-15T06:19:29.494" v="1285"/>
          <ac:graphicFrameMkLst>
            <pc:docMk/>
            <pc:sldMk cId="485333656" sldId="279"/>
            <ac:graphicFrameMk id="4" creationId="{EEB6090F-E8D2-5168-4D84-1EE66AEC271F}"/>
          </ac:graphicFrameMkLst>
        </pc:graphicFrameChg>
        <pc:graphicFrameChg chg="add del">
          <ac:chgData name="Mia Gerber (STADIO - Centurion)" userId="S::miag@stadio.ac.za::d3f4434c-cc81-4823-ad51-d563427b1762" providerId="AD" clId="Web-{7DE0612C-FF70-A9CE-DED4-CCD8C75F9BBB}" dt="2024-03-15T06:16:35.708" v="1135"/>
          <ac:graphicFrameMkLst>
            <pc:docMk/>
            <pc:sldMk cId="485333656" sldId="279"/>
            <ac:graphicFrameMk id="7" creationId="{55EB7C39-C1BF-0EFF-A125-CE40F9685071}"/>
          </ac:graphicFrameMkLst>
        </pc:graphicFrameChg>
        <pc:graphicFrameChg chg="add del">
          <ac:chgData name="Mia Gerber (STADIO - Centurion)" userId="S::miag@stadio.ac.za::d3f4434c-cc81-4823-ad51-d563427b1762" providerId="AD" clId="Web-{7DE0612C-FF70-A9CE-DED4-CCD8C75F9BBB}" dt="2024-03-15T06:16:35.020" v="1134"/>
          <ac:graphicFrameMkLst>
            <pc:docMk/>
            <pc:sldMk cId="485333656" sldId="279"/>
            <ac:graphicFrameMk id="9" creationId="{E5E67EAD-874A-5E44-C250-95850F34C185}"/>
          </ac:graphicFrameMkLst>
        </pc:graphicFrameChg>
        <pc:graphicFrameChg chg="add del">
          <ac:chgData name="Mia Gerber (STADIO - Centurion)" userId="S::miag@stadio.ac.za::d3f4434c-cc81-4823-ad51-d563427b1762" providerId="AD" clId="Web-{7DE0612C-FF70-A9CE-DED4-CCD8C75F9BBB}" dt="2024-03-15T06:16:34.676" v="1133"/>
          <ac:graphicFrameMkLst>
            <pc:docMk/>
            <pc:sldMk cId="485333656" sldId="279"/>
            <ac:graphicFrameMk id="11" creationId="{20122FCB-991F-8BFB-FF9B-7C646CA849E9}"/>
          </ac:graphicFrameMkLst>
        </pc:graphicFrameChg>
        <pc:graphicFrameChg chg="add del">
          <ac:chgData name="Mia Gerber (STADIO - Centurion)" userId="S::miag@stadio.ac.za::d3f4434c-cc81-4823-ad51-d563427b1762" providerId="AD" clId="Web-{7DE0612C-FF70-A9CE-DED4-CCD8C75F9BBB}" dt="2024-03-15T06:16:34.645" v="1132"/>
          <ac:graphicFrameMkLst>
            <pc:docMk/>
            <pc:sldMk cId="485333656" sldId="279"/>
            <ac:graphicFrameMk id="13" creationId="{457D628E-FA7E-AD18-25B4-A31286CD6017}"/>
          </ac:graphicFrameMkLst>
        </pc:graphicFrameChg>
        <pc:graphicFrameChg chg="add del">
          <ac:chgData name="Mia Gerber (STADIO - Centurion)" userId="S::miag@stadio.ac.za::d3f4434c-cc81-4823-ad51-d563427b1762" providerId="AD" clId="Web-{7DE0612C-FF70-A9CE-DED4-CCD8C75F9BBB}" dt="2024-03-15T06:16:33.208" v="1131"/>
          <ac:graphicFrameMkLst>
            <pc:docMk/>
            <pc:sldMk cId="485333656" sldId="279"/>
            <ac:graphicFrameMk id="15" creationId="{81E80E83-D9B5-B611-005C-E62A4AB0B316}"/>
          </ac:graphicFrameMkLst>
        </pc:graphicFrameChg>
        <pc:graphicFrameChg chg="add del">
          <ac:chgData name="Mia Gerber (STADIO - Centurion)" userId="S::miag@stadio.ac.za::d3f4434c-cc81-4823-ad51-d563427b1762" providerId="AD" clId="Web-{7DE0612C-FF70-A9CE-DED4-CCD8C75F9BBB}" dt="2024-03-15T06:16:32.754" v="1130"/>
          <ac:graphicFrameMkLst>
            <pc:docMk/>
            <pc:sldMk cId="485333656" sldId="279"/>
            <ac:graphicFrameMk id="17" creationId="{EB6F7210-E68C-1367-4687-6ADF599FFBFE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B760AEBE-E9D6-4562-80CB-2D4C108EB027}"/>
    <pc:docChg chg="addSld modSld">
      <pc:chgData name="Mia Gerber (STADIO - Centurion)" userId="S::miag@stadio.ac.za::d3f4434c-cc81-4823-ad51-d563427b1762" providerId="AD" clId="Web-{B760AEBE-E9D6-4562-80CB-2D4C108EB027}" dt="2024-03-14T13:14:11.282" v="182" actId="14100"/>
      <pc:docMkLst>
        <pc:docMk/>
      </pc:docMkLst>
      <pc:sldChg chg="addSp delSp modSp">
        <pc:chgData name="Mia Gerber (STADIO - Centurion)" userId="S::miag@stadio.ac.za::d3f4434c-cc81-4823-ad51-d563427b1762" providerId="AD" clId="Web-{B760AEBE-E9D6-4562-80CB-2D4C108EB027}" dt="2024-03-14T12:23:46.157" v="1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B760AEBE-E9D6-4562-80CB-2D4C108EB027}" dt="2024-03-14T12:23:46.157" v="1" actId="20577"/>
          <ac:spMkLst>
            <pc:docMk/>
            <pc:sldMk cId="3990982004" sldId="267"/>
            <ac:spMk id="2" creationId="{CF304153-0B93-40C6-9F73-9FD1EA099EE6}"/>
          </ac:spMkLst>
        </pc:spChg>
        <pc:spChg chg="del">
          <ac:chgData name="Mia Gerber (STADIO - Centurion)" userId="S::miag@stadio.ac.za::d3f4434c-cc81-4823-ad51-d563427b1762" providerId="AD" clId="Web-{B760AEBE-E9D6-4562-80CB-2D4C108EB027}" dt="2024-03-14T12:23:42.547" v="0"/>
          <ac:spMkLst>
            <pc:docMk/>
            <pc:sldMk cId="3990982004" sldId="267"/>
            <ac:spMk id="4" creationId="{5E2C7BED-8CD4-679A-2963-E218E8915492}"/>
          </ac:spMkLst>
        </pc:spChg>
        <pc:picChg chg="add mod ord">
          <ac:chgData name="Mia Gerber (STADIO - Centurion)" userId="S::miag@stadio.ac.za::d3f4434c-cc81-4823-ad51-d563427b1762" providerId="AD" clId="Web-{B760AEBE-E9D6-4562-80CB-2D4C108EB027}" dt="2024-03-14T12:23:42.547" v="0"/>
          <ac:picMkLst>
            <pc:docMk/>
            <pc:sldMk cId="3990982004" sldId="267"/>
            <ac:picMk id="3" creationId="{48B54556-5725-F937-5C01-E1D7697686D0}"/>
          </ac:picMkLst>
        </pc:picChg>
      </pc:sldChg>
      <pc:sldChg chg="addSp delSp modSp add replId">
        <pc:chgData name="Mia Gerber (STADIO - Centurion)" userId="S::miag@stadio.ac.za::d3f4434c-cc81-4823-ad51-d563427b1762" providerId="AD" clId="Web-{B760AEBE-E9D6-4562-80CB-2D4C108EB027}" dt="2024-03-14T13:14:11.282" v="182" actId="14100"/>
        <pc:sldMkLst>
          <pc:docMk/>
          <pc:sldMk cId="1439471961" sldId="269"/>
        </pc:sldMkLst>
        <pc:spChg chg="mod">
          <ac:chgData name="Mia Gerber (STADIO - Centurion)" userId="S::miag@stadio.ac.za::d3f4434c-cc81-4823-ad51-d563427b1762" providerId="AD" clId="Web-{B760AEBE-E9D6-4562-80CB-2D4C108EB027}" dt="2024-03-14T12:24:56.596" v="8" actId="20577"/>
          <ac:spMkLst>
            <pc:docMk/>
            <pc:sldMk cId="1439471961" sldId="269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B760AEBE-E9D6-4562-80CB-2D4C108EB027}" dt="2024-03-14T13:13:11.436" v="176" actId="14100"/>
          <ac:spMkLst>
            <pc:docMk/>
            <pc:sldMk cId="1439471961" sldId="269"/>
            <ac:spMk id="5" creationId="{89A87CAC-69D1-1DD0-59A6-E6CEDA104E33}"/>
          </ac:spMkLst>
        </pc:spChg>
        <pc:picChg chg="del">
          <ac:chgData name="Mia Gerber (STADIO - Centurion)" userId="S::miag@stadio.ac.za::d3f4434c-cc81-4823-ad51-d563427b1762" providerId="AD" clId="Web-{B760AEBE-E9D6-4562-80CB-2D4C108EB027}" dt="2024-03-14T12:24:11.517" v="3"/>
          <ac:picMkLst>
            <pc:docMk/>
            <pc:sldMk cId="1439471961" sldId="269"/>
            <ac:picMk id="3" creationId="{48B54556-5725-F937-5C01-E1D7697686D0}"/>
          </ac:picMkLst>
        </pc:picChg>
        <pc:picChg chg="add mod">
          <ac:chgData name="Mia Gerber (STADIO - Centurion)" userId="S::miag@stadio.ac.za::d3f4434c-cc81-4823-ad51-d563427b1762" providerId="AD" clId="Web-{B760AEBE-E9D6-4562-80CB-2D4C108EB027}" dt="2024-03-14T13:14:11.282" v="182" actId="14100"/>
          <ac:picMkLst>
            <pc:docMk/>
            <pc:sldMk cId="1439471961" sldId="269"/>
            <ac:picMk id="6" creationId="{517483B3-D9E0-037D-B7B4-302DC6D98D48}"/>
          </ac:picMkLst>
        </pc:picChg>
      </pc:sldChg>
      <pc:sldChg chg="modSp add replId">
        <pc:chgData name="Mia Gerber (STADIO - Centurion)" userId="S::miag@stadio.ac.za::d3f4434c-cc81-4823-ad51-d563427b1762" providerId="AD" clId="Web-{B760AEBE-E9D6-4562-80CB-2D4C108EB027}" dt="2024-03-14T13:13:04.124" v="175" actId="20577"/>
        <pc:sldMkLst>
          <pc:docMk/>
          <pc:sldMk cId="2057732569" sldId="270"/>
        </pc:sldMkLst>
        <pc:spChg chg="mod">
          <ac:chgData name="Mia Gerber (STADIO - Centurion)" userId="S::miag@stadio.ac.za::d3f4434c-cc81-4823-ad51-d563427b1762" providerId="AD" clId="Web-{B760AEBE-E9D6-4562-80CB-2D4C108EB027}" dt="2024-03-14T12:51:00.364" v="143" actId="20577"/>
          <ac:spMkLst>
            <pc:docMk/>
            <pc:sldMk cId="2057732569" sldId="270"/>
            <ac:spMk id="2" creationId="{CF304153-0B93-40C6-9F73-9FD1EA099EE6}"/>
          </ac:spMkLst>
        </pc:spChg>
        <pc:spChg chg="mod">
          <ac:chgData name="Mia Gerber (STADIO - Centurion)" userId="S::miag@stadio.ac.za::d3f4434c-cc81-4823-ad51-d563427b1762" providerId="AD" clId="Web-{B760AEBE-E9D6-4562-80CB-2D4C108EB027}" dt="2024-03-14T13:13:04.124" v="175" actId="20577"/>
          <ac:spMkLst>
            <pc:docMk/>
            <pc:sldMk cId="2057732569" sldId="270"/>
            <ac:spMk id="5" creationId="{89A87CAC-69D1-1DD0-59A6-E6CEDA104E33}"/>
          </ac:spMkLst>
        </pc:spChg>
      </pc:sldChg>
      <pc:sldChg chg="addSp delSp modSp add replId">
        <pc:chgData name="Mia Gerber (STADIO - Centurion)" userId="S::miag@stadio.ac.za::d3f4434c-cc81-4823-ad51-d563427b1762" providerId="AD" clId="Web-{B760AEBE-E9D6-4562-80CB-2D4C108EB027}" dt="2024-03-14T12:45:21.869" v="84" actId="1076"/>
        <pc:sldMkLst>
          <pc:docMk/>
          <pc:sldMk cId="2759256194" sldId="271"/>
        </pc:sldMkLst>
        <pc:spChg chg="mod">
          <ac:chgData name="Mia Gerber (STADIO - Centurion)" userId="S::miag@stadio.ac.za::d3f4434c-cc81-4823-ad51-d563427b1762" providerId="AD" clId="Web-{B760AEBE-E9D6-4562-80CB-2D4C108EB027}" dt="2024-03-14T12:43:34.787" v="76" actId="20577"/>
          <ac:spMkLst>
            <pc:docMk/>
            <pc:sldMk cId="2759256194" sldId="271"/>
            <ac:spMk id="2" creationId="{CF304153-0B93-40C6-9F73-9FD1EA099EE6}"/>
          </ac:spMkLst>
        </pc:spChg>
        <pc:spChg chg="del">
          <ac:chgData name="Mia Gerber (STADIO - Centurion)" userId="S::miag@stadio.ac.za::d3f4434c-cc81-4823-ad51-d563427b1762" providerId="AD" clId="Web-{B760AEBE-E9D6-4562-80CB-2D4C108EB027}" dt="2024-03-14T12:43:34.819" v="77"/>
          <ac:spMkLst>
            <pc:docMk/>
            <pc:sldMk cId="2759256194" sldId="271"/>
            <ac:spMk id="5" creationId="{89A87CAC-69D1-1DD0-59A6-E6CEDA104E33}"/>
          </ac:spMkLst>
        </pc:spChg>
        <pc:picChg chg="add mod modCrop">
          <ac:chgData name="Mia Gerber (STADIO - Centurion)" userId="S::miag@stadio.ac.za::d3f4434c-cc81-4823-ad51-d563427b1762" providerId="AD" clId="Web-{B760AEBE-E9D6-4562-80CB-2D4C108EB027}" dt="2024-03-14T12:45:21.869" v="84" actId="1076"/>
          <ac:picMkLst>
            <pc:docMk/>
            <pc:sldMk cId="2759256194" sldId="271"/>
            <ac:picMk id="3" creationId="{9755C247-1F5F-E99F-FFFA-49CC28B56027}"/>
          </ac:picMkLst>
        </pc:picChg>
      </pc:sldChg>
      <pc:sldChg chg="modSp add replId">
        <pc:chgData name="Mia Gerber (STADIO - Centurion)" userId="S::miag@stadio.ac.za::d3f4434c-cc81-4823-ad51-d563427b1762" providerId="AD" clId="Web-{B760AEBE-E9D6-4562-80CB-2D4C108EB027}" dt="2024-03-14T12:52:06.491" v="146" actId="20577"/>
        <pc:sldMkLst>
          <pc:docMk/>
          <pc:sldMk cId="3194040561" sldId="272"/>
        </pc:sldMkLst>
        <pc:spChg chg="mod">
          <ac:chgData name="Mia Gerber (STADIO - Centurion)" userId="S::miag@stadio.ac.za::d3f4434c-cc81-4823-ad51-d563427b1762" providerId="AD" clId="Web-{B760AEBE-E9D6-4562-80CB-2D4C108EB027}" dt="2024-03-14T12:52:06.491" v="146" actId="20577"/>
          <ac:spMkLst>
            <pc:docMk/>
            <pc:sldMk cId="3194040561" sldId="272"/>
            <ac:spMk id="2" creationId="{CF304153-0B93-40C6-9F73-9FD1EA099EE6}"/>
          </ac:spMkLst>
        </pc:spChg>
      </pc:sldChg>
      <pc:sldChg chg="add replId">
        <pc:chgData name="Mia Gerber (STADIO - Centurion)" userId="S::miag@stadio.ac.za::d3f4434c-cc81-4823-ad51-d563427b1762" providerId="AD" clId="Web-{B760AEBE-E9D6-4562-80CB-2D4C108EB027}" dt="2024-03-14T12:52:06.288" v="145"/>
        <pc:sldMkLst>
          <pc:docMk/>
          <pc:sldMk cId="664171796" sldId="273"/>
        </pc:sldMkLst>
      </pc:sldChg>
    </pc:docChg>
  </pc:docChgLst>
  <pc:docChgLst>
    <pc:chgData name="Mia Gerber (STADIO - Centurion)" userId="S::miag@stadio.ac.za::d3f4434c-cc81-4823-ad51-d563427b1762" providerId="AD" clId="Web-{528BA48E-BF13-889A-AB1B-DA166A2F685A}"/>
    <pc:docChg chg="delSld modSld">
      <pc:chgData name="Mia Gerber (STADIO - Centurion)" userId="S::miag@stadio.ac.za::d3f4434c-cc81-4823-ad51-d563427b1762" providerId="AD" clId="Web-{528BA48E-BF13-889A-AB1B-DA166A2F685A}" dt="2024-03-12T10:13:06.809" v="26"/>
      <pc:docMkLst>
        <pc:docMk/>
      </pc:docMkLst>
      <pc:sldChg chg="del">
        <pc:chgData name="Mia Gerber (STADIO - Centurion)" userId="S::miag@stadio.ac.za::d3f4434c-cc81-4823-ad51-d563427b1762" providerId="AD" clId="Web-{528BA48E-BF13-889A-AB1B-DA166A2F685A}" dt="2024-03-12T10:11:00.507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528BA48E-BF13-889A-AB1B-DA166A2F685A}" dt="2024-03-12T10:11:00.523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528BA48E-BF13-889A-AB1B-DA166A2F685A}" dt="2024-03-12T10:11:00.523" v="1"/>
        <pc:sldMkLst>
          <pc:docMk/>
          <pc:sldMk cId="3425207600" sldId="265"/>
        </pc:sldMkLst>
      </pc:sldChg>
      <pc:sldChg chg="modSp">
        <pc:chgData name="Mia Gerber (STADIO - Centurion)" userId="S::miag@stadio.ac.za::d3f4434c-cc81-4823-ad51-d563427b1762" providerId="AD" clId="Web-{528BA48E-BF13-889A-AB1B-DA166A2F685A}" dt="2024-03-12T10:12:48.746" v="2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28BA48E-BF13-889A-AB1B-DA166A2F685A}" dt="2024-03-12T10:11:51.353" v="5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528BA48E-BF13-889A-AB1B-DA166A2F685A}" dt="2024-03-12T10:12:48.746" v="24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528BA48E-BF13-889A-AB1B-DA166A2F685A}" dt="2024-03-12T10:13:06.809" v="26"/>
        <pc:sldMkLst>
          <pc:docMk/>
          <pc:sldMk cId="3990982004" sldId="267"/>
        </pc:sldMkLst>
        <pc:spChg chg="add mod">
          <ac:chgData name="Mia Gerber (STADIO - Centurion)" userId="S::miag@stadio.ac.za::d3f4434c-cc81-4823-ad51-d563427b1762" providerId="AD" clId="Web-{528BA48E-BF13-889A-AB1B-DA166A2F685A}" dt="2024-03-12T10:13:04.762" v="25"/>
          <ac:spMkLst>
            <pc:docMk/>
            <pc:sldMk cId="3990982004" sldId="267"/>
            <ac:spMk id="4" creationId="{5E2C7BED-8CD4-679A-2963-E218E8915492}"/>
          </ac:spMkLst>
        </pc:spChg>
        <pc:spChg chg="del">
          <ac:chgData name="Mia Gerber (STADIO - Centurion)" userId="S::miag@stadio.ac.za::d3f4434c-cc81-4823-ad51-d563427b1762" providerId="AD" clId="Web-{528BA48E-BF13-889A-AB1B-DA166A2F685A}" dt="2024-03-12T10:13:04.762" v="25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528BA48E-BF13-889A-AB1B-DA166A2F685A}" dt="2024-03-12T10:13:06.809" v="26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528BA48E-BF13-889A-AB1B-DA166A2F685A}" dt="2024-03-12T10:13:04.762" v="25"/>
          <ac:picMkLst>
            <pc:docMk/>
            <pc:sldMk cId="3990982004" sldId="267"/>
            <ac:picMk id="5" creationId="{315E9A25-FCB2-4859-BE4E-36C691D9975C}"/>
          </ac:picMkLst>
        </pc:picChg>
      </pc:sldChg>
    </pc:docChg>
  </pc:docChgLst>
</pc:chgInfo>
</file>

<file path=ppt/comments/modernComment_10A_D9F1044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9CBAB7-F1DC-4277-90A0-10913C808452}" authorId="{BE7704FB-91D9-E08F-39B2-497880A5768E}" status="resolved" created="2024-03-14T18:22:13.680" complete="100000">
    <pc:sldMkLst xmlns:pc="http://schemas.microsoft.com/office/powerpoint/2013/main/command">
      <pc:docMk/>
      <pc:sldMk cId="3656451151" sldId="266"/>
    </pc:sldMkLst>
    <p188:txBody>
      <a:bodyPr/>
      <a:lstStyle/>
      <a:p>
        <a:r>
          <a:rPr lang="en-GB"/>
          <a:t>https://forms.office.com/r/Lh2i9hK4Ua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ZA" dirty="0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 dirty="0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D9F1044F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 dirty="0">
                <a:latin typeface="Gill Sans MT"/>
              </a:rPr>
              <a:t>TAS 152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b="1" dirty="0">
                <a:latin typeface="Gill Sans MT"/>
              </a:rPr>
              <a:t>LECTURE 3</a:t>
            </a:r>
            <a:endParaRPr lang="en-ZA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TOPIC 1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 CYBER SOCIETY: CORE  VALUES AND VIRTUES</a:t>
            </a:r>
            <a:endParaRPr lang="en-US" dirty="0">
              <a:latin typeface="Gill Sans MT"/>
            </a:endParaRPr>
          </a:p>
          <a:p>
            <a:r>
              <a:rPr lang="en-ZA" dirty="0">
                <a:latin typeface="Gill Sans MT"/>
              </a:rPr>
              <a:t>1.3 THE FOURTH INDUSTRIAL REVOLUTION</a:t>
            </a:r>
            <a:endParaRPr lang="en-ZA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THE IMPACT OF DISRUPTIVE TECHNOLOGIES</a:t>
            </a:r>
            <a:endParaRPr lang="en-US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7D573D94-2864-95FA-3D08-15B00B6C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latin typeface="Gill Sans MT"/>
              </a:rPr>
              <a:t>What are examples of disruptive technologies?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Artificial intelligence (ChatGPT, Stable Diffusion)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Blockchain (Bitcoin)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Streaming (Netflix, Showmax)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Social media (Facebook, Twitter)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E-commerce (Amazon, Takealot)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3D printing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E-hailing (Uber, Bolt)</a:t>
            </a:r>
          </a:p>
          <a:p>
            <a:r>
              <a:rPr lang="en-GB" sz="2400" dirty="0">
                <a:latin typeface="Gill Sans MT"/>
              </a:rPr>
              <a:t>Two levels of technological disruption: First and second order</a:t>
            </a:r>
          </a:p>
          <a:p>
            <a:r>
              <a:rPr lang="en-GB" sz="2400" dirty="0">
                <a:latin typeface="Gill Sans MT"/>
              </a:rPr>
              <a:t>First order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200" dirty="0">
                <a:latin typeface="Gill Sans MT"/>
              </a:rPr>
              <a:t>Localised changes within a particular market or industry</a:t>
            </a:r>
            <a:endParaRPr lang="en-GB" sz="2000" dirty="0"/>
          </a:p>
          <a:p>
            <a:r>
              <a:rPr lang="en-GB" sz="2400" dirty="0">
                <a:latin typeface="Gill Sans MT"/>
              </a:rPr>
              <a:t>Second order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Social relationships, organisational structures, public policies and the physical environment.  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5885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THE IMPACT OF DISRUPTIVE TECHNOLOGIES – E-HAILING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E8B4D42-656B-D970-E25E-9CAA3E8449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88960"/>
              </p:ext>
            </p:extLst>
          </p:nvPr>
        </p:nvGraphicFramePr>
        <p:xfrm>
          <a:off x="467759" y="1618846"/>
          <a:ext cx="10708646" cy="33091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4323">
                  <a:extLst>
                    <a:ext uri="{9D8B030D-6E8A-4147-A177-3AD203B41FA5}">
                      <a16:colId xmlns:a16="http://schemas.microsoft.com/office/drawing/2014/main" val="192733638"/>
                    </a:ext>
                  </a:extLst>
                </a:gridCol>
                <a:gridCol w="5354323">
                  <a:extLst>
                    <a:ext uri="{9D8B030D-6E8A-4147-A177-3AD203B41FA5}">
                      <a16:colId xmlns:a16="http://schemas.microsoft.com/office/drawing/2014/main" val="3981196667"/>
                    </a:ext>
                  </a:extLst>
                </a:gridCol>
              </a:tblGrid>
              <a:tr h="65741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Gill Sans MT"/>
                        </a:rPr>
                        <a:t>FIRST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Gill Sans MT"/>
                        </a:rPr>
                        <a:t>SECOND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01865"/>
                  </a:ext>
                </a:extLst>
              </a:tr>
              <a:tr h="2465861">
                <a:tc>
                  <a:txBody>
                    <a:bodyPr/>
                    <a:lstStyle/>
                    <a:p>
                      <a:pPr marL="342900" indent="-342900" algn="l">
                        <a:buFont typeface="Arial"/>
                        <a:buChar char="•"/>
                      </a:pPr>
                      <a:r>
                        <a:rPr lang="en-US" sz="2400" dirty="0">
                          <a:latin typeface="Gill Sans MT"/>
                        </a:rPr>
                        <a:t>Traditional taxi business have less market share</a:t>
                      </a:r>
                      <a:endParaRPr lang="en-US" sz="2400" dirty="0" err="1">
                        <a:latin typeface="Gill Sans MT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400" dirty="0">
                          <a:latin typeface="Gill Sans MT"/>
                        </a:rPr>
                        <a:t>Drivers that used to work for traditional taxi businesses might leave for e-hailing companies</a:t>
                      </a:r>
                    </a:p>
                    <a:p>
                      <a:pPr marL="0" lvl="0" indent="0" algn="l">
                        <a:buNone/>
                      </a:pPr>
                      <a:endParaRPr lang="en-US" sz="2400" dirty="0">
                        <a:latin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/>
                        <a:buChar char="•"/>
                      </a:pPr>
                      <a:endParaRPr lang="en-GB" sz="2400" dirty="0">
                        <a:latin typeface="Gill Sans MT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GB" sz="2400" dirty="0">
                          <a:latin typeface="Gill Sans MT"/>
                        </a:rPr>
                        <a:t>Worker's rights are debated/protested i.e. are they contract workers? 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GB" sz="2400" dirty="0">
                          <a:latin typeface="Gill Sans MT"/>
                        </a:rPr>
                        <a:t>New laws need to be developed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GB" sz="2400" dirty="0">
                          <a:latin typeface="Gill Sans MT"/>
                        </a:rPr>
                        <a:t>The safety of e-hailing is called into question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endParaRPr lang="en-GB" sz="2400" dirty="0">
                        <a:latin typeface="Gill Sans M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6374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904204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THE IMPACT OF DISRUPTIVE TECHNOLOGIES - STREAMING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B6090F-E8D2-5168-4D84-1EE66AEC2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897442"/>
              </p:ext>
            </p:extLst>
          </p:nvPr>
        </p:nvGraphicFramePr>
        <p:xfrm>
          <a:off x="467759" y="1618846"/>
          <a:ext cx="10708646" cy="31232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4323">
                  <a:extLst>
                    <a:ext uri="{9D8B030D-6E8A-4147-A177-3AD203B41FA5}">
                      <a16:colId xmlns:a16="http://schemas.microsoft.com/office/drawing/2014/main" val="192733638"/>
                    </a:ext>
                  </a:extLst>
                </a:gridCol>
                <a:gridCol w="5354323">
                  <a:extLst>
                    <a:ext uri="{9D8B030D-6E8A-4147-A177-3AD203B41FA5}">
                      <a16:colId xmlns:a16="http://schemas.microsoft.com/office/drawing/2014/main" val="3981196667"/>
                    </a:ext>
                  </a:extLst>
                </a:gridCol>
              </a:tblGrid>
              <a:tr h="65741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Gill Sans MT"/>
                        </a:rPr>
                        <a:t>FIRST ORDER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latin typeface="Gill Sans MT"/>
                        </a:rPr>
                        <a:t>SECOND ORDER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801865"/>
                  </a:ext>
                </a:extLst>
              </a:tr>
              <a:tr h="2465861">
                <a:tc>
                  <a:txBody>
                    <a:bodyPr/>
                    <a:lstStyle/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400" dirty="0">
                          <a:latin typeface="Gill Sans MT"/>
                        </a:rPr>
                        <a:t>DVD and CD sales drop dramatically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400" dirty="0">
                          <a:latin typeface="Gill Sans MT"/>
                        </a:rPr>
                        <a:t>DVD rental stores close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US" sz="2400" dirty="0">
                          <a:latin typeface="Gill Sans MT"/>
                        </a:rPr>
                        <a:t>New streaming only series/movies are produced </a:t>
                      </a:r>
                    </a:p>
                    <a:p>
                      <a:pPr marL="0" lvl="0" indent="0" algn="l">
                        <a:buNone/>
                      </a:pPr>
                      <a:endParaRPr lang="en-US" sz="2400" dirty="0">
                        <a:latin typeface="Gill Sans M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endParaRPr lang="en-GB" sz="2400" dirty="0">
                        <a:latin typeface="Gill Sans MT"/>
                      </a:endParaRP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GB" sz="2400" dirty="0">
                          <a:latin typeface="Gill Sans MT"/>
                        </a:rPr>
                        <a:t>Actors/musicians protest regarding how they receive royalties for shows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GB" sz="2400" dirty="0">
                          <a:latin typeface="Gill Sans MT"/>
                        </a:rPr>
                        <a:t>Problems about quality versus quantity in the entertainment industry</a:t>
                      </a:r>
                    </a:p>
                    <a:p>
                      <a:pPr marL="342900" lvl="0" indent="-342900" algn="l">
                        <a:buFont typeface="Arial"/>
                        <a:buChar char="•"/>
                      </a:pPr>
                      <a:r>
                        <a:rPr lang="en-GB" sz="2400" dirty="0">
                          <a:latin typeface="Gill Sans MT"/>
                        </a:rPr>
                        <a:t>Sharing of accounts amongst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66374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85333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THE IMPACT OF DISRUPTIVE TECHNOLOGIES</a:t>
            </a:r>
            <a:endParaRPr lang="en-US"/>
          </a:p>
        </p:txBody>
      </p:sp>
      <p:pic>
        <p:nvPicPr>
          <p:cNvPr id="7" name="Content Placeholder 6" descr="A black background with text and circles&#10;&#10;Description automatically generated">
            <a:extLst>
              <a:ext uri="{FF2B5EF4-FFF2-40B4-BE49-F238E27FC236}">
                <a16:creationId xmlns:a16="http://schemas.microsoft.com/office/drawing/2014/main" id="{A671433C-275F-BDE2-A0B5-BBF93DB8A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13294" y="1397479"/>
            <a:ext cx="5630445" cy="437515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6972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RECAP</a:t>
            </a:r>
            <a:endParaRPr lang="en-US"/>
          </a:p>
        </p:txBody>
      </p:sp>
      <p:pic>
        <p:nvPicPr>
          <p:cNvPr id="3" name="Content Placeholder 2" descr="A diagram of a diagram of ethics&#10;&#10;Description automatically generated">
            <a:extLst>
              <a:ext uri="{FF2B5EF4-FFF2-40B4-BE49-F238E27FC236}">
                <a16:creationId xmlns:a16="http://schemas.microsoft.com/office/drawing/2014/main" id="{48B54556-5725-F937-5C01-E1D7697686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35191" y="1397479"/>
            <a:ext cx="5986651" cy="4375150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98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THE FOURTH INDUSTRIAL REVOLUTION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87CAC-69D1-1DD0-59A6-E6CEDA10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5729939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GB" sz="2400" dirty="0">
                <a:latin typeface="Gill Sans MT"/>
              </a:rPr>
              <a:t>What does it mean when an "industrial revolution" occurs?</a:t>
            </a:r>
            <a:endParaRPr lang="en-GB" sz="2400" dirty="0"/>
          </a:p>
          <a:p>
            <a:pPr>
              <a:buFont typeface="Arial"/>
            </a:pPr>
            <a:r>
              <a:rPr lang="en-GB" sz="2400" dirty="0">
                <a:latin typeface="Gill Sans MT"/>
              </a:rPr>
              <a:t>What happened prior to the Fourth Industrial Revolution?</a:t>
            </a:r>
            <a:endParaRPr lang="en-GB" sz="2400" dirty="0"/>
          </a:p>
          <a:p>
            <a:pPr>
              <a:buFont typeface="Arial"/>
            </a:pPr>
            <a:r>
              <a:rPr lang="en-GB" sz="2400" dirty="0">
                <a:latin typeface="Gill Sans MT"/>
              </a:rPr>
              <a:t>What are the effects of an industrial revolution?</a:t>
            </a:r>
          </a:p>
          <a:p>
            <a:pPr>
              <a:buFont typeface="Arial"/>
            </a:pPr>
            <a:r>
              <a:rPr lang="en-GB" sz="2400" dirty="0">
                <a:latin typeface="Gill Sans MT"/>
              </a:rPr>
              <a:t>Why is it important for you to know about the Fourth Industrial Revolution?</a:t>
            </a:r>
          </a:p>
          <a:p>
            <a:pPr>
              <a:buFont typeface="Arial"/>
            </a:pPr>
            <a:endParaRPr lang="en-GB" sz="2400" dirty="0"/>
          </a:p>
        </p:txBody>
      </p:sp>
      <p:pic>
        <p:nvPicPr>
          <p:cNvPr id="6" name="Picture 5" descr="Cartoon of a group of men sitting on a rock&#10;&#10;Description automatically generated">
            <a:extLst>
              <a:ext uri="{FF2B5EF4-FFF2-40B4-BE49-F238E27FC236}">
                <a16:creationId xmlns:a16="http://schemas.microsoft.com/office/drawing/2014/main" id="{517483B3-D9E0-037D-B7B4-302DC6D98D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0" b="6415"/>
          <a:stretch/>
        </p:blipFill>
        <p:spPr>
          <a:xfrm>
            <a:off x="6848015" y="1062815"/>
            <a:ext cx="4502334" cy="53050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6E86A6-B648-57AC-10A8-1624576E08C4}"/>
              </a:ext>
            </a:extLst>
          </p:cNvPr>
          <p:cNvSpPr txBox="1"/>
          <p:nvPr/>
        </p:nvSpPr>
        <p:spPr>
          <a:xfrm>
            <a:off x="7361019" y="1623608"/>
            <a:ext cx="32611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i="1" dirty="0">
                <a:cs typeface="Arial"/>
              </a:rPr>
              <a:t>Before paper and scissors were invented...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47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THE FOURTH INDUSTRIAL REVOLUTION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87CAC-69D1-1DD0-59A6-E6CEDA10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b="1" dirty="0">
                <a:latin typeface="Gill Sans MT"/>
              </a:rPr>
              <a:t>What is an "industrial revolution"?</a:t>
            </a:r>
          </a:p>
          <a:p>
            <a:pPr marL="0" indent="0">
              <a:buNone/>
            </a:pPr>
            <a:endParaRPr lang="en-GB" sz="2400" b="1" dirty="0"/>
          </a:p>
          <a:p>
            <a:pPr>
              <a:buFont typeface="Arial"/>
            </a:pPr>
            <a:r>
              <a:rPr lang="en-GB" sz="2400" dirty="0">
                <a:latin typeface="Gill Sans MT"/>
              </a:rPr>
              <a:t>An industrial revolution describes a process of economic transformation initiated by the adoption of novel technologies.</a:t>
            </a:r>
            <a:endParaRPr lang="en-GB" sz="2400">
              <a:latin typeface="Gill Sans MT"/>
            </a:endParaRPr>
          </a:p>
          <a:p>
            <a:pPr>
              <a:buFont typeface="Arial"/>
            </a:pPr>
            <a:r>
              <a:rPr lang="en-GB" sz="2400" dirty="0">
                <a:latin typeface="Gill Sans MT"/>
              </a:rPr>
              <a:t>Note "adoption" not just "invention"</a:t>
            </a:r>
            <a:endParaRPr lang="en-GB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732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 dirty="0">
                <a:latin typeface="Gill Sans MT"/>
              </a:rPr>
              <a:t>THE FIRST INDUSTRIAL REVOLUTION (</a:t>
            </a:r>
            <a:r>
              <a:rPr lang="en-ZA">
                <a:latin typeface="Gill Sans MT"/>
              </a:rPr>
              <a:t>late1700s</a:t>
            </a:r>
            <a:r>
              <a:rPr lang="en-ZA" dirty="0">
                <a:latin typeface="Gill Sans MT"/>
              </a:rPr>
              <a:t> - </a:t>
            </a:r>
            <a:r>
              <a:rPr lang="en-ZA">
                <a:latin typeface="Gill Sans MT"/>
              </a:rPr>
              <a:t>early1800s</a:t>
            </a:r>
            <a:r>
              <a:rPr lang="en-ZA" dirty="0">
                <a:latin typeface="Gill Sans MT"/>
              </a:rPr>
              <a:t>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87CAC-69D1-1DD0-59A6-E6CEDA10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5769782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Before the first industrial revolution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Humans were focused on agricultural practices.</a:t>
            </a:r>
            <a:endParaRPr lang="en-GB" sz="2400"/>
          </a:p>
          <a:p>
            <a:r>
              <a:rPr lang="en-GB" sz="2400" dirty="0">
                <a:latin typeface="Gill Sans MT"/>
              </a:rPr>
              <a:t>After the first industrial revolution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Large scale industrialisation </a:t>
            </a:r>
            <a:endParaRPr lang="en-GB" sz="2200" dirty="0">
              <a:latin typeface="Gill Sans M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Steam power to support iron and textile production. </a:t>
            </a:r>
            <a:endParaRPr lang="en-GB"/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endParaRPr lang="en-GB" sz="2400" dirty="0"/>
          </a:p>
        </p:txBody>
      </p:sp>
      <p:pic>
        <p:nvPicPr>
          <p:cNvPr id="3" name="Picture 2" descr="A group of women working in a factory&#10;&#10;Description automatically generated">
            <a:extLst>
              <a:ext uri="{FF2B5EF4-FFF2-40B4-BE49-F238E27FC236}">
                <a16:creationId xmlns:a16="http://schemas.microsoft.com/office/drawing/2014/main" id="{A9A7D115-25BD-660F-3742-3B716AE2D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66" y="2500332"/>
            <a:ext cx="5428628" cy="34709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9404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THE SECOND INDUSTRIAL REVOLUTION (1870 - 1914)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87CAC-69D1-1DD0-59A6-E6CEDA10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6586567" cy="4375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 dirty="0">
                <a:latin typeface="Gill Sans MT"/>
              </a:rPr>
              <a:t>Before the second industrial revolution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Steam-powered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Slow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Manufacturing processes were complicated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Lots of human involvement needed.</a:t>
            </a:r>
            <a:endParaRPr lang="en-GB" sz="2400"/>
          </a:p>
          <a:p>
            <a:r>
              <a:rPr lang="en-GB" sz="2400" dirty="0">
                <a:latin typeface="Gill Sans MT"/>
              </a:rPr>
              <a:t>After the second industrial revolution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Standardisation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Mass-production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Industrialisation. 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New steel-making processes, machine tools and assembly lines were key elements of new automated processes. </a:t>
            </a:r>
            <a:endParaRPr lang="en-GB" sz="2400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89C09452-B102-2B21-0809-2C4AA02A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358" y="1784973"/>
            <a:ext cx="4177737" cy="37163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8962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THE THIRD INDUSTRIAL REVOLUTION (1970s – early 21st century)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87CAC-69D1-1DD0-59A6-E6CEDA10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7084606" cy="4375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sz="2400" dirty="0">
                <a:latin typeface="Gill Sans MT"/>
              </a:rPr>
              <a:t>Before the third industrial revolution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No such thing as "instant communication"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Movies had to be seen in cinema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Books/print dominant form of media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Technology was expensive, meant for military, academic or very wealthy individuals</a:t>
            </a:r>
          </a:p>
          <a:p>
            <a:r>
              <a:rPr lang="en-GB" sz="2400" dirty="0">
                <a:latin typeface="Gill Sans MT"/>
              </a:rPr>
              <a:t>After the third industrial revolution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Digital computing and communication technologies became widely available.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ATMs, mobile phones, and digital cameras.</a:t>
            </a:r>
            <a:endParaRPr lang="en-GB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Birth of the Internet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World Wide Web was a further key development. </a:t>
            </a:r>
            <a:endParaRPr lang="en-GB" sz="2400"/>
          </a:p>
        </p:txBody>
      </p:sp>
      <p:pic>
        <p:nvPicPr>
          <p:cNvPr id="3" name="Picture 2" descr="A person leaning on a desk with a computer monitor&#10;&#10;Description automatically generated">
            <a:extLst>
              <a:ext uri="{FF2B5EF4-FFF2-40B4-BE49-F238E27FC236}">
                <a16:creationId xmlns:a16="http://schemas.microsoft.com/office/drawing/2014/main" id="{5EEC126B-65B0-B015-60BB-244FD6BD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226" y="2621678"/>
            <a:ext cx="4270371" cy="31735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417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THE FOURTH INDUSTRIAL REVOLUTION (21st century - ongoing)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A87CAC-69D1-1DD0-59A6-E6CEDA104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6033743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Before the fourth industrial revolution</a:t>
            </a:r>
            <a:endParaRPr lang="en-GB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Technology existed and it was prevalent, but it was not connected</a:t>
            </a:r>
          </a:p>
          <a:p>
            <a:r>
              <a:rPr lang="en-GB" sz="2400" dirty="0">
                <a:latin typeface="Gill Sans MT"/>
              </a:rPr>
              <a:t>After the fourth industrial revolution</a:t>
            </a:r>
            <a:endParaRPr lang="en-US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Increased connectivity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Smart phones, smart sensors, location detection technologies.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Big data analytics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Smart automation of value chains, 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Digitisation of products and services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400" dirty="0">
                <a:latin typeface="Gill Sans MT"/>
              </a:rPr>
              <a:t>Development of new business models</a:t>
            </a:r>
            <a:endParaRPr lang="en-GB" sz="2400" dirty="0"/>
          </a:p>
        </p:txBody>
      </p:sp>
      <p:pic>
        <p:nvPicPr>
          <p:cNvPr id="3" name="Picture 2" descr="A person in a tuxedo and a gold coin&#10;&#10;Description automatically generated">
            <a:extLst>
              <a:ext uri="{FF2B5EF4-FFF2-40B4-BE49-F238E27FC236}">
                <a16:creationId xmlns:a16="http://schemas.microsoft.com/office/drawing/2014/main" id="{2AF53E2E-6147-FCA9-9BED-105C770F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647" y="2352187"/>
            <a:ext cx="5244354" cy="4434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59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4153-0B93-40C6-9F73-9FD1EA09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WHAT </a:t>
            </a:r>
            <a:r>
              <a:rPr lang="en-ZA" dirty="0">
                <a:latin typeface="Gill Sans MT"/>
              </a:rPr>
              <a:t>THE </a:t>
            </a:r>
            <a:r>
              <a:rPr lang="en-ZA">
                <a:latin typeface="Gill Sans MT"/>
              </a:rPr>
              <a:t>FOURTH INDUSTRIAL REVOLUTION IS </a:t>
            </a:r>
            <a:r>
              <a:rPr lang="en-ZA" i="1" u="sng">
                <a:highlight>
                  <a:srgbClr val="FFFF00"/>
                </a:highlight>
                <a:latin typeface="Gill Sans MT"/>
              </a:rPr>
              <a:t>NOT</a:t>
            </a:r>
            <a:endParaRPr lang="en-ZA" i="1" u="sng">
              <a:highlight>
                <a:srgbClr val="FFFF00"/>
              </a:highlight>
            </a:endParaRPr>
          </a:p>
        </p:txBody>
      </p:sp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755C247-1F5F-E99F-FFFA-49CC28B560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942" r="-119" b="-121"/>
          <a:stretch/>
        </p:blipFill>
        <p:spPr>
          <a:xfrm>
            <a:off x="3123182" y="1568824"/>
            <a:ext cx="5562152" cy="50082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9256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</TotalTime>
  <Words>174</Words>
  <Application>Microsoft Office PowerPoint</Application>
  <PresentationFormat>Widescreen</PresentationFormat>
  <Paragraphs>20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White Video box</vt:lpstr>
      <vt:lpstr>TAS 152</vt:lpstr>
      <vt:lpstr>RECAP</vt:lpstr>
      <vt:lpstr>THE FOURTH INDUSTRIAL REVOLUTION</vt:lpstr>
      <vt:lpstr>THE FOURTH INDUSTRIAL REVOLUTION</vt:lpstr>
      <vt:lpstr>THE FIRST INDUSTRIAL REVOLUTION (late1700s - early1800s)</vt:lpstr>
      <vt:lpstr>THE SECOND INDUSTRIAL REVOLUTION (1870 - 1914)</vt:lpstr>
      <vt:lpstr>THE THIRD INDUSTRIAL REVOLUTION (1970s – early 21st century)</vt:lpstr>
      <vt:lpstr>THE FOURTH INDUSTRIAL REVOLUTION (21st century - ongoing)</vt:lpstr>
      <vt:lpstr>WHAT THE FOURTH INDUSTRIAL REVOLUTION IS NOT</vt:lpstr>
      <vt:lpstr>THE IMPACT OF DISRUPTIVE TECHNOLOGIES</vt:lpstr>
      <vt:lpstr>THE IMPACT OF DISRUPTIVE TECHNOLOGIES – E-HAILING</vt:lpstr>
      <vt:lpstr>THE IMPACT OF DISRUPTIVE TECHNOLOGIES - STREAMING</vt:lpstr>
      <vt:lpstr>THE IMPACT OF DISRUPTIVE TECHNOLOGIES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Warwick Von Hagen</cp:lastModifiedBy>
  <cp:revision>423</cp:revision>
  <dcterms:created xsi:type="dcterms:W3CDTF">2021-02-17T07:10:33Z</dcterms:created>
  <dcterms:modified xsi:type="dcterms:W3CDTF">2024-03-15T06:31:41Z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</Properties>
</file>