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7" r:id="rId6"/>
    <p:sldId id="269" r:id="rId7"/>
    <p:sldId id="272" r:id="rId8"/>
    <p:sldId id="273" r:id="rId9"/>
    <p:sldId id="280" r:id="rId10"/>
    <p:sldId id="274" r:id="rId11"/>
    <p:sldId id="281" r:id="rId12"/>
    <p:sldId id="275" r:id="rId13"/>
    <p:sldId id="282" r:id="rId14"/>
    <p:sldId id="276" r:id="rId15"/>
    <p:sldId id="283" r:id="rId16"/>
    <p:sldId id="277" r:id="rId17"/>
    <p:sldId id="284" r:id="rId18"/>
    <p:sldId id="278" r:id="rId19"/>
    <p:sldId id="285" r:id="rId20"/>
    <p:sldId id="279" r:id="rId21"/>
    <p:sldId id="286" r:id="rId22"/>
    <p:sldId id="271" r:id="rId23"/>
    <p:sldId id="268" r:id="rId24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63A9"/>
    <a:srgbClr val="F6921F"/>
    <a:srgbClr val="237DA0"/>
    <a:srgbClr val="BF4856"/>
    <a:srgbClr val="E77AAE"/>
    <a:srgbClr val="53575B"/>
    <a:srgbClr val="3AB2E6"/>
    <a:srgbClr val="F8D902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97383-92C3-B922-255D-A24ABB9AE0AF}" v="844" dt="2024-03-11T08:35:09.367"/>
    <p1510:client id="{C0845918-E5BB-393F-C42A-5C932B2AB43C}" v="989" dt="2024-03-10T18:15:38.215"/>
    <p1510:client id="{D80E9B94-3D89-D07D-B567-D535DB64C80C}" v="493" dt="2024-03-10T14:57:18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D80E9B94-3D89-D07D-B567-D535DB64C80C}"/>
    <pc:docChg chg="addSld modSld">
      <pc:chgData name="Mia Gerber (STADIO - Centurion)" userId="S::miag@stadio.ac.za::d3f4434c-cc81-4823-ad51-d563427b1762" providerId="AD" clId="Web-{D80E9B94-3D89-D07D-B567-D535DB64C80C}" dt="2024-03-10T14:57:18.721" v="484"/>
      <pc:docMkLst>
        <pc:docMk/>
      </pc:docMkLst>
      <pc:sldChg chg="modSp">
        <pc:chgData name="Mia Gerber (STADIO - Centurion)" userId="S::miag@stadio.ac.za::d3f4434c-cc81-4823-ad51-d563427b1762" providerId="AD" clId="Web-{D80E9B94-3D89-D07D-B567-D535DB64C80C}" dt="2024-03-10T14:35:35.513" v="9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D80E9B94-3D89-D07D-B567-D535DB64C80C}" dt="2024-03-10T14:31:14.443" v="8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D80E9B94-3D89-D07D-B567-D535DB64C80C}" dt="2024-03-10T14:35:35.513" v="9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D80E9B94-3D89-D07D-B567-D535DB64C80C}" dt="2024-03-10T14:44:12.306" v="189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D80E9B94-3D89-D07D-B567-D535DB64C80C}" dt="2024-03-10T14:32:43.305" v="68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D80E9B94-3D89-D07D-B567-D535DB64C80C}" dt="2024-03-10T14:44:12.306" v="189" actId="20577"/>
          <ac:spMkLst>
            <pc:docMk/>
            <pc:sldMk cId="3990982004" sldId="267"/>
            <ac:spMk id="4" creationId="{11401B6B-6414-38A0-1FF2-E90CB1B14A10}"/>
          </ac:spMkLst>
        </pc:spChg>
        <pc:spChg chg="del">
          <ac:chgData name="Mia Gerber (STADIO - Centurion)" userId="S::miag@stadio.ac.za::d3f4434c-cc81-4823-ad51-d563427b1762" providerId="AD" clId="Web-{D80E9B94-3D89-D07D-B567-D535DB64C80C}" dt="2024-03-10T14:31:38.287" v="21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D80E9B94-3D89-D07D-B567-D535DB64C80C}" dt="2024-03-10T14:31:36.943" v="20"/>
          <ac:spMkLst>
            <pc:docMk/>
            <pc:sldMk cId="3990982004" sldId="267"/>
            <ac:spMk id="7" creationId="{74A94B73-C6D2-48C3-9E04-BDA3FB245D6C}"/>
          </ac:spMkLst>
        </pc:spChg>
        <pc:spChg chg="add del mod">
          <ac:chgData name="Mia Gerber (STADIO - Centurion)" userId="S::miag@stadio.ac.za::d3f4434c-cc81-4823-ad51-d563427b1762" providerId="AD" clId="Web-{D80E9B94-3D89-D07D-B567-D535DB64C80C}" dt="2024-03-10T14:31:46.022" v="27"/>
          <ac:spMkLst>
            <pc:docMk/>
            <pc:sldMk cId="3990982004" sldId="267"/>
            <ac:spMk id="8" creationId="{B241BFD9-D9AE-E233-1C85-9EA8359539D6}"/>
          </ac:spMkLst>
        </pc:spChg>
        <pc:picChg chg="del">
          <ac:chgData name="Mia Gerber (STADIO - Centurion)" userId="S::miag@stadio.ac.za::d3f4434c-cc81-4823-ad51-d563427b1762" providerId="AD" clId="Web-{D80E9B94-3D89-D07D-B567-D535DB64C80C}" dt="2024-03-10T14:31:38.287" v="21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add replId">
        <pc:chgData name="Mia Gerber (STADIO - Centurion)" userId="S::miag@stadio.ac.za::d3f4434c-cc81-4823-ad51-d563427b1762" providerId="AD" clId="Web-{D80E9B94-3D89-D07D-B567-D535DB64C80C}" dt="2024-03-10T14:46:24.716" v="340" actId="20577"/>
        <pc:sldMkLst>
          <pc:docMk/>
          <pc:sldMk cId="2991590710" sldId="269"/>
        </pc:sldMkLst>
        <pc:spChg chg="mod">
          <ac:chgData name="Mia Gerber (STADIO - Centurion)" userId="S::miag@stadio.ac.za::d3f4434c-cc81-4823-ad51-d563427b1762" providerId="AD" clId="Web-{D80E9B94-3D89-D07D-B567-D535DB64C80C}" dt="2024-03-10T14:45:03.104" v="272" actId="20577"/>
          <ac:spMkLst>
            <pc:docMk/>
            <pc:sldMk cId="2991590710" sldId="269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D80E9B94-3D89-D07D-B567-D535DB64C80C}" dt="2024-03-10T14:46:24.716" v="340" actId="20577"/>
          <ac:spMkLst>
            <pc:docMk/>
            <pc:sldMk cId="2991590710" sldId="269"/>
            <ac:spMk id="4" creationId="{11401B6B-6414-38A0-1FF2-E90CB1B14A10}"/>
          </ac:spMkLst>
        </pc:spChg>
      </pc:sldChg>
      <pc:sldChg chg="modSp add replId">
        <pc:chgData name="Mia Gerber (STADIO - Centurion)" userId="S::miag@stadio.ac.za::d3f4434c-cc81-4823-ad51-d563427b1762" providerId="AD" clId="Web-{D80E9B94-3D89-D07D-B567-D535DB64C80C}" dt="2024-03-10T14:46:52.092" v="365" actId="20577"/>
        <pc:sldMkLst>
          <pc:docMk/>
          <pc:sldMk cId="225697761" sldId="270"/>
        </pc:sldMkLst>
        <pc:spChg chg="mod">
          <ac:chgData name="Mia Gerber (STADIO - Centurion)" userId="S::miag@stadio.ac.za::d3f4434c-cc81-4823-ad51-d563427b1762" providerId="AD" clId="Web-{D80E9B94-3D89-D07D-B567-D535DB64C80C}" dt="2024-03-10T14:38:04.315" v="177" actId="20577"/>
          <ac:spMkLst>
            <pc:docMk/>
            <pc:sldMk cId="225697761" sldId="270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D80E9B94-3D89-D07D-B567-D535DB64C80C}" dt="2024-03-10T14:46:52.092" v="365" actId="20577"/>
          <ac:spMkLst>
            <pc:docMk/>
            <pc:sldMk cId="225697761" sldId="270"/>
            <ac:spMk id="4" creationId="{11401B6B-6414-38A0-1FF2-E90CB1B14A10}"/>
          </ac:spMkLst>
        </pc:spChg>
      </pc:sldChg>
      <pc:sldChg chg="modSp add replId">
        <pc:chgData name="Mia Gerber (STADIO - Centurion)" userId="S::miag@stadio.ac.za::d3f4434c-cc81-4823-ad51-d563427b1762" providerId="AD" clId="Web-{D80E9B94-3D89-D07D-B567-D535DB64C80C}" dt="2024-03-10T14:49:03.065" v="439" actId="20577"/>
        <pc:sldMkLst>
          <pc:docMk/>
          <pc:sldMk cId="3707063852" sldId="271"/>
        </pc:sldMkLst>
        <pc:spChg chg="mod">
          <ac:chgData name="Mia Gerber (STADIO - Centurion)" userId="S::miag@stadio.ac.za::d3f4434c-cc81-4823-ad51-d563427b1762" providerId="AD" clId="Web-{D80E9B94-3D89-D07D-B567-D535DB64C80C}" dt="2024-03-10T14:38:08.971" v="181" actId="20577"/>
          <ac:spMkLst>
            <pc:docMk/>
            <pc:sldMk cId="3707063852" sldId="271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D80E9B94-3D89-D07D-B567-D535DB64C80C}" dt="2024-03-10T14:49:03.065" v="439" actId="20577"/>
          <ac:spMkLst>
            <pc:docMk/>
            <pc:sldMk cId="3707063852" sldId="271"/>
            <ac:spMk id="4" creationId="{11401B6B-6414-38A0-1FF2-E90CB1B14A10}"/>
          </ac:spMkLst>
        </pc:spChg>
      </pc:sldChg>
      <pc:sldChg chg="modSp add replId">
        <pc:chgData name="Mia Gerber (STADIO - Centurion)" userId="S::miag@stadio.ac.za::d3f4434c-cc81-4823-ad51-d563427b1762" providerId="AD" clId="Web-{D80E9B94-3D89-D07D-B567-D535DB64C80C}" dt="2024-03-10T14:56:38.189" v="446" actId="20577"/>
        <pc:sldMkLst>
          <pc:docMk/>
          <pc:sldMk cId="2816596591" sldId="272"/>
        </pc:sldMkLst>
        <pc:spChg chg="mod">
          <ac:chgData name="Mia Gerber (STADIO - Centurion)" userId="S::miag@stadio.ac.za::d3f4434c-cc81-4823-ad51-d563427b1762" providerId="AD" clId="Web-{D80E9B94-3D89-D07D-B567-D535DB64C80C}" dt="2024-03-10T14:56:38.189" v="446" actId="20577"/>
          <ac:spMkLst>
            <pc:docMk/>
            <pc:sldMk cId="2816596591" sldId="272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D80E9B94-3D89-D07D-B567-D535DB64C80C}" dt="2024-03-10T14:48:34.206" v="434" actId="20577"/>
          <ac:spMkLst>
            <pc:docMk/>
            <pc:sldMk cId="2816596591" sldId="272"/>
            <ac:spMk id="4" creationId="{11401B6B-6414-38A0-1FF2-E90CB1B14A10}"/>
          </ac:spMkLst>
        </pc:spChg>
      </pc:sldChg>
      <pc:sldChg chg="modSp new">
        <pc:chgData name="Mia Gerber (STADIO - Centurion)" userId="S::miag@stadio.ac.za::d3f4434c-cc81-4823-ad51-d563427b1762" providerId="AD" clId="Web-{D80E9B94-3D89-D07D-B567-D535DB64C80C}" dt="2024-03-10T14:57:07.518" v="479" actId="20577"/>
        <pc:sldMkLst>
          <pc:docMk/>
          <pc:sldMk cId="2466904333" sldId="273"/>
        </pc:sldMkLst>
        <pc:spChg chg="mod">
          <ac:chgData name="Mia Gerber (STADIO - Centurion)" userId="S::miag@stadio.ac.za::d3f4434c-cc81-4823-ad51-d563427b1762" providerId="AD" clId="Web-{D80E9B94-3D89-D07D-B567-D535DB64C80C}" dt="2024-03-10T14:56:59.971" v="466" actId="20577"/>
          <ac:spMkLst>
            <pc:docMk/>
            <pc:sldMk cId="2466904333" sldId="273"/>
            <ac:spMk id="2" creationId="{4F1B9224-2A08-440E-595B-DA136B1E4BE7}"/>
          </ac:spMkLst>
        </pc:spChg>
        <pc:spChg chg="mod">
          <ac:chgData name="Mia Gerber (STADIO - Centurion)" userId="S::miag@stadio.ac.za::d3f4434c-cc81-4823-ad51-d563427b1762" providerId="AD" clId="Web-{D80E9B94-3D89-D07D-B567-D535DB64C80C}" dt="2024-03-10T14:57:07.518" v="479" actId="20577"/>
          <ac:spMkLst>
            <pc:docMk/>
            <pc:sldMk cId="2466904333" sldId="273"/>
            <ac:spMk id="3" creationId="{DD15E523-93D3-2EBC-19BA-10E766A8F0FB}"/>
          </ac:spMkLst>
        </pc:spChg>
      </pc:sldChg>
      <pc:sldChg chg="add replId">
        <pc:chgData name="Mia Gerber (STADIO - Centurion)" userId="S::miag@stadio.ac.za::d3f4434c-cc81-4823-ad51-d563427b1762" providerId="AD" clId="Web-{D80E9B94-3D89-D07D-B567-D535DB64C80C}" dt="2024-03-10T14:57:11.924" v="480"/>
        <pc:sldMkLst>
          <pc:docMk/>
          <pc:sldMk cId="261661018" sldId="274"/>
        </pc:sldMkLst>
      </pc:sldChg>
      <pc:sldChg chg="add replId">
        <pc:chgData name="Mia Gerber (STADIO - Centurion)" userId="S::miag@stadio.ac.za::d3f4434c-cc81-4823-ad51-d563427b1762" providerId="AD" clId="Web-{D80E9B94-3D89-D07D-B567-D535DB64C80C}" dt="2024-03-10T14:57:13.549" v="481"/>
        <pc:sldMkLst>
          <pc:docMk/>
          <pc:sldMk cId="723481504" sldId="275"/>
        </pc:sldMkLst>
      </pc:sldChg>
      <pc:sldChg chg="add replId">
        <pc:chgData name="Mia Gerber (STADIO - Centurion)" userId="S::miag@stadio.ac.za::d3f4434c-cc81-4823-ad51-d563427b1762" providerId="AD" clId="Web-{D80E9B94-3D89-D07D-B567-D535DB64C80C}" dt="2024-03-10T14:57:15.659" v="482"/>
        <pc:sldMkLst>
          <pc:docMk/>
          <pc:sldMk cId="2402379437" sldId="276"/>
        </pc:sldMkLst>
      </pc:sldChg>
      <pc:sldChg chg="add replId">
        <pc:chgData name="Mia Gerber (STADIO - Centurion)" userId="S::miag@stadio.ac.za::d3f4434c-cc81-4823-ad51-d563427b1762" providerId="AD" clId="Web-{D80E9B94-3D89-D07D-B567-D535DB64C80C}" dt="2024-03-10T14:57:17.159" v="483"/>
        <pc:sldMkLst>
          <pc:docMk/>
          <pc:sldMk cId="2159976133" sldId="277"/>
        </pc:sldMkLst>
      </pc:sldChg>
      <pc:sldChg chg="add replId">
        <pc:chgData name="Mia Gerber (STADIO - Centurion)" userId="S::miag@stadio.ac.za::d3f4434c-cc81-4823-ad51-d563427b1762" providerId="AD" clId="Web-{D80E9B94-3D89-D07D-B567-D535DB64C80C}" dt="2024-03-10T14:57:18.721" v="484"/>
        <pc:sldMkLst>
          <pc:docMk/>
          <pc:sldMk cId="3685421659" sldId="278"/>
        </pc:sldMkLst>
      </pc:sldChg>
    </pc:docChg>
  </pc:docChgLst>
  <pc:docChgLst>
    <pc:chgData name="Mia Gerber (STADIO - Centurion)" userId="S::miag@stadio.ac.za::d3f4434c-cc81-4823-ad51-d563427b1762" providerId="AD" clId="Web-{C0845918-E5BB-393F-C42A-5C932B2AB43C}"/>
    <pc:docChg chg="addSld delSld modSld">
      <pc:chgData name="Mia Gerber (STADIO - Centurion)" userId="S::miag@stadio.ac.za::d3f4434c-cc81-4823-ad51-d563427b1762" providerId="AD" clId="Web-{C0845918-E5BB-393F-C42A-5C932B2AB43C}" dt="2024-03-10T18:15:38.215" v="956"/>
      <pc:docMkLst>
        <pc:docMk/>
      </pc:docMkLst>
      <pc:sldChg chg="modSp">
        <pc:chgData name="Mia Gerber (STADIO - Centurion)" userId="S::miag@stadio.ac.za::d3f4434c-cc81-4823-ad51-d563427b1762" providerId="AD" clId="Web-{C0845918-E5BB-393F-C42A-5C932B2AB43C}" dt="2024-03-10T16:59:44.841" v="36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C0845918-E5BB-393F-C42A-5C932B2AB43C}" dt="2024-03-10T16:59:44.841" v="36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modSp">
        <pc:chgData name="Mia Gerber (STADIO - Centurion)" userId="S::miag@stadio.ac.za::d3f4434c-cc81-4823-ad51-d563427b1762" providerId="AD" clId="Web-{C0845918-E5BB-393F-C42A-5C932B2AB43C}" dt="2024-03-10T17:00:29.405" v="400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C0845918-E5BB-393F-C42A-5C932B2AB43C}" dt="2024-03-10T17:00:29.405" v="400" actId="20577"/>
          <ac:spMkLst>
            <pc:docMk/>
            <pc:sldMk cId="3990982004" sldId="267"/>
            <ac:spMk id="4" creationId="{11401B6B-6414-38A0-1FF2-E90CB1B14A10}"/>
          </ac:spMkLst>
        </pc:spChg>
      </pc:sldChg>
      <pc:sldChg chg="modSp">
        <pc:chgData name="Mia Gerber (STADIO - Centurion)" userId="S::miag@stadio.ac.za::d3f4434c-cc81-4823-ad51-d563427b1762" providerId="AD" clId="Web-{C0845918-E5BB-393F-C42A-5C932B2AB43C}" dt="2024-03-10T17:09:21.781" v="588" actId="20577"/>
        <pc:sldMkLst>
          <pc:docMk/>
          <pc:sldMk cId="2991590710" sldId="269"/>
        </pc:sldMkLst>
        <pc:spChg chg="mod">
          <ac:chgData name="Mia Gerber (STADIO - Centurion)" userId="S::miag@stadio.ac.za::d3f4434c-cc81-4823-ad51-d563427b1762" providerId="AD" clId="Web-{C0845918-E5BB-393F-C42A-5C932B2AB43C}" dt="2024-03-10T17:08:42.342" v="576" actId="20577"/>
          <ac:spMkLst>
            <pc:docMk/>
            <pc:sldMk cId="2991590710" sldId="269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C0845918-E5BB-393F-C42A-5C932B2AB43C}" dt="2024-03-10T17:09:21.781" v="588" actId="20577"/>
          <ac:spMkLst>
            <pc:docMk/>
            <pc:sldMk cId="2991590710" sldId="269"/>
            <ac:spMk id="4" creationId="{11401B6B-6414-38A0-1FF2-E90CB1B14A10}"/>
          </ac:spMkLst>
        </pc:spChg>
      </pc:sldChg>
      <pc:sldChg chg="del">
        <pc:chgData name="Mia Gerber (STADIO - Centurion)" userId="S::miag@stadio.ac.za::d3f4434c-cc81-4823-ad51-d563427b1762" providerId="AD" clId="Web-{C0845918-E5BB-393F-C42A-5C932B2AB43C}" dt="2024-03-10T16:58:05.760" v="332"/>
        <pc:sldMkLst>
          <pc:docMk/>
          <pc:sldMk cId="225697761" sldId="270"/>
        </pc:sldMkLst>
      </pc:sldChg>
      <pc:sldChg chg="modSp">
        <pc:chgData name="Mia Gerber (STADIO - Centurion)" userId="S::miag@stadio.ac.za::d3f4434c-cc81-4823-ad51-d563427b1762" providerId="AD" clId="Web-{C0845918-E5BB-393F-C42A-5C932B2AB43C}" dt="2024-03-10T17:17:23.623" v="701" actId="20577"/>
        <pc:sldMkLst>
          <pc:docMk/>
          <pc:sldMk cId="3707063852" sldId="271"/>
        </pc:sldMkLst>
        <pc:spChg chg="mod">
          <ac:chgData name="Mia Gerber (STADIO - Centurion)" userId="S::miag@stadio.ac.za::d3f4434c-cc81-4823-ad51-d563427b1762" providerId="AD" clId="Web-{C0845918-E5BB-393F-C42A-5C932B2AB43C}" dt="2024-03-10T17:17:23.623" v="701" actId="20577"/>
          <ac:spMkLst>
            <pc:docMk/>
            <pc:sldMk cId="3707063852" sldId="271"/>
            <ac:spMk id="4" creationId="{11401B6B-6414-38A0-1FF2-E90CB1B14A10}"/>
          </ac:spMkLst>
        </pc:spChg>
      </pc:sldChg>
      <pc:sldChg chg="addSp modSp">
        <pc:chgData name="Mia Gerber (STADIO - Centurion)" userId="S::miag@stadio.ac.za::d3f4434c-cc81-4823-ad51-d563427b1762" providerId="AD" clId="Web-{C0845918-E5BB-393F-C42A-5C932B2AB43C}" dt="2024-03-10T18:11:29.332" v="901" actId="20577"/>
        <pc:sldMkLst>
          <pc:docMk/>
          <pc:sldMk cId="2466904333" sldId="273"/>
        </pc:sldMkLst>
        <pc:spChg chg="mod">
          <ac:chgData name="Mia Gerber (STADIO - Centurion)" userId="S::miag@stadio.ac.za::d3f4434c-cc81-4823-ad51-d563427b1762" providerId="AD" clId="Web-{C0845918-E5BB-393F-C42A-5C932B2AB43C}" dt="2024-03-10T18:11:29.332" v="901" actId="20577"/>
          <ac:spMkLst>
            <pc:docMk/>
            <pc:sldMk cId="2466904333" sldId="273"/>
            <ac:spMk id="3" creationId="{DD15E523-93D3-2EBC-19BA-10E766A8F0FB}"/>
          </ac:spMkLst>
        </pc:spChg>
        <pc:picChg chg="add mod">
          <ac:chgData name="Mia Gerber (STADIO - Centurion)" userId="S::miag@stadio.ac.za::d3f4434c-cc81-4823-ad51-d563427b1762" providerId="AD" clId="Web-{C0845918-E5BB-393F-C42A-5C932B2AB43C}" dt="2024-03-10T17:47:04.427" v="824" actId="14100"/>
          <ac:picMkLst>
            <pc:docMk/>
            <pc:sldMk cId="2466904333" sldId="273"/>
            <ac:picMk id="4" creationId="{9F646386-85B9-203A-1BC7-5D6CAE319B65}"/>
          </ac:picMkLst>
        </pc:picChg>
      </pc:sldChg>
      <pc:sldChg chg="addSp delSp modSp">
        <pc:chgData name="Mia Gerber (STADIO - Centurion)" userId="S::miag@stadio.ac.za::d3f4434c-cc81-4823-ad51-d563427b1762" providerId="AD" clId="Web-{C0845918-E5BB-393F-C42A-5C932B2AB43C}" dt="2024-03-10T18:11:35.567" v="902" actId="20577"/>
        <pc:sldMkLst>
          <pc:docMk/>
          <pc:sldMk cId="261661018" sldId="274"/>
        </pc:sldMkLst>
        <pc:spChg chg="mod">
          <ac:chgData name="Mia Gerber (STADIO - Centurion)" userId="S::miag@stadio.ac.za::d3f4434c-cc81-4823-ad51-d563427b1762" providerId="AD" clId="Web-{C0845918-E5BB-393F-C42A-5C932B2AB43C}" dt="2024-03-10T18:11:35.567" v="902" actId="20577"/>
          <ac:spMkLst>
            <pc:docMk/>
            <pc:sldMk cId="261661018" sldId="274"/>
            <ac:spMk id="3" creationId="{DD15E523-93D3-2EBC-19BA-10E766A8F0FB}"/>
          </ac:spMkLst>
        </pc:spChg>
        <pc:picChg chg="add del mod">
          <ac:chgData name="Mia Gerber (STADIO - Centurion)" userId="S::miag@stadio.ac.za::d3f4434c-cc81-4823-ad51-d563427b1762" providerId="AD" clId="Web-{C0845918-E5BB-393F-C42A-5C932B2AB43C}" dt="2024-03-10T17:53:39.158" v="840"/>
          <ac:picMkLst>
            <pc:docMk/>
            <pc:sldMk cId="261661018" sldId="274"/>
            <ac:picMk id="4" creationId="{318CEF57-4F13-35D8-058C-4A0D5FAC61FE}"/>
          </ac:picMkLst>
        </pc:picChg>
        <pc:picChg chg="add mod">
          <ac:chgData name="Mia Gerber (STADIO - Centurion)" userId="S::miag@stadio.ac.za::d3f4434c-cc81-4823-ad51-d563427b1762" providerId="AD" clId="Web-{C0845918-E5BB-393F-C42A-5C932B2AB43C}" dt="2024-03-10T17:58:33.136" v="878" actId="1076"/>
          <ac:picMkLst>
            <pc:docMk/>
            <pc:sldMk cId="261661018" sldId="274"/>
            <ac:picMk id="5" creationId="{E13D80BB-C7A9-5481-B613-7C5DE13A61F4}"/>
          </ac:picMkLst>
        </pc:picChg>
        <pc:picChg chg="add mod">
          <ac:chgData name="Mia Gerber (STADIO - Centurion)" userId="S::miag@stadio.ac.za::d3f4434c-cc81-4823-ad51-d563427b1762" providerId="AD" clId="Web-{C0845918-E5BB-393F-C42A-5C932B2AB43C}" dt="2024-03-10T17:58:05.525" v="876" actId="1076"/>
          <ac:picMkLst>
            <pc:docMk/>
            <pc:sldMk cId="261661018" sldId="274"/>
            <ac:picMk id="6" creationId="{FCEC891D-3B9F-59EF-754A-FB386174BF37}"/>
          </ac:picMkLst>
        </pc:picChg>
        <pc:picChg chg="add mod ord">
          <ac:chgData name="Mia Gerber (STADIO - Centurion)" userId="S::miag@stadio.ac.za::d3f4434c-cc81-4823-ad51-d563427b1762" providerId="AD" clId="Web-{C0845918-E5BB-393F-C42A-5C932B2AB43C}" dt="2024-03-10T17:58:05.400" v="874" actId="1076"/>
          <ac:picMkLst>
            <pc:docMk/>
            <pc:sldMk cId="261661018" sldId="274"/>
            <ac:picMk id="7" creationId="{68DD61B8-6D16-CB53-1C97-7DF308AFF037}"/>
          </ac:picMkLst>
        </pc:picChg>
        <pc:picChg chg="add mod ord">
          <ac:chgData name="Mia Gerber (STADIO - Centurion)" userId="S::miag@stadio.ac.za::d3f4434c-cc81-4823-ad51-d563427b1762" providerId="AD" clId="Web-{C0845918-E5BB-393F-C42A-5C932B2AB43C}" dt="2024-03-10T17:58:36.886" v="879" actId="1076"/>
          <ac:picMkLst>
            <pc:docMk/>
            <pc:sldMk cId="261661018" sldId="274"/>
            <ac:picMk id="8" creationId="{11AD37E1-6B7E-BBE4-4043-4EC7A12ADB79}"/>
          </ac:picMkLst>
        </pc:picChg>
        <pc:picChg chg="add mod ord">
          <ac:chgData name="Mia Gerber (STADIO - Centurion)" userId="S::miag@stadio.ac.za::d3f4434c-cc81-4823-ad51-d563427b1762" providerId="AD" clId="Web-{C0845918-E5BB-393F-C42A-5C932B2AB43C}" dt="2024-03-10T17:58:45.011" v="881" actId="1076"/>
          <ac:picMkLst>
            <pc:docMk/>
            <pc:sldMk cId="261661018" sldId="274"/>
            <ac:picMk id="9" creationId="{6767D413-40A0-3B50-BB3D-BD3758AB05DD}"/>
          </ac:picMkLst>
        </pc:picChg>
      </pc:sldChg>
      <pc:sldChg chg="modSp">
        <pc:chgData name="Mia Gerber (STADIO - Centurion)" userId="S::miag@stadio.ac.za::d3f4434c-cc81-4823-ad51-d563427b1762" providerId="AD" clId="Web-{C0845918-E5BB-393F-C42A-5C932B2AB43C}" dt="2024-03-10T18:11:26.473" v="900" actId="20577"/>
        <pc:sldMkLst>
          <pc:docMk/>
          <pc:sldMk cId="723481504" sldId="275"/>
        </pc:sldMkLst>
        <pc:spChg chg="mod">
          <ac:chgData name="Mia Gerber (STADIO - Centurion)" userId="S::miag@stadio.ac.za::d3f4434c-cc81-4823-ad51-d563427b1762" providerId="AD" clId="Web-{C0845918-E5BB-393F-C42A-5C932B2AB43C}" dt="2024-03-10T18:11:26.473" v="900" actId="20577"/>
          <ac:spMkLst>
            <pc:docMk/>
            <pc:sldMk cId="723481504" sldId="275"/>
            <ac:spMk id="3" creationId="{DD15E523-93D3-2EBC-19BA-10E766A8F0FB}"/>
          </ac:spMkLst>
        </pc:spChg>
      </pc:sldChg>
      <pc:sldChg chg="addSp modSp">
        <pc:chgData name="Mia Gerber (STADIO - Centurion)" userId="S::miag@stadio.ac.za::d3f4434c-cc81-4823-ad51-d563427b1762" providerId="AD" clId="Web-{C0845918-E5BB-393F-C42A-5C932B2AB43C}" dt="2024-03-10T18:11:13.785" v="894" actId="20577"/>
        <pc:sldMkLst>
          <pc:docMk/>
          <pc:sldMk cId="2402379437" sldId="276"/>
        </pc:sldMkLst>
        <pc:spChg chg="mod">
          <ac:chgData name="Mia Gerber (STADIO - Centurion)" userId="S::miag@stadio.ac.za::d3f4434c-cc81-4823-ad51-d563427b1762" providerId="AD" clId="Web-{C0845918-E5BB-393F-C42A-5C932B2AB43C}" dt="2024-03-10T18:11:13.785" v="894" actId="20577"/>
          <ac:spMkLst>
            <pc:docMk/>
            <pc:sldMk cId="2402379437" sldId="276"/>
            <ac:spMk id="3" creationId="{DD15E523-93D3-2EBC-19BA-10E766A8F0FB}"/>
          </ac:spMkLst>
        </pc:spChg>
        <pc:picChg chg="add mod">
          <ac:chgData name="Mia Gerber (STADIO - Centurion)" userId="S::miag@stadio.ac.za::d3f4434c-cc81-4823-ad51-d563427b1762" providerId="AD" clId="Web-{C0845918-E5BB-393F-C42A-5C932B2AB43C}" dt="2024-03-10T18:04:59.477" v="891" actId="1076"/>
          <ac:picMkLst>
            <pc:docMk/>
            <pc:sldMk cId="2402379437" sldId="276"/>
            <ac:picMk id="4" creationId="{7E8F493A-8210-3B67-EC23-02816A0A33AA}"/>
          </ac:picMkLst>
        </pc:picChg>
      </pc:sldChg>
      <pc:sldChg chg="addSp modSp">
        <pc:chgData name="Mia Gerber (STADIO - Centurion)" userId="S::miag@stadio.ac.za::d3f4434c-cc81-4823-ad51-d563427b1762" providerId="AD" clId="Web-{C0845918-E5BB-393F-C42A-5C932B2AB43C}" dt="2024-03-10T18:15:38.215" v="956"/>
        <pc:sldMkLst>
          <pc:docMk/>
          <pc:sldMk cId="2159976133" sldId="277"/>
        </pc:sldMkLst>
        <pc:spChg chg="mod">
          <ac:chgData name="Mia Gerber (STADIO - Centurion)" userId="S::miag@stadio.ac.za::d3f4434c-cc81-4823-ad51-d563427b1762" providerId="AD" clId="Web-{C0845918-E5BB-393F-C42A-5C932B2AB43C}" dt="2024-03-10T18:11:21.801" v="899" actId="20577"/>
          <ac:spMkLst>
            <pc:docMk/>
            <pc:sldMk cId="2159976133" sldId="277"/>
            <ac:spMk id="3" creationId="{DD15E523-93D3-2EBC-19BA-10E766A8F0FB}"/>
          </ac:spMkLst>
        </pc:spChg>
        <pc:picChg chg="add mod ord modCrop">
          <ac:chgData name="Mia Gerber (STADIO - Centurion)" userId="S::miag@stadio.ac.za::d3f4434c-cc81-4823-ad51-d563427b1762" providerId="AD" clId="Web-{C0845918-E5BB-393F-C42A-5C932B2AB43C}" dt="2024-03-10T18:15:38.215" v="956"/>
          <ac:picMkLst>
            <pc:docMk/>
            <pc:sldMk cId="2159976133" sldId="277"/>
            <ac:picMk id="4" creationId="{69A5D71A-E3C6-0995-57F7-2E164C2BECEC}"/>
          </ac:picMkLst>
        </pc:picChg>
        <pc:picChg chg="add mod ord">
          <ac:chgData name="Mia Gerber (STADIO - Centurion)" userId="S::miag@stadio.ac.za::d3f4434c-cc81-4823-ad51-d563427b1762" providerId="AD" clId="Web-{C0845918-E5BB-393F-C42A-5C932B2AB43C}" dt="2024-03-10T18:14:28.182" v="944" actId="1076"/>
          <ac:picMkLst>
            <pc:docMk/>
            <pc:sldMk cId="2159976133" sldId="277"/>
            <ac:picMk id="5" creationId="{38D92D5D-81D8-9049-F515-567612CAB051}"/>
          </ac:picMkLst>
        </pc:picChg>
        <pc:picChg chg="add mod">
          <ac:chgData name="Mia Gerber (STADIO - Centurion)" userId="S::miag@stadio.ac.za::d3f4434c-cc81-4823-ad51-d563427b1762" providerId="AD" clId="Web-{C0845918-E5BB-393F-C42A-5C932B2AB43C}" dt="2024-03-10T18:12:28.850" v="921" actId="1076"/>
          <ac:picMkLst>
            <pc:docMk/>
            <pc:sldMk cId="2159976133" sldId="277"/>
            <ac:picMk id="6" creationId="{0AFF3725-C0C1-5B21-93EA-859B8E3FB6BD}"/>
          </ac:picMkLst>
        </pc:picChg>
        <pc:picChg chg="add mod">
          <ac:chgData name="Mia Gerber (STADIO - Centurion)" userId="S::miag@stadio.ac.za::d3f4434c-cc81-4823-ad51-d563427b1762" providerId="AD" clId="Web-{C0845918-E5BB-393F-C42A-5C932B2AB43C}" dt="2024-03-10T18:15:25.011" v="955" actId="1076"/>
          <ac:picMkLst>
            <pc:docMk/>
            <pc:sldMk cId="2159976133" sldId="277"/>
            <ac:picMk id="7" creationId="{71D29F2B-9916-AA5F-5A5E-CCB02E5D207F}"/>
          </ac:picMkLst>
        </pc:picChg>
        <pc:picChg chg="add mod">
          <ac:chgData name="Mia Gerber (STADIO - Centurion)" userId="S::miag@stadio.ac.za::d3f4434c-cc81-4823-ad51-d563427b1762" providerId="AD" clId="Web-{C0845918-E5BB-393F-C42A-5C932B2AB43C}" dt="2024-03-10T18:15:18.058" v="954" actId="14100"/>
          <ac:picMkLst>
            <pc:docMk/>
            <pc:sldMk cId="2159976133" sldId="277"/>
            <ac:picMk id="8" creationId="{C158BA9F-903F-FC68-7A88-3AE9C0068398}"/>
          </ac:picMkLst>
        </pc:picChg>
        <pc:picChg chg="add mod">
          <ac:chgData name="Mia Gerber (STADIO - Centurion)" userId="S::miag@stadio.ac.za::d3f4434c-cc81-4823-ad51-d563427b1762" providerId="AD" clId="Web-{C0845918-E5BB-393F-C42A-5C932B2AB43C}" dt="2024-03-10T18:14:30.713" v="945" actId="1076"/>
          <ac:picMkLst>
            <pc:docMk/>
            <pc:sldMk cId="2159976133" sldId="277"/>
            <ac:picMk id="9" creationId="{67485CC7-0B39-1E0D-1DBD-72DD41584E3D}"/>
          </ac:picMkLst>
        </pc:picChg>
      </pc:sldChg>
      <pc:sldChg chg="modSp">
        <pc:chgData name="Mia Gerber (STADIO - Centurion)" userId="S::miag@stadio.ac.za::d3f4434c-cc81-4823-ad51-d563427b1762" providerId="AD" clId="Web-{C0845918-E5BB-393F-C42A-5C932B2AB43C}" dt="2024-03-10T17:04:35.803" v="518" actId="20577"/>
        <pc:sldMkLst>
          <pc:docMk/>
          <pc:sldMk cId="3685421659" sldId="278"/>
        </pc:sldMkLst>
        <pc:spChg chg="mod">
          <ac:chgData name="Mia Gerber (STADIO - Centurion)" userId="S::miag@stadio.ac.za::d3f4434c-cc81-4823-ad51-d563427b1762" providerId="AD" clId="Web-{C0845918-E5BB-393F-C42A-5C932B2AB43C}" dt="2024-03-10T17:04:35.803" v="518" actId="20577"/>
          <ac:spMkLst>
            <pc:docMk/>
            <pc:sldMk cId="3685421659" sldId="278"/>
            <ac:spMk id="3" creationId="{DD15E523-93D3-2EBC-19BA-10E766A8F0FB}"/>
          </ac:spMkLst>
        </pc:spChg>
      </pc:sldChg>
      <pc:sldChg chg="modSp add replId">
        <pc:chgData name="Mia Gerber (STADIO - Centurion)" userId="S::miag@stadio.ac.za::d3f4434c-cc81-4823-ad51-d563427b1762" providerId="AD" clId="Web-{C0845918-E5BB-393F-C42A-5C932B2AB43C}" dt="2024-03-10T17:08:02.278" v="523" actId="20577"/>
        <pc:sldMkLst>
          <pc:docMk/>
          <pc:sldMk cId="1988000747" sldId="279"/>
        </pc:sldMkLst>
        <pc:spChg chg="mod">
          <ac:chgData name="Mia Gerber (STADIO - Centurion)" userId="S::miag@stadio.ac.za::d3f4434c-cc81-4823-ad51-d563427b1762" providerId="AD" clId="Web-{C0845918-E5BB-393F-C42A-5C932B2AB43C}" dt="2024-03-10T17:08:02.278" v="523" actId="20577"/>
          <ac:spMkLst>
            <pc:docMk/>
            <pc:sldMk cId="1988000747" sldId="279"/>
            <ac:spMk id="3" creationId="{DD15E523-93D3-2EBC-19BA-10E766A8F0FB}"/>
          </ac:spMkLst>
        </pc:spChg>
      </pc:sldChg>
      <pc:sldChg chg="modSp new">
        <pc:chgData name="Mia Gerber (STADIO - Centurion)" userId="S::miag@stadio.ac.za::d3f4434c-cc81-4823-ad51-d563427b1762" providerId="AD" clId="Web-{C0845918-E5BB-393F-C42A-5C932B2AB43C}" dt="2024-03-10T17:20:46.317" v="734" actId="20577"/>
        <pc:sldMkLst>
          <pc:docMk/>
          <pc:sldMk cId="1913334261" sldId="280"/>
        </pc:sldMkLst>
        <pc:spChg chg="mod">
          <ac:chgData name="Mia Gerber (STADIO - Centurion)" userId="S::miag@stadio.ac.za::d3f4434c-cc81-4823-ad51-d563427b1762" providerId="AD" clId="Web-{C0845918-E5BB-393F-C42A-5C932B2AB43C}" dt="2024-03-10T17:20:15.441" v="711" actId="20577"/>
          <ac:spMkLst>
            <pc:docMk/>
            <pc:sldMk cId="1913334261" sldId="280"/>
            <ac:spMk id="2" creationId="{BC3A220B-0761-5EB5-DD39-2F3BAF6B9C7D}"/>
          </ac:spMkLst>
        </pc:spChg>
        <pc:spChg chg="mod">
          <ac:chgData name="Mia Gerber (STADIO - Centurion)" userId="S::miag@stadio.ac.za::d3f4434c-cc81-4823-ad51-d563427b1762" providerId="AD" clId="Web-{C0845918-E5BB-393F-C42A-5C932B2AB43C}" dt="2024-03-10T17:20:46.317" v="734" actId="20577"/>
          <ac:spMkLst>
            <pc:docMk/>
            <pc:sldMk cId="1913334261" sldId="280"/>
            <ac:spMk id="3" creationId="{D19697E1-D1E3-E37B-5E8B-F02122174BF3}"/>
          </ac:spMkLst>
        </pc:spChg>
      </pc:sldChg>
      <pc:sldChg chg="modSp new">
        <pc:chgData name="Mia Gerber (STADIO - Centurion)" userId="S::miag@stadio.ac.za::d3f4434c-cc81-4823-ad51-d563427b1762" providerId="AD" clId="Web-{C0845918-E5BB-393F-C42A-5C932B2AB43C}" dt="2024-03-10T17:23:21.837" v="746" actId="20577"/>
        <pc:sldMkLst>
          <pc:docMk/>
          <pc:sldMk cId="1633296013" sldId="281"/>
        </pc:sldMkLst>
        <pc:spChg chg="mod">
          <ac:chgData name="Mia Gerber (STADIO - Centurion)" userId="S::miag@stadio.ac.za::d3f4434c-cc81-4823-ad51-d563427b1762" providerId="AD" clId="Web-{C0845918-E5BB-393F-C42A-5C932B2AB43C}" dt="2024-03-10T17:20:53.645" v="736" actId="20577"/>
          <ac:spMkLst>
            <pc:docMk/>
            <pc:sldMk cId="1633296013" sldId="281"/>
            <ac:spMk id="2" creationId="{20EA2356-1763-C2DD-80C8-4B2A627F2C20}"/>
          </ac:spMkLst>
        </pc:spChg>
        <pc:spChg chg="mod">
          <ac:chgData name="Mia Gerber (STADIO - Centurion)" userId="S::miag@stadio.ac.za::d3f4434c-cc81-4823-ad51-d563427b1762" providerId="AD" clId="Web-{C0845918-E5BB-393F-C42A-5C932B2AB43C}" dt="2024-03-10T17:23:21.837" v="746" actId="20577"/>
          <ac:spMkLst>
            <pc:docMk/>
            <pc:sldMk cId="1633296013" sldId="281"/>
            <ac:spMk id="3" creationId="{5273623F-4604-97E8-7CDE-DABAD1B2A068}"/>
          </ac:spMkLst>
        </pc:spChg>
      </pc:sldChg>
      <pc:sldChg chg="modSp new">
        <pc:chgData name="Mia Gerber (STADIO - Centurion)" userId="S::miag@stadio.ac.za::d3f4434c-cc81-4823-ad51-d563427b1762" providerId="AD" clId="Web-{C0845918-E5BB-393F-C42A-5C932B2AB43C}" dt="2024-03-10T17:29:32.755" v="761" actId="20577"/>
        <pc:sldMkLst>
          <pc:docMk/>
          <pc:sldMk cId="530552587" sldId="282"/>
        </pc:sldMkLst>
        <pc:spChg chg="mod">
          <ac:chgData name="Mia Gerber (STADIO - Centurion)" userId="S::miag@stadio.ac.za::d3f4434c-cc81-4823-ad51-d563427b1762" providerId="AD" clId="Web-{C0845918-E5BB-393F-C42A-5C932B2AB43C}" dt="2024-03-10T17:23:34.885" v="748" actId="20577"/>
          <ac:spMkLst>
            <pc:docMk/>
            <pc:sldMk cId="530552587" sldId="282"/>
            <ac:spMk id="2" creationId="{39E6ABD7-4D7D-6964-5DE1-93302FD53317}"/>
          </ac:spMkLst>
        </pc:spChg>
        <pc:spChg chg="mod">
          <ac:chgData name="Mia Gerber (STADIO - Centurion)" userId="S::miag@stadio.ac.za::d3f4434c-cc81-4823-ad51-d563427b1762" providerId="AD" clId="Web-{C0845918-E5BB-393F-C42A-5C932B2AB43C}" dt="2024-03-10T17:29:32.755" v="761" actId="20577"/>
          <ac:spMkLst>
            <pc:docMk/>
            <pc:sldMk cId="530552587" sldId="282"/>
            <ac:spMk id="3" creationId="{B48971D2-DE24-1511-A98A-20B049F2E521}"/>
          </ac:spMkLst>
        </pc:spChg>
      </pc:sldChg>
      <pc:sldChg chg="modSp new">
        <pc:chgData name="Mia Gerber (STADIO - Centurion)" userId="S::miag@stadio.ac.za::d3f4434c-cc81-4823-ad51-d563427b1762" providerId="AD" clId="Web-{C0845918-E5BB-393F-C42A-5C932B2AB43C}" dt="2024-03-10T17:30:58.742" v="770" actId="20577"/>
        <pc:sldMkLst>
          <pc:docMk/>
          <pc:sldMk cId="1222179816" sldId="283"/>
        </pc:sldMkLst>
        <pc:spChg chg="mod">
          <ac:chgData name="Mia Gerber (STADIO - Centurion)" userId="S::miag@stadio.ac.za::d3f4434c-cc81-4823-ad51-d563427b1762" providerId="AD" clId="Web-{C0845918-E5BB-393F-C42A-5C932B2AB43C}" dt="2024-03-10T17:29:40.755" v="765" actId="20577"/>
          <ac:spMkLst>
            <pc:docMk/>
            <pc:sldMk cId="1222179816" sldId="283"/>
            <ac:spMk id="2" creationId="{D6E6B359-64D8-ED73-8050-0DDAF0E8026E}"/>
          </ac:spMkLst>
        </pc:spChg>
        <pc:spChg chg="mod">
          <ac:chgData name="Mia Gerber (STADIO - Centurion)" userId="S::miag@stadio.ac.za::d3f4434c-cc81-4823-ad51-d563427b1762" providerId="AD" clId="Web-{C0845918-E5BB-393F-C42A-5C932B2AB43C}" dt="2024-03-10T17:30:58.742" v="770" actId="20577"/>
          <ac:spMkLst>
            <pc:docMk/>
            <pc:sldMk cId="1222179816" sldId="283"/>
            <ac:spMk id="3" creationId="{FDA75AFC-1BE0-2D79-BBD5-F35BE5DBD129}"/>
          </ac:spMkLst>
        </pc:spChg>
      </pc:sldChg>
      <pc:sldChg chg="modSp new">
        <pc:chgData name="Mia Gerber (STADIO - Centurion)" userId="S::miag@stadio.ac.za::d3f4434c-cc81-4823-ad51-d563427b1762" providerId="AD" clId="Web-{C0845918-E5BB-393F-C42A-5C932B2AB43C}" dt="2024-03-10T17:32:33.995" v="787" actId="20577"/>
        <pc:sldMkLst>
          <pc:docMk/>
          <pc:sldMk cId="404613037" sldId="284"/>
        </pc:sldMkLst>
        <pc:spChg chg="mod">
          <ac:chgData name="Mia Gerber (STADIO - Centurion)" userId="S::miag@stadio.ac.za::d3f4434c-cc81-4823-ad51-d563427b1762" providerId="AD" clId="Web-{C0845918-E5BB-393F-C42A-5C932B2AB43C}" dt="2024-03-10T17:31:05.570" v="774" actId="20577"/>
          <ac:spMkLst>
            <pc:docMk/>
            <pc:sldMk cId="404613037" sldId="284"/>
            <ac:spMk id="2" creationId="{D9F6F3F6-D360-7420-B46A-6DBFCCFFBE9C}"/>
          </ac:spMkLst>
        </pc:spChg>
        <pc:spChg chg="mod">
          <ac:chgData name="Mia Gerber (STADIO - Centurion)" userId="S::miag@stadio.ac.za::d3f4434c-cc81-4823-ad51-d563427b1762" providerId="AD" clId="Web-{C0845918-E5BB-393F-C42A-5C932B2AB43C}" dt="2024-03-10T17:32:33.995" v="787" actId="20577"/>
          <ac:spMkLst>
            <pc:docMk/>
            <pc:sldMk cId="404613037" sldId="284"/>
            <ac:spMk id="3" creationId="{D6F72DBE-D1C0-DCCB-6F43-44A8C9D5E583}"/>
          </ac:spMkLst>
        </pc:spChg>
      </pc:sldChg>
      <pc:sldChg chg="modSp new">
        <pc:chgData name="Mia Gerber (STADIO - Centurion)" userId="S::miag@stadio.ac.za::d3f4434c-cc81-4823-ad51-d563427b1762" providerId="AD" clId="Web-{C0845918-E5BB-393F-C42A-5C932B2AB43C}" dt="2024-03-10T17:39:26.929" v="811" actId="20577"/>
        <pc:sldMkLst>
          <pc:docMk/>
          <pc:sldMk cId="620082501" sldId="285"/>
        </pc:sldMkLst>
        <pc:spChg chg="mod">
          <ac:chgData name="Mia Gerber (STADIO - Centurion)" userId="S::miag@stadio.ac.za::d3f4434c-cc81-4823-ad51-d563427b1762" providerId="AD" clId="Web-{C0845918-E5BB-393F-C42A-5C932B2AB43C}" dt="2024-03-10T17:32:45.026" v="794" actId="20577"/>
          <ac:spMkLst>
            <pc:docMk/>
            <pc:sldMk cId="620082501" sldId="285"/>
            <ac:spMk id="2" creationId="{DDFBF31C-792E-2586-90CA-2DDAA783CFA1}"/>
          </ac:spMkLst>
        </pc:spChg>
        <pc:spChg chg="mod">
          <ac:chgData name="Mia Gerber (STADIO - Centurion)" userId="S::miag@stadio.ac.za::d3f4434c-cc81-4823-ad51-d563427b1762" providerId="AD" clId="Web-{C0845918-E5BB-393F-C42A-5C932B2AB43C}" dt="2024-03-10T17:39:26.929" v="811" actId="20577"/>
          <ac:spMkLst>
            <pc:docMk/>
            <pc:sldMk cId="620082501" sldId="285"/>
            <ac:spMk id="3" creationId="{F0A981EF-1815-9709-AFCF-1A60A18C59C9}"/>
          </ac:spMkLst>
        </pc:spChg>
      </pc:sldChg>
      <pc:sldChg chg="modSp new">
        <pc:chgData name="Mia Gerber (STADIO - Centurion)" userId="S::miag@stadio.ac.za::d3f4434c-cc81-4823-ad51-d563427b1762" providerId="AD" clId="Web-{C0845918-E5BB-393F-C42A-5C932B2AB43C}" dt="2024-03-10T17:39:34.460" v="813" actId="20577"/>
        <pc:sldMkLst>
          <pc:docMk/>
          <pc:sldMk cId="4097026285" sldId="286"/>
        </pc:sldMkLst>
        <pc:spChg chg="mod">
          <ac:chgData name="Mia Gerber (STADIO - Centurion)" userId="S::miag@stadio.ac.za::d3f4434c-cc81-4823-ad51-d563427b1762" providerId="AD" clId="Web-{C0845918-E5BB-393F-C42A-5C932B2AB43C}" dt="2024-03-10T17:39:34.460" v="813" actId="20577"/>
          <ac:spMkLst>
            <pc:docMk/>
            <pc:sldMk cId="4097026285" sldId="286"/>
            <ac:spMk id="2" creationId="{F9E443B2-1A1C-EE4B-A63B-2AC28DE4826C}"/>
          </ac:spMkLst>
        </pc:spChg>
      </pc:sldChg>
    </pc:docChg>
  </pc:docChgLst>
  <pc:docChgLst>
    <pc:chgData name="Mia Gerber (STADIO - Centurion)" userId="S::miag@stadio.ac.za::d3f4434c-cc81-4823-ad51-d563427b1762" providerId="AD" clId="Web-{4C197383-92C3-B922-255D-A24ABB9AE0AF}"/>
    <pc:docChg chg="modSld">
      <pc:chgData name="Mia Gerber (STADIO - Centurion)" userId="S::miag@stadio.ac.za::d3f4434c-cc81-4823-ad51-d563427b1762" providerId="AD" clId="Web-{4C197383-92C3-B922-255D-A24ABB9AE0AF}" dt="2024-03-11T08:35:09.367" v="849"/>
      <pc:docMkLst>
        <pc:docMk/>
      </pc:docMkLst>
      <pc:sldChg chg="addAnim">
        <pc:chgData name="Mia Gerber (STADIO - Centurion)" userId="S::miag@stadio.ac.za::d3f4434c-cc81-4823-ad51-d563427b1762" providerId="AD" clId="Web-{4C197383-92C3-B922-255D-A24ABB9AE0AF}" dt="2024-03-11T08:20:32.023" v="236"/>
        <pc:sldMkLst>
          <pc:docMk/>
          <pc:sldMk cId="3990982004" sldId="267"/>
        </pc:sldMkLst>
      </pc:sldChg>
      <pc:sldChg chg="addAnim">
        <pc:chgData name="Mia Gerber (STADIO - Centurion)" userId="S::miag@stadio.ac.za::d3f4434c-cc81-4823-ad51-d563427b1762" providerId="AD" clId="Web-{4C197383-92C3-B922-255D-A24ABB9AE0AF}" dt="2024-03-11T08:20:34.695" v="237"/>
        <pc:sldMkLst>
          <pc:docMk/>
          <pc:sldMk cId="2991590710" sldId="269"/>
        </pc:sldMkLst>
      </pc:sldChg>
      <pc:sldChg chg="modSp addAnim">
        <pc:chgData name="Mia Gerber (STADIO - Centurion)" userId="S::miag@stadio.ac.za::d3f4434c-cc81-4823-ad51-d563427b1762" providerId="AD" clId="Web-{4C197383-92C3-B922-255D-A24ABB9AE0AF}" dt="2024-03-11T08:35:09.367" v="849"/>
        <pc:sldMkLst>
          <pc:docMk/>
          <pc:sldMk cId="3707063852" sldId="271"/>
        </pc:sldMkLst>
        <pc:spChg chg="mod">
          <ac:chgData name="Mia Gerber (STADIO - Centurion)" userId="S::miag@stadio.ac.za::d3f4434c-cc81-4823-ad51-d563427b1762" providerId="AD" clId="Web-{4C197383-92C3-B922-255D-A24ABB9AE0AF}" dt="2024-03-11T08:34:57.304" v="847" actId="20577"/>
          <ac:spMkLst>
            <pc:docMk/>
            <pc:sldMk cId="3707063852" sldId="271"/>
            <ac:spMk id="4" creationId="{11401B6B-6414-38A0-1FF2-E90CB1B14A10}"/>
          </ac:spMkLst>
        </pc:spChg>
      </pc:sldChg>
      <pc:sldChg chg="addAnim">
        <pc:chgData name="Mia Gerber (STADIO - Centurion)" userId="S::miag@stadio.ac.za::d3f4434c-cc81-4823-ad51-d563427b1762" providerId="AD" clId="Web-{4C197383-92C3-B922-255D-A24ABB9AE0AF}" dt="2024-03-11T08:20:35.867" v="238"/>
        <pc:sldMkLst>
          <pc:docMk/>
          <pc:sldMk cId="2816596591" sldId="272"/>
        </pc:sldMkLst>
      </pc:sldChg>
      <pc:sldChg chg="addAnim">
        <pc:chgData name="Mia Gerber (STADIO - Centurion)" userId="S::miag@stadio.ac.za::d3f4434c-cc81-4823-ad51-d563427b1762" providerId="AD" clId="Web-{4C197383-92C3-B922-255D-A24ABB9AE0AF}" dt="2024-03-11T08:20:39.461" v="239"/>
        <pc:sldMkLst>
          <pc:docMk/>
          <pc:sldMk cId="2466904333" sldId="273"/>
        </pc:sldMkLst>
      </pc:sldChg>
      <pc:sldChg chg="addAnim">
        <pc:chgData name="Mia Gerber (STADIO - Centurion)" userId="S::miag@stadio.ac.za::d3f4434c-cc81-4823-ad51-d563427b1762" providerId="AD" clId="Web-{4C197383-92C3-B922-255D-A24ABB9AE0AF}" dt="2024-03-11T08:20:46.211" v="241"/>
        <pc:sldMkLst>
          <pc:docMk/>
          <pc:sldMk cId="261661018" sldId="274"/>
        </pc:sldMkLst>
      </pc:sldChg>
      <pc:sldChg chg="addAnim delAnim">
        <pc:chgData name="Mia Gerber (STADIO - Centurion)" userId="S::miag@stadio.ac.za::d3f4434c-cc81-4823-ad51-d563427b1762" providerId="AD" clId="Web-{4C197383-92C3-B922-255D-A24ABB9AE0AF}" dt="2024-03-11T08:21:13.244" v="249"/>
        <pc:sldMkLst>
          <pc:docMk/>
          <pc:sldMk cId="723481504" sldId="275"/>
        </pc:sldMkLst>
      </pc:sldChg>
      <pc:sldChg chg="addAnim">
        <pc:chgData name="Mia Gerber (STADIO - Centurion)" userId="S::miag@stadio.ac.za::d3f4434c-cc81-4823-ad51-d563427b1762" providerId="AD" clId="Web-{4C197383-92C3-B922-255D-A24ABB9AE0AF}" dt="2024-03-11T08:24:11.875" v="343"/>
        <pc:sldMkLst>
          <pc:docMk/>
          <pc:sldMk cId="2402379437" sldId="276"/>
        </pc:sldMkLst>
      </pc:sldChg>
      <pc:sldChg chg="addAnim">
        <pc:chgData name="Mia Gerber (STADIO - Centurion)" userId="S::miag@stadio.ac.za::d3f4434c-cc81-4823-ad51-d563427b1762" providerId="AD" clId="Web-{4C197383-92C3-B922-255D-A24ABB9AE0AF}" dt="2024-03-11T08:25:18.877" v="377"/>
        <pc:sldMkLst>
          <pc:docMk/>
          <pc:sldMk cId="2159976133" sldId="277"/>
        </pc:sldMkLst>
      </pc:sldChg>
      <pc:sldChg chg="addAnim delAnim">
        <pc:chgData name="Mia Gerber (STADIO - Centurion)" userId="S::miag@stadio.ac.za::d3f4434c-cc81-4823-ad51-d563427b1762" providerId="AD" clId="Web-{4C197383-92C3-B922-255D-A24ABB9AE0AF}" dt="2024-03-11T08:27:33.179" v="492"/>
        <pc:sldMkLst>
          <pc:docMk/>
          <pc:sldMk cId="3685421659" sldId="278"/>
        </pc:sldMkLst>
      </pc:sldChg>
      <pc:sldChg chg="addAnim">
        <pc:chgData name="Mia Gerber (STADIO - Centurion)" userId="S::miag@stadio.ac.za::d3f4434c-cc81-4823-ad51-d563427b1762" providerId="AD" clId="Web-{4C197383-92C3-B922-255D-A24ABB9AE0AF}" dt="2024-03-11T08:28:56.260" v="622"/>
        <pc:sldMkLst>
          <pc:docMk/>
          <pc:sldMk cId="1988000747" sldId="279"/>
        </pc:sldMkLst>
      </pc:sldChg>
      <pc:sldChg chg="modSp addAnim">
        <pc:chgData name="Mia Gerber (STADIO - Centurion)" userId="S::miag@stadio.ac.za::d3f4434c-cc81-4823-ad51-d563427b1762" providerId="AD" clId="Web-{4C197383-92C3-B922-255D-A24ABB9AE0AF}" dt="2024-03-11T08:20:43.383" v="240"/>
        <pc:sldMkLst>
          <pc:docMk/>
          <pc:sldMk cId="1913334261" sldId="280"/>
        </pc:sldMkLst>
        <pc:spChg chg="mod">
          <ac:chgData name="Mia Gerber (STADIO - Centurion)" userId="S::miag@stadio.ac.za::d3f4434c-cc81-4823-ad51-d563427b1762" providerId="AD" clId="Web-{4C197383-92C3-B922-255D-A24ABB9AE0AF}" dt="2024-03-11T08:13:38.977" v="120" actId="20577"/>
          <ac:spMkLst>
            <pc:docMk/>
            <pc:sldMk cId="1913334261" sldId="280"/>
            <ac:spMk id="3" creationId="{D19697E1-D1E3-E37B-5E8B-F02122174BF3}"/>
          </ac:spMkLst>
        </pc:spChg>
      </pc:sldChg>
      <pc:sldChg chg="modSp addAnim">
        <pc:chgData name="Mia Gerber (STADIO - Centurion)" userId="S::miag@stadio.ac.za::d3f4434c-cc81-4823-ad51-d563427b1762" providerId="AD" clId="Web-{4C197383-92C3-B922-255D-A24ABB9AE0AF}" dt="2024-03-11T08:20:49.961" v="242"/>
        <pc:sldMkLst>
          <pc:docMk/>
          <pc:sldMk cId="1633296013" sldId="281"/>
        </pc:sldMkLst>
        <pc:spChg chg="mod">
          <ac:chgData name="Mia Gerber (STADIO - Centurion)" userId="S::miag@stadio.ac.za::d3f4434c-cc81-4823-ad51-d563427b1762" providerId="AD" clId="Web-{4C197383-92C3-B922-255D-A24ABB9AE0AF}" dt="2024-03-11T08:20:18.304" v="235" actId="20577"/>
          <ac:spMkLst>
            <pc:docMk/>
            <pc:sldMk cId="1633296013" sldId="281"/>
            <ac:spMk id="3" creationId="{5273623F-4604-97E8-7CDE-DABAD1B2A068}"/>
          </ac:spMkLst>
        </pc:spChg>
      </pc:sldChg>
      <pc:sldChg chg="modSp addAnim">
        <pc:chgData name="Mia Gerber (STADIO - Centurion)" userId="S::miag@stadio.ac.za::d3f4434c-cc81-4823-ad51-d563427b1762" providerId="AD" clId="Web-{4C197383-92C3-B922-255D-A24ABB9AE0AF}" dt="2024-03-11T08:24:08.984" v="342"/>
        <pc:sldMkLst>
          <pc:docMk/>
          <pc:sldMk cId="530552587" sldId="282"/>
        </pc:sldMkLst>
        <pc:spChg chg="mod">
          <ac:chgData name="Mia Gerber (STADIO - Centurion)" userId="S::miag@stadio.ac.za::d3f4434c-cc81-4823-ad51-d563427b1762" providerId="AD" clId="Web-{4C197383-92C3-B922-255D-A24ABB9AE0AF}" dt="2024-03-11T08:23:56.937" v="339" actId="20577"/>
          <ac:spMkLst>
            <pc:docMk/>
            <pc:sldMk cId="530552587" sldId="282"/>
            <ac:spMk id="3" creationId="{B48971D2-DE24-1511-A98A-20B049F2E521}"/>
          </ac:spMkLst>
        </pc:spChg>
      </pc:sldChg>
      <pc:sldChg chg="addSp delSp modSp addAnim">
        <pc:chgData name="Mia Gerber (STADIO - Centurion)" userId="S::miag@stadio.ac.za::d3f4434c-cc81-4823-ad51-d563427b1762" providerId="AD" clId="Web-{4C197383-92C3-B922-255D-A24ABB9AE0AF}" dt="2024-03-11T08:25:15.315" v="376"/>
        <pc:sldMkLst>
          <pc:docMk/>
          <pc:sldMk cId="1222179816" sldId="283"/>
        </pc:sldMkLst>
        <pc:spChg chg="add del mod">
          <ac:chgData name="Mia Gerber (STADIO - Centurion)" userId="S::miag@stadio.ac.za::d3f4434c-cc81-4823-ad51-d563427b1762" providerId="AD" clId="Web-{4C197383-92C3-B922-255D-A24ABB9AE0AF}" dt="2024-03-11T08:25:11.830" v="375" actId="20577"/>
          <ac:spMkLst>
            <pc:docMk/>
            <pc:sldMk cId="1222179816" sldId="283"/>
            <ac:spMk id="3" creationId="{FDA75AFC-1BE0-2D79-BBD5-F35BE5DBD129}"/>
          </ac:spMkLst>
        </pc:spChg>
        <pc:spChg chg="add del mod">
          <ac:chgData name="Mia Gerber (STADIO - Centurion)" userId="S::miag@stadio.ac.za::d3f4434c-cc81-4823-ad51-d563427b1762" providerId="AD" clId="Web-{4C197383-92C3-B922-255D-A24ABB9AE0AF}" dt="2024-03-11T08:24:03.093" v="341"/>
          <ac:spMkLst>
            <pc:docMk/>
            <pc:sldMk cId="1222179816" sldId="283"/>
            <ac:spMk id="5" creationId="{B1A4B3B3-43DD-A4B4-D103-69ED658A4549}"/>
          </ac:spMkLst>
        </pc:spChg>
      </pc:sldChg>
      <pc:sldChg chg="modSp addAnim">
        <pc:chgData name="Mia Gerber (STADIO - Centurion)" userId="S::miag@stadio.ac.za::d3f4434c-cc81-4823-ad51-d563427b1762" providerId="AD" clId="Web-{4C197383-92C3-B922-255D-A24ABB9AE0AF}" dt="2024-03-11T08:27:27.694" v="490"/>
        <pc:sldMkLst>
          <pc:docMk/>
          <pc:sldMk cId="404613037" sldId="284"/>
        </pc:sldMkLst>
        <pc:spChg chg="mod">
          <ac:chgData name="Mia Gerber (STADIO - Centurion)" userId="S::miag@stadio.ac.za::d3f4434c-cc81-4823-ad51-d563427b1762" providerId="AD" clId="Web-{4C197383-92C3-B922-255D-A24ABB9AE0AF}" dt="2024-03-11T08:26:41.052" v="489" actId="20577"/>
          <ac:spMkLst>
            <pc:docMk/>
            <pc:sldMk cId="404613037" sldId="284"/>
            <ac:spMk id="3" creationId="{D6F72DBE-D1C0-DCCB-6F43-44A8C9D5E583}"/>
          </ac:spMkLst>
        </pc:spChg>
      </pc:sldChg>
      <pc:sldChg chg="modSp addAnim">
        <pc:chgData name="Mia Gerber (STADIO - Centurion)" userId="S::miag@stadio.ac.za::d3f4434c-cc81-4823-ad51-d563427b1762" providerId="AD" clId="Web-{4C197383-92C3-B922-255D-A24ABB9AE0AF}" dt="2024-03-11T08:28:53.385" v="621"/>
        <pc:sldMkLst>
          <pc:docMk/>
          <pc:sldMk cId="620082501" sldId="285"/>
        </pc:sldMkLst>
        <pc:spChg chg="mod">
          <ac:chgData name="Mia Gerber (STADIO - Centurion)" userId="S::miag@stadio.ac.za::d3f4434c-cc81-4823-ad51-d563427b1762" providerId="AD" clId="Web-{4C197383-92C3-B922-255D-A24ABB9AE0AF}" dt="2024-03-11T08:28:44.400" v="620" actId="14100"/>
          <ac:spMkLst>
            <pc:docMk/>
            <pc:sldMk cId="620082501" sldId="285"/>
            <ac:spMk id="3" creationId="{F0A981EF-1815-9709-AFCF-1A60A18C59C9}"/>
          </ac:spMkLst>
        </pc:spChg>
      </pc:sldChg>
      <pc:sldChg chg="modSp addAnim">
        <pc:chgData name="Mia Gerber (STADIO - Centurion)" userId="S::miag@stadio.ac.za::d3f4434c-cc81-4823-ad51-d563427b1762" providerId="AD" clId="Web-{4C197383-92C3-B922-255D-A24ABB9AE0AF}" dt="2024-03-11T08:35:05.695" v="848"/>
        <pc:sldMkLst>
          <pc:docMk/>
          <pc:sldMk cId="4097026285" sldId="286"/>
        </pc:sldMkLst>
        <pc:spChg chg="mod">
          <ac:chgData name="Mia Gerber (STADIO - Centurion)" userId="S::miag@stadio.ac.za::d3f4434c-cc81-4823-ad51-d563427b1762" providerId="AD" clId="Web-{4C197383-92C3-B922-255D-A24ABB9AE0AF}" dt="2024-03-11T08:34:03.474" v="819" actId="20577"/>
          <ac:spMkLst>
            <pc:docMk/>
            <pc:sldMk cId="4097026285" sldId="286"/>
            <ac:spMk id="3" creationId="{B6106C4E-F6D6-B71B-7C48-4D1391ADC9CB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fehack.org/922480/information-overload" TargetMode="External"/><Relationship Id="rId2" Type="http://schemas.openxmlformats.org/officeDocument/2006/relationships/hyperlink" Target="https://www.techtarget.com/whatis/definition/information-overload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lasgowguardian.co.uk/2024/01/05/parasocial-relationships-in-the-internet-era/" TargetMode="External"/><Relationship Id="rId2" Type="http://schemas.openxmlformats.org/officeDocument/2006/relationships/hyperlink" Target="https://time.com/6551369/swatting-hoax-mtg-maine-secretary-state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expert.com/reasons-why-people-seek-anonymity-on-the-internet/" TargetMode="External"/><Relationship Id="rId2" Type="http://schemas.openxmlformats.org/officeDocument/2006/relationships/hyperlink" Target="https://www.wired.co.uk/article/how-to-be-more-anonymous-onlin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igitalrightswatch.org.au/2021/04/30/explainer-anonymity-online-is-importan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web.co.za/article/sas-1gb-data-prices-still-higher-than-african-counterparts/P3gQ2MGAXBRvnRD1" TargetMode="External"/><Relationship Id="rId2" Type="http://schemas.openxmlformats.org/officeDocument/2006/relationships/hyperlink" Target="https://mybroadband.co.za/news/cellular/509180-mobile-data-prices-in-south-africa-vs-236-countries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amnestyusa.org/updates/is-internet-access-a-human-right/" TargetMode="External"/><Relationship Id="rId4" Type="http://schemas.openxmlformats.org/officeDocument/2006/relationships/hyperlink" Target="https://www.dazeddigital.com/life-culture/article/59956/1/internet-access-basic-human-right-merten-reglitz-broadband-cost-of-living-uk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Chat#:~:text=Weixin%2C%20the%20Chinese%20version%20of%20WeChat%2C%20operates%20from%20China%20under,Law%20and%20National%20Intelligence%20Law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veibeenpwned.com/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ring.com/kb/pros-cons-of-working-across-time-zones" TargetMode="External"/><Relationship Id="rId2" Type="http://schemas.openxmlformats.org/officeDocument/2006/relationships/hyperlink" Target="https://hackaday.com/2024/02/14/how-many-time-zones-are-there-anyway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galvidhiya.com/cyberspace-vs-physical-space/" TargetMode="External"/><Relationship Id="rId2" Type="http://schemas.openxmlformats.org/officeDocument/2006/relationships/hyperlink" Target="https://www.researchgate.net/profile/Valerie-Goby/publication/8891279_Physical_Space_and_Cyberspace_How_Do_They_Interrelate_A_Study_of_Offline_and_Online_Social_Interaction_Choice_in_Singapore/links/57ec841708ae92a5dbd0753f/Physical-Space-and-Cyberspace-How-Do-They-Interrelate-A-Study-of-Offline-and-Online-Social-Interaction-Choice-in-Singapore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controlrisks.com/our-thinking/insights/growing-convergence-of-physical-and-cyber-threats-on-the-african-continent-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 dirty="0">
                <a:latin typeface="Gill Sans MT"/>
              </a:rPr>
              <a:t>TAS 152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b="1" dirty="0">
                <a:latin typeface="Gill Sans MT"/>
              </a:rPr>
              <a:t>LECTURE 1</a:t>
            </a:r>
            <a:endParaRPr lang="en-ZA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TOPIC 1</a:t>
            </a:r>
          </a:p>
          <a:p>
            <a:r>
              <a:rPr lang="en-ZA" i="1" dirty="0">
                <a:latin typeface="Gill Sans MT"/>
              </a:rPr>
              <a:t> CYBER SOCIETY: CORE  VALUES AND VIRTUES</a:t>
            </a:r>
          </a:p>
          <a:p>
            <a:r>
              <a:rPr lang="en-ZA" dirty="0">
                <a:latin typeface="Gill Sans MT"/>
              </a:rPr>
              <a:t>1.1 THE NATURE OF CYBERSPACE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ABD7-4D7D-6964-5DE1-93302FD5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71D2-DE24-1511-A98A-20B049F2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Gill Sans MT"/>
              </a:rPr>
              <a:t>What is information overload? 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2"/>
              </a:rPr>
              <a:t>https://www.techtarget.com/whatis/definition/information-overload</a:t>
            </a:r>
            <a:endParaRPr lang="en-GB" dirty="0">
              <a:hlinkClick r:id="rId2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</a:rPr>
              <a:t>(see also: doomscrolling)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</a:rPr>
              <a:t>How can we prevent information overload? 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  <a:hlinkClick r:id="rId3"/>
              </a:rPr>
              <a:t>https://www.lifehack.org/922480/information-overload</a:t>
            </a:r>
            <a:r>
              <a:rPr lang="en-GB" dirty="0">
                <a:latin typeface="Gill Sans MT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55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9224-2A08-440E-595B-DA136B1E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 DOES CYBERSPACE DIFFER?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E523-93D3-2EBC-19BA-10E766A8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highlight>
                  <a:srgbClr val="FFFF00"/>
                </a:highlight>
                <a:latin typeface="Gill Sans MT"/>
              </a:rPr>
              <a:t>virtual</a:t>
            </a:r>
            <a:r>
              <a:rPr lang="en-GB" sz="2400" dirty="0">
                <a:latin typeface="Gill Sans MT"/>
              </a:rPr>
              <a:t>...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Cyberspace is a virtual world. </a:t>
            </a:r>
          </a:p>
          <a:p>
            <a:r>
              <a:rPr lang="en-GB" sz="2400" dirty="0">
                <a:latin typeface="Gill Sans MT"/>
              </a:rPr>
              <a:t>The physical world is material, cyberspace is digital. </a:t>
            </a:r>
            <a:endParaRPr lang="en-GB" sz="2400"/>
          </a:p>
          <a:p>
            <a:r>
              <a:rPr lang="en-GB" sz="2400" dirty="0">
                <a:latin typeface="Gill Sans MT"/>
              </a:rPr>
              <a:t>This can be good</a:t>
            </a:r>
            <a:endParaRPr lang="en-GB" sz="2400"/>
          </a:p>
          <a:p>
            <a:pPr lvl="1"/>
            <a:r>
              <a:rPr lang="en-GB" sz="2400" dirty="0">
                <a:latin typeface="Gill Sans MT"/>
              </a:rPr>
              <a:t>Equal participation for individuals with disabilities.  </a:t>
            </a:r>
          </a:p>
          <a:p>
            <a:r>
              <a:rPr lang="en-GB" sz="2400" dirty="0">
                <a:latin typeface="Gill Sans MT"/>
              </a:rPr>
              <a:t>This can also be bad</a:t>
            </a:r>
            <a:endParaRPr lang="en-GB" sz="2400"/>
          </a:p>
          <a:p>
            <a:pPr lvl="1"/>
            <a:r>
              <a:rPr lang="en-GB" sz="2400" dirty="0">
                <a:latin typeface="Gill Sans MT"/>
              </a:rPr>
              <a:t>The line between the virtual and physical world becoming blurred is dangerous.</a:t>
            </a:r>
            <a:endParaRPr lang="en-GB" sz="2400" dirty="0"/>
          </a:p>
        </p:txBody>
      </p:sp>
      <p:pic>
        <p:nvPicPr>
          <p:cNvPr id="4" name="Picture 3" descr="A dog and a dog&#10;&#10;Description automatically generated">
            <a:extLst>
              <a:ext uri="{FF2B5EF4-FFF2-40B4-BE49-F238E27FC236}">
                <a16:creationId xmlns:a16="http://schemas.microsoft.com/office/drawing/2014/main" id="{7E8F493A-8210-3B67-EC23-02816A0A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55606"/>
            <a:ext cx="3819525" cy="224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7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B359-64D8-ED73-8050-0DDAF0E8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VIRTUAL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5AFC-1BE0-2D79-BBD5-F35BE5DB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97" y="1242204"/>
            <a:ext cx="10650566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Gill Sans MT"/>
              </a:rPr>
              <a:t>Swatting: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2"/>
              </a:rPr>
              <a:t>https://time.com/6551369/swatting-hoax-mtg-maine-secretary-state/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</a:rPr>
              <a:t>Parasocial relationships: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3"/>
              </a:rPr>
              <a:t>https://glasgowguardian.co.uk/2024/01/05/parasocial-relationships-in-the-internet-era/</a:t>
            </a:r>
            <a:endParaRPr lang="en-GB" dirty="0">
              <a:hlinkClick r:id="rId3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7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mask and using a computer&#10;&#10;Description automatically generated">
            <a:extLst>
              <a:ext uri="{FF2B5EF4-FFF2-40B4-BE49-F238E27FC236}">
                <a16:creationId xmlns:a16="http://schemas.microsoft.com/office/drawing/2014/main" id="{38D92D5D-81D8-9049-F515-567612CA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8" y="4972050"/>
            <a:ext cx="2710155" cy="1966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1B9224-2A08-440E-595B-DA136B1E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 DOES CYBERSPACE DIFFER?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E523-93D3-2EBC-19BA-10E766A8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b="1" dirty="0">
                <a:highlight>
                  <a:srgbClr val="FFFF00"/>
                </a:highlight>
                <a:latin typeface="Gill Sans MT"/>
              </a:rPr>
              <a:t>anonymous</a:t>
            </a:r>
            <a:r>
              <a:rPr lang="en-GB" sz="2400" dirty="0">
                <a:latin typeface="Gill Sans MT"/>
              </a:rPr>
              <a:t>...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Users can assume a different identity, multiple identities or remain entirely anonymous within cyberspace.</a:t>
            </a:r>
          </a:p>
          <a:p>
            <a:r>
              <a:rPr lang="en-GB" sz="2400" dirty="0">
                <a:latin typeface="Gill Sans MT"/>
              </a:rPr>
              <a:t>This can be good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Privacy, freedom and stops unwanted tracking.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This can also be bad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No way of knowing whether the identity of somebody is genuine.</a:t>
            </a:r>
            <a:endParaRPr lang="en-GB" sz="2400" dirty="0"/>
          </a:p>
        </p:txBody>
      </p:sp>
      <p:pic>
        <p:nvPicPr>
          <p:cNvPr id="6" name="Picture 5" descr="A person wearing a mask and hoodie&#10;&#10;Description automatically generated">
            <a:extLst>
              <a:ext uri="{FF2B5EF4-FFF2-40B4-BE49-F238E27FC236}">
                <a16:creationId xmlns:a16="http://schemas.microsoft.com/office/drawing/2014/main" id="{0AFF3725-C0C1-5B21-93EA-859B8E3F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4972050"/>
            <a:ext cx="2876550" cy="1917676"/>
          </a:xfrm>
          <a:prstGeom prst="rect">
            <a:avLst/>
          </a:prstGeom>
        </p:spPr>
      </p:pic>
      <p:pic>
        <p:nvPicPr>
          <p:cNvPr id="7" name="Picture 6" descr="A person wearing a mask and hoodie sitting in front of a computer&#10;&#10;Description automatically generated">
            <a:extLst>
              <a:ext uri="{FF2B5EF4-FFF2-40B4-BE49-F238E27FC236}">
                <a16:creationId xmlns:a16="http://schemas.microsoft.com/office/drawing/2014/main" id="{71D29F2B-9916-AA5F-5A5E-CCB02E5D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7700" y="4957763"/>
            <a:ext cx="2552700" cy="1914525"/>
          </a:xfrm>
          <a:prstGeom prst="rect">
            <a:avLst/>
          </a:prstGeom>
        </p:spPr>
      </p:pic>
      <p:pic>
        <p:nvPicPr>
          <p:cNvPr id="8" name="Picture 7" descr="A person wearing a mask holding a computer and a finger on his face&#10;&#10;Description automatically generated">
            <a:extLst>
              <a:ext uri="{FF2B5EF4-FFF2-40B4-BE49-F238E27FC236}">
                <a16:creationId xmlns:a16="http://schemas.microsoft.com/office/drawing/2014/main" id="{C158BA9F-903F-FC68-7A88-3AE9C0068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100" y="4958967"/>
            <a:ext cx="3357563" cy="1978792"/>
          </a:xfrm>
          <a:prstGeom prst="rect">
            <a:avLst/>
          </a:prstGeom>
        </p:spPr>
      </p:pic>
      <p:pic>
        <p:nvPicPr>
          <p:cNvPr id="9" name="Picture 8" descr="A person wearing a mask and using a computer&#10;&#10;Description automatically generated">
            <a:extLst>
              <a:ext uri="{FF2B5EF4-FFF2-40B4-BE49-F238E27FC236}">
                <a16:creationId xmlns:a16="http://schemas.microsoft.com/office/drawing/2014/main" id="{67485CC7-0B39-1E0D-1DBD-72DD41584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0" y="4949441"/>
            <a:ext cx="1924051" cy="1919288"/>
          </a:xfrm>
          <a:prstGeom prst="rect">
            <a:avLst/>
          </a:prstGeom>
        </p:spPr>
      </p:pic>
      <p:pic>
        <p:nvPicPr>
          <p:cNvPr id="4" name="Picture 3" descr="A person wearing a mask and using a computer&#10;&#10;Description automatically generated">
            <a:extLst>
              <a:ext uri="{FF2B5EF4-FFF2-40B4-BE49-F238E27FC236}">
                <a16:creationId xmlns:a16="http://schemas.microsoft.com/office/drawing/2014/main" id="{69A5D71A-E3C6-0995-57F7-2E164C2BECE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221" t="-179" r="12595" b="-490"/>
          <a:stretch/>
        </p:blipFill>
        <p:spPr>
          <a:xfrm>
            <a:off x="8567738" y="4973321"/>
            <a:ext cx="1776415" cy="19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F3F6-D360-7420-B46A-6DBFCCFF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ANONYMOUS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2DBE-D1C0-DCCB-6F43-44A8C9D5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97" y="1242204"/>
            <a:ext cx="10650566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Gill Sans MT"/>
              </a:rPr>
              <a:t>How can you be more "anonymous" online?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2"/>
              </a:rPr>
              <a:t>https://www.wired.co.uk/article/how-to-be-more-anonymous-online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</a:rPr>
              <a:t>Why do people want to be anonymous online?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3"/>
              </a:rPr>
              <a:t>https://www.techiexpert.com/reasons-why-people-seek-anonymity-on-the-internet/</a:t>
            </a:r>
            <a:endParaRPr lang="en-GB" dirty="0">
              <a:hlinkClick r:id="rId3"/>
            </a:endParaRP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</a:rPr>
              <a:t>Why is online anonymity so important? 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4"/>
              </a:rPr>
              <a:t>https://digitalrightswatch.org.au/2021/04/30/explainer-anonymity-online-is-important/</a:t>
            </a:r>
            <a:endParaRPr lang="en-GB">
              <a:hlinkClick r:id="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1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9224-2A08-440E-595B-DA136B1E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 DOES CYBERSPACE DIFFER?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E523-93D3-2EBC-19BA-10E766A8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With regards to </a:t>
            </a:r>
            <a:r>
              <a:rPr lang="en-GB" sz="2400" b="1" dirty="0">
                <a:highlight>
                  <a:srgbClr val="FFFF00"/>
                </a:highlight>
                <a:latin typeface="Gill Sans MT"/>
              </a:rPr>
              <a:t>money</a:t>
            </a:r>
            <a:r>
              <a:rPr lang="en-GB" sz="2400" dirty="0">
                <a:latin typeface="Gill Sans MT"/>
              </a:rPr>
              <a:t>...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The monetary cost associated with interacting in cyberspace. </a:t>
            </a:r>
          </a:p>
          <a:p>
            <a:r>
              <a:rPr lang="en-GB" sz="2400" dirty="0">
                <a:latin typeface="Gill Sans MT"/>
              </a:rPr>
              <a:t>This can be good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To a large extent, engaging with cyberspace is free.  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This can also be bad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Access to cyberspace is however not cost free.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85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31C-792E-2586-90CA-2DDAA783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MONEY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81EF-1815-9709-AFCF-1A60A18C5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9678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Gill Sans MT"/>
              </a:rPr>
              <a:t>How do mobile data prices in South Africa compare internationally?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2"/>
              </a:rPr>
              <a:t>https://mybroadband.co.za/news/cellular/509180-mobile-data-prices-in-south-africa-vs-236-countries.html</a:t>
            </a:r>
            <a:endParaRPr lang="en-GB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</a:rPr>
              <a:t>How do mobile data prices in South Africa compare to other African countries?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3"/>
              </a:rPr>
              <a:t>https://www.itweb.co.za/article/sas-1gb-data-prices-still-higher-than-african-counterparts/P3gQ2MGAXBRvnRD1</a:t>
            </a:r>
            <a:r>
              <a:rPr lang="en-GB" dirty="0">
                <a:latin typeface="Gill Sans MT"/>
              </a:rPr>
              <a:t> 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</a:rPr>
              <a:t>Should internet access be considered a modern human right?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4"/>
              </a:rPr>
              <a:t>https://www.dazeddigital.com/life-culture/article/59956/1/internet-access-basic-human-right-merten-reglitz-broadband-cost-of-living-uk</a:t>
            </a:r>
            <a:r>
              <a:rPr lang="en-GB" dirty="0">
                <a:latin typeface="Gill Sans MT"/>
              </a:rPr>
              <a:t> 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  <a:hlinkClick r:id="rId5"/>
              </a:rPr>
              <a:t>https://www.amnestyusa.org/updates/is-internet-access-a-human-right/</a:t>
            </a:r>
            <a:r>
              <a:rPr lang="en-GB" dirty="0">
                <a:latin typeface="Gill Sans MT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08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9224-2A08-440E-595B-DA136B1E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 DOES CYBERSPACE DIFFER?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E523-93D3-2EBC-19BA-10E766A8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With regards to </a:t>
            </a:r>
            <a:r>
              <a:rPr lang="en-GB" sz="2400" b="1" dirty="0">
                <a:highlight>
                  <a:srgbClr val="FFFF00"/>
                </a:highlight>
                <a:latin typeface="Gill Sans MT"/>
              </a:rPr>
              <a:t>power</a:t>
            </a:r>
            <a:r>
              <a:rPr lang="en-GB" sz="2400" dirty="0">
                <a:latin typeface="Gill Sans MT"/>
              </a:rPr>
              <a:t>...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The power structures that are relevant and how they affect the participants. </a:t>
            </a:r>
          </a:p>
          <a:p>
            <a:r>
              <a:rPr lang="en-GB" sz="2400" dirty="0">
                <a:latin typeface="Gill Sans MT"/>
              </a:rPr>
              <a:t>This can be good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There are fewer restrictions placed on cyberspace users.</a:t>
            </a:r>
            <a:endParaRPr lang="en-GB" sz="2400"/>
          </a:p>
          <a:p>
            <a:r>
              <a:rPr lang="en-GB" sz="2400" dirty="0">
                <a:latin typeface="Gill Sans MT"/>
              </a:rPr>
              <a:t>This can also be bad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Power structures may be implicit and hidden.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880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43B2-1A1C-EE4B-A63B-2AC28DE4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6C4E-F6D6-B71B-7C48-4D1391AD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Gill Sans MT"/>
              </a:rPr>
              <a:t>WeChat is an example of an online platform that has an implicit power structure behind it. 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  <a:hlinkClick r:id="rId2"/>
              </a:rPr>
              <a:t>https://en.wikipedia.org/wiki/WeChat#:~:text=Weixin%2C%20the%20Chinese%20version%20of%20WeChat%2C%20operates%20from%20China%20under,Law%20and%20National%20Intelligence%20Law</a:t>
            </a:r>
            <a:r>
              <a:rPr lang="en-GB" dirty="0">
                <a:latin typeface="Gill Sans MT"/>
              </a:rPr>
              <a:t>. 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</a:rPr>
              <a:t>Many online communities allow power structures to evolve organically (i.e. </a:t>
            </a:r>
            <a:r>
              <a:rPr lang="en-GB" dirty="0" err="1">
                <a:latin typeface="Gill Sans MT"/>
              </a:rPr>
              <a:t>Whatsapp</a:t>
            </a:r>
            <a:r>
              <a:rPr lang="en-GB" dirty="0">
                <a:latin typeface="Gill Sans MT"/>
              </a:rPr>
              <a:t> group admins, Discord admins) however wherever there is power to be had, there are those who will try to abuse it.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02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ACTIVITY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01B6B-6414-38A0-1FF2-E90CB1B14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81" y="1397479"/>
            <a:ext cx="10650566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latin typeface="Gill Sans MT"/>
              </a:rPr>
              <a:t>Has your data already been breached? Check whether any of your passwords have been compromised at </a:t>
            </a:r>
            <a:r>
              <a:rPr lang="en-GB" sz="2800" dirty="0">
                <a:latin typeface="Gill Sans MT"/>
                <a:hlinkClick r:id="rId3"/>
              </a:rPr>
              <a:t>https://haveibeenpwned.com/</a:t>
            </a:r>
            <a:r>
              <a:rPr lang="en-GB" sz="2800" dirty="0">
                <a:latin typeface="Gill Sans MT"/>
              </a:rPr>
              <a:t>. </a:t>
            </a:r>
            <a:endParaRPr lang="en-GB"/>
          </a:p>
          <a:p>
            <a:pPr marL="0" indent="0">
              <a:buNone/>
            </a:pPr>
            <a:endParaRPr lang="en-GB"/>
          </a:p>
          <a:p>
            <a:r>
              <a:rPr lang="en-GB" sz="2800" dirty="0">
                <a:latin typeface="Gill Sans MT"/>
              </a:rPr>
              <a:t>Lesser known cyber risks</a:t>
            </a:r>
            <a:endParaRPr lang="en-GB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600" dirty="0">
                <a:latin typeface="Gill Sans MT"/>
              </a:rPr>
              <a:t>Pig-butchering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600" dirty="0">
                <a:latin typeface="Gill Sans MT"/>
              </a:rPr>
              <a:t>AI generated images</a:t>
            </a:r>
            <a:endParaRPr lang="en-GB" sz="2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600" dirty="0">
                <a:latin typeface="Gill Sans MT"/>
              </a:rPr>
              <a:t>AI generated voices</a:t>
            </a:r>
            <a:endParaRPr lang="en-GB" sz="2600" dirty="0"/>
          </a:p>
          <a:p>
            <a:pPr marL="457200" lvl="1" indent="0">
              <a:buNone/>
            </a:pPr>
            <a:endParaRPr lang="en-GB" sz="2600" dirty="0"/>
          </a:p>
          <a:p>
            <a:pPr lvl="1">
              <a:buFont typeface="Courier New" panose="020B0604020202020204" pitchFamily="34" charset="0"/>
              <a:buChar char="o"/>
            </a:pPr>
            <a:endParaRPr lang="en-GB"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706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LECTURE CONTENTS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01B6B-6414-38A0-1FF2-E90CB1B1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GB" sz="2800" dirty="0">
                <a:latin typeface="Gill Sans MT"/>
              </a:rPr>
              <a:t>  Topic 1 - Cyber society: Core values and virtues</a:t>
            </a:r>
          </a:p>
          <a:p>
            <a:pPr>
              <a:buAutoNum type="arabicPeriod"/>
            </a:pPr>
            <a:r>
              <a:rPr lang="en-GB" sz="2800" dirty="0">
                <a:latin typeface="Gill Sans MT"/>
              </a:rPr>
              <a:t>  Interacting in cyberspace</a:t>
            </a:r>
            <a:endParaRPr lang="en-GB" sz="2800" dirty="0"/>
          </a:p>
          <a:p>
            <a:pPr>
              <a:buAutoNum type="arabicPeriod"/>
            </a:pPr>
            <a:r>
              <a:rPr lang="en-GB" sz="2800" dirty="0">
                <a:latin typeface="Gill Sans MT"/>
              </a:rPr>
              <a:t>  How does cyber space differ from the physical world?</a:t>
            </a:r>
          </a:p>
          <a:p>
            <a:pPr>
              <a:buAutoNum type="arabicPeriod"/>
            </a:pPr>
            <a:r>
              <a:rPr lang="en-GB" sz="2800" dirty="0">
                <a:latin typeface="Gill Sans MT"/>
              </a:rPr>
              <a:t>  Activity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098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TOPIC 1 – CYBER SOCIETY: CORE VALUES AND VIRTUES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01B6B-6414-38A0-1FF2-E90CB1B1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Gill Sans MT"/>
              </a:rPr>
              <a:t>Cyber society: Core values and virtues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Before we can talk about cyber society, we need to talk about cyberspace.</a:t>
            </a:r>
          </a:p>
          <a:p>
            <a:r>
              <a:rPr lang="en-GB" sz="2400" dirty="0">
                <a:latin typeface="Gill Sans MT"/>
              </a:rPr>
              <a:t>What is cyberspace? 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An online environment within which Internet technologies are used to support interaction and communication between governments, organisations, communities, and individuals.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A global domain within the information environment consisting of the interdependent network of information technology infrastructures and resident data, including the Internet, telecommunications networks, computer systems, and embedded processors and controllers.</a:t>
            </a:r>
            <a:endParaRPr lang="en-GB" sz="240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GB" sz="2400" dirty="0">
              <a:latin typeface="Gill Sans MT"/>
            </a:endParaRPr>
          </a:p>
          <a:p>
            <a:pPr marL="457200" lvl="1" indent="0">
              <a:buNone/>
            </a:pPr>
            <a:endParaRPr lang="en-GB" sz="2400" dirty="0">
              <a:latin typeface="Gill Sans M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59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 dirty="0">
                <a:latin typeface="Gill Sans MT"/>
              </a:rPr>
              <a:t>INTERACTING IN CYBERSPACE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01B6B-6414-38A0-1FF2-E90CB1B1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Gill Sans MT"/>
              </a:rPr>
              <a:t>How does cyber-space differ from the physical world? </a:t>
            </a:r>
            <a:endParaRPr lang="en-US" dirty="0"/>
          </a:p>
          <a:p>
            <a:pPr marL="0" indent="0">
              <a:buNone/>
            </a:pPr>
            <a:endParaRPr lang="en-GB" sz="2800" dirty="0"/>
          </a:p>
          <a:p>
            <a:pPr marL="514350" indent="-514350">
              <a:buAutoNum type="arabicPeriod"/>
            </a:pPr>
            <a:r>
              <a:rPr lang="en-GB" sz="2800" dirty="0">
                <a:latin typeface="Gill Sans MT"/>
              </a:rPr>
              <a:t>Time</a:t>
            </a:r>
            <a:endParaRPr lang="en-GB" sz="2800" dirty="0"/>
          </a:p>
          <a:p>
            <a:pPr marL="514350" indent="-514350">
              <a:buAutoNum type="arabicPeriod"/>
            </a:pPr>
            <a:r>
              <a:rPr lang="en-GB" sz="2800" dirty="0">
                <a:latin typeface="Gill Sans MT"/>
              </a:rPr>
              <a:t>Space</a:t>
            </a:r>
          </a:p>
          <a:p>
            <a:pPr marL="514350" indent="-514350">
              <a:buAutoNum type="arabicPeriod"/>
            </a:pPr>
            <a:r>
              <a:rPr lang="en-GB" sz="2800">
                <a:latin typeface="Gill Sans MT"/>
              </a:rPr>
              <a:t>Size</a:t>
            </a:r>
            <a:endParaRPr lang="en-GB" sz="2800" dirty="0">
              <a:latin typeface="Gill Sans MT"/>
            </a:endParaRPr>
          </a:p>
          <a:p>
            <a:pPr marL="514350" indent="-514350">
              <a:buAutoNum type="arabicPeriod"/>
            </a:pPr>
            <a:r>
              <a:rPr lang="en-GB" sz="2800" dirty="0">
                <a:latin typeface="Gill Sans MT"/>
              </a:rPr>
              <a:t>Virtual</a:t>
            </a:r>
          </a:p>
          <a:p>
            <a:pPr marL="514350" indent="-514350">
              <a:buAutoNum type="arabicPeriod"/>
            </a:pPr>
            <a:r>
              <a:rPr lang="en-GB" sz="2800">
                <a:latin typeface="Gill Sans MT"/>
              </a:rPr>
              <a:t>Anonymous</a:t>
            </a:r>
          </a:p>
          <a:p>
            <a:pPr marL="514350" indent="-514350">
              <a:buAutoNum type="arabicPeriod"/>
            </a:pPr>
            <a:r>
              <a:rPr lang="en-GB" sz="2800" dirty="0">
                <a:latin typeface="Gill Sans MT"/>
              </a:rPr>
              <a:t>Money</a:t>
            </a:r>
          </a:p>
          <a:p>
            <a:pPr marL="514350" indent="-514350">
              <a:buAutoNum type="arabicPeriod"/>
            </a:pPr>
            <a:r>
              <a:rPr lang="en-GB" sz="2800" dirty="0">
                <a:latin typeface="Gill Sans MT"/>
              </a:rPr>
              <a:t>Power</a:t>
            </a: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5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9224-2A08-440E-595B-DA136B1E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 DOES CYBERSPACE DIFFER?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E523-93D3-2EBC-19BA-10E766A8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 dirty="0">
                <a:highlight>
                  <a:srgbClr val="FFFF00"/>
                </a:highlight>
                <a:latin typeface="Gill Sans MT"/>
              </a:rPr>
              <a:t>time</a:t>
            </a:r>
            <a:r>
              <a:rPr lang="en-GB" sz="2400" dirty="0">
                <a:latin typeface="Gill Sans MT"/>
              </a:rPr>
              <a:t>...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The physical time zone in which a human being is located. </a:t>
            </a:r>
          </a:p>
          <a:p>
            <a:r>
              <a:rPr lang="en-GB" sz="2400" dirty="0">
                <a:latin typeface="Gill Sans MT"/>
              </a:rPr>
              <a:t>In cyberspace information is accessible at any time of day, any day of the week. </a:t>
            </a:r>
            <a:endParaRPr lang="en-GB" sz="2400"/>
          </a:p>
          <a:p>
            <a:r>
              <a:rPr lang="en-GB" sz="2400" dirty="0">
                <a:latin typeface="Gill Sans MT"/>
              </a:rPr>
              <a:t>This can be good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You can't go to a library at 2 am. 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This can also be bad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 err="1">
                <a:latin typeface="Gill Sans MT"/>
              </a:rPr>
              <a:t>Timezone</a:t>
            </a:r>
            <a:r>
              <a:rPr lang="en-GB" sz="2400" dirty="0">
                <a:latin typeface="Gill Sans MT"/>
              </a:rPr>
              <a:t> differences </a:t>
            </a:r>
            <a:endParaRPr lang="en-GB" sz="2400" dirty="0"/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9F646386-85B9-203A-1BC7-5D6CAE31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6" y="3064511"/>
            <a:ext cx="6443662" cy="37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220B-0761-5EB5-DD39-2F3BAF6B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TIME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97E1-D1E3-E37B-5E8B-F0212217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latin typeface="Gill Sans MT"/>
              </a:rPr>
              <a:t>How many time zones are there? What are their offsets?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2"/>
              </a:rPr>
              <a:t>https://hackaday.com/2024/02/14/how-many-time-zones-are-there-anyway/</a:t>
            </a:r>
            <a:endParaRPr lang="en-GB">
              <a:hlinkClick r:id=""/>
            </a:endParaRP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</a:rPr>
              <a:t>What are the pros and cons of working across different time zones? 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  <a:hlinkClick r:id="rId3"/>
              </a:rPr>
              <a:t>https://</a:t>
            </a:r>
            <a:r>
              <a:rPr lang="en-GB" dirty="0">
                <a:latin typeface="Gill Sans MT"/>
                <a:hlinkClick r:id="rId3"/>
              </a:rPr>
              <a:t>www.turing.com/kb/pros-cons-of-working-across-time-zones</a:t>
            </a:r>
            <a:endParaRPr lang="en-GB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3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itting in a tent with a computer&#10;&#10;Description automatically generated">
            <a:extLst>
              <a:ext uri="{FF2B5EF4-FFF2-40B4-BE49-F238E27FC236}">
                <a16:creationId xmlns:a16="http://schemas.microsoft.com/office/drawing/2014/main" id="{6767D413-40A0-3B50-BB3D-BD3758AB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2646" y="4658313"/>
            <a:ext cx="3339381" cy="2440455"/>
          </a:xfrm>
          <a:prstGeom prst="rect">
            <a:avLst/>
          </a:prstGeom>
        </p:spPr>
      </p:pic>
      <p:pic>
        <p:nvPicPr>
          <p:cNvPr id="8" name="Picture 7" descr="A person sitting on a couch with a computer&#10;&#10;Description automatically generated">
            <a:extLst>
              <a:ext uri="{FF2B5EF4-FFF2-40B4-BE49-F238E27FC236}">
                <a16:creationId xmlns:a16="http://schemas.microsoft.com/office/drawing/2014/main" id="{11AD37E1-6B7E-BBE4-4043-4EC7A12A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79" y="4653768"/>
            <a:ext cx="3348038" cy="2232001"/>
          </a:xfrm>
          <a:prstGeom prst="rect">
            <a:avLst/>
          </a:prstGeom>
        </p:spPr>
      </p:pic>
      <p:pic>
        <p:nvPicPr>
          <p:cNvPr id="7" name="Picture 6" descr="A person in a suit jumping in the air with a computer&#10;&#10;Description automatically generated">
            <a:extLst>
              <a:ext uri="{FF2B5EF4-FFF2-40B4-BE49-F238E27FC236}">
                <a16:creationId xmlns:a16="http://schemas.microsoft.com/office/drawing/2014/main" id="{68DD61B8-6D16-CB53-1C97-7DF308AF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522" y="4654206"/>
            <a:ext cx="3595688" cy="2395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1B9224-2A08-440E-595B-DA136B1E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 DOES CYBERSPACE DIFFER?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E523-93D3-2EBC-19BA-10E766A8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 dirty="0">
                <a:highlight>
                  <a:srgbClr val="FFFF00"/>
                </a:highlight>
                <a:latin typeface="Gill Sans MT"/>
              </a:rPr>
              <a:t>space</a:t>
            </a:r>
            <a:r>
              <a:rPr lang="en-GB" sz="2400" dirty="0">
                <a:latin typeface="Gill Sans MT"/>
              </a:rPr>
              <a:t>...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The physical location in which a human being is located. </a:t>
            </a:r>
          </a:p>
          <a:p>
            <a:r>
              <a:rPr lang="en-GB" sz="2400" dirty="0">
                <a:latin typeface="Gill Sans MT"/>
              </a:rPr>
              <a:t>Cyberspace is not bound to a physical location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This can be good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You don't need to travel to a specific physical location to enter cyberspace. </a:t>
            </a:r>
            <a:endParaRPr lang="en-GB" sz="22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This can also be bad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Human beings are bound to specific physical locations.</a:t>
            </a:r>
            <a:endParaRPr lang="en-GB" sz="2400"/>
          </a:p>
        </p:txBody>
      </p:sp>
      <p:pic>
        <p:nvPicPr>
          <p:cNvPr id="5" name="Picture 4" descr="A person standing on one leg in front of cows&#10;&#10;Description automatically generated">
            <a:extLst>
              <a:ext uri="{FF2B5EF4-FFF2-40B4-BE49-F238E27FC236}">
                <a16:creationId xmlns:a16="http://schemas.microsoft.com/office/drawing/2014/main" id="{E13D80BB-C7A9-5481-B613-7C5DE13A6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465" y="4653492"/>
            <a:ext cx="3417575" cy="2671762"/>
          </a:xfrm>
          <a:prstGeom prst="rect">
            <a:avLst/>
          </a:prstGeom>
        </p:spPr>
      </p:pic>
      <p:pic>
        <p:nvPicPr>
          <p:cNvPr id="6" name="Picture 5" descr="A person lying on a surfboard with a computer&#10;&#10;Description automatically generated">
            <a:extLst>
              <a:ext uri="{FF2B5EF4-FFF2-40B4-BE49-F238E27FC236}">
                <a16:creationId xmlns:a16="http://schemas.microsoft.com/office/drawing/2014/main" id="{FCEC891D-3B9F-59EF-754A-FB386174B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1164" y="4653492"/>
            <a:ext cx="3076575" cy="2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2356-1763-C2DD-80C8-4B2A627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/>
              <a:t>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623F-4604-97E8-7CDE-DABAD1B2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Gill Sans MT"/>
              </a:rPr>
              <a:t>The physical space you are in governs how likely you are to use cyber space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2"/>
              </a:rPr>
              <a:t>https://www.researchgate.net/profile/Valerie-Goby/publication/8891279_Physical_Space_and_Cyberspace_How_Do_They_Interrelate_A_Study_of_Offline_and_Online_Social_Interaction_Choice_in_Singapore/links/57ec841708ae92a5dbd0753f/Physical-Space-and-Cyberspace-How-Do-They-Interrelate-A-Study-of-Offline-and-Online-Social-Interaction-Choice-in-Singapore.pdf</a:t>
            </a:r>
            <a:r>
              <a:rPr lang="en-GB" dirty="0">
                <a:latin typeface="Gill Sans MT"/>
              </a:rPr>
              <a:t> </a:t>
            </a:r>
            <a:endParaRPr lang="en-GB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</a:rPr>
              <a:t>Legally, how do we differentiate between cyberspace and physical space and the laws that govern them?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3"/>
              </a:rPr>
              <a:t>https://legalvidhiya.com/cyberspace-vs-physical-space/</a:t>
            </a:r>
            <a:r>
              <a:rPr lang="en-GB" dirty="0">
                <a:latin typeface="Gill Sans MT"/>
              </a:rPr>
              <a:t> </a:t>
            </a:r>
            <a:endParaRPr lang="en-GB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Gill Sans MT"/>
              </a:rPr>
              <a:t>Threats in cyberspace can end up becoming threats in physical space as well.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 marL="0" indent="0">
              <a:buNone/>
            </a:pPr>
            <a:r>
              <a:rPr lang="en-GB" dirty="0">
                <a:latin typeface="Gill Sans MT"/>
                <a:hlinkClick r:id="rId4"/>
              </a:rPr>
              <a:t>https://www.controlrisks.com/our-thinking/insights/growing-convergence-of-physical-and-cyber-threats-on-the-african-continent-1</a:t>
            </a:r>
            <a:endParaRPr lang="en-GB">
              <a:hlinkClick r:id="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29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9224-2A08-440E-595B-DA136B1E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 DOES CYBERSPACE DIFFER?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E523-93D3-2EBC-19BA-10E766A8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 dirty="0">
                <a:highlight>
                  <a:srgbClr val="FFFF00"/>
                </a:highlight>
                <a:latin typeface="Gill Sans MT"/>
              </a:rPr>
              <a:t>size</a:t>
            </a:r>
            <a:r>
              <a:rPr lang="en-GB" sz="2400" dirty="0">
                <a:latin typeface="Gill Sans MT"/>
              </a:rPr>
              <a:t>...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The quantity of information that is produced.</a:t>
            </a:r>
          </a:p>
          <a:p>
            <a:r>
              <a:rPr lang="en-GB" sz="2400" dirty="0">
                <a:latin typeface="Gill Sans MT"/>
              </a:rPr>
              <a:t>The number of human beings that consume information. </a:t>
            </a:r>
            <a:endParaRPr lang="en-GB" sz="2400"/>
          </a:p>
          <a:p>
            <a:r>
              <a:rPr lang="en-GB" sz="2400" dirty="0">
                <a:latin typeface="Gill Sans MT"/>
              </a:rPr>
              <a:t>This can be good</a:t>
            </a:r>
            <a:endParaRPr lang="en-GB" sz="2400"/>
          </a:p>
          <a:p>
            <a:pPr lvl="1"/>
            <a:r>
              <a:rPr lang="en-GB" sz="2400" dirty="0">
                <a:latin typeface="Gill Sans MT"/>
              </a:rPr>
              <a:t>There is a much higher likelihood of finding information online.</a:t>
            </a:r>
            <a:endParaRPr lang="en-GB" sz="2400"/>
          </a:p>
          <a:p>
            <a:r>
              <a:rPr lang="en-GB" sz="2400" dirty="0">
                <a:latin typeface="Gill Sans MT"/>
              </a:rPr>
              <a:t>This can also be bad </a:t>
            </a:r>
            <a:endParaRPr lang="en-GB" sz="2400"/>
          </a:p>
          <a:p>
            <a:pPr lvl="1"/>
            <a:r>
              <a:rPr lang="en-GB" sz="2400" dirty="0">
                <a:latin typeface="Gill Sans MT"/>
              </a:rPr>
              <a:t>The immense amounts of information available within the cyberspace can be overwhelming. 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72348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91E551-DA3E-44BC-A9BC-E55A2B4CA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cd542e-fec4-464b-a0b9-883f33ef757b"/>
    <ds:schemaRef ds:uri="0b29e309-5067-420f-889f-e44dba4a11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986F34-7329-4872-A908-12C8DF925BF4}">
  <ds:schemaRefs>
    <ds:schemaRef ds:uri="http://schemas.microsoft.com/office/2006/metadata/properties"/>
    <ds:schemaRef ds:uri="http://schemas.microsoft.com/office/infopath/2007/PartnerControls"/>
    <ds:schemaRef ds:uri="0b29e309-5067-420f-889f-e44dba4a11cd"/>
    <ds:schemaRef ds:uri="1acd542e-fec4-464b-a0b9-883f33ef75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174</Words>
  <Application>Microsoft Office PowerPoint</Application>
  <PresentationFormat>Widescreen</PresentationFormat>
  <Paragraphs>20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White Video box</vt:lpstr>
      <vt:lpstr>TAS 152</vt:lpstr>
      <vt:lpstr>LECTURE CONTENTS</vt:lpstr>
      <vt:lpstr>TOPIC 1 – CYBER SOCIETY: CORE VALUES AND VIRTUES</vt:lpstr>
      <vt:lpstr>INTERACTING IN CYBERSPACE</vt:lpstr>
      <vt:lpstr>HOW DOES CYBERSPACE DIFFER? </vt:lpstr>
      <vt:lpstr>TIME</vt:lpstr>
      <vt:lpstr>HOW DOES CYBERSPACE DIFFER? </vt:lpstr>
      <vt:lpstr>SPACE</vt:lpstr>
      <vt:lpstr>HOW DOES CYBERSPACE DIFFER? </vt:lpstr>
      <vt:lpstr>SIZE</vt:lpstr>
      <vt:lpstr>HOW DOES CYBERSPACE DIFFER? </vt:lpstr>
      <vt:lpstr>VIRTUAL</vt:lpstr>
      <vt:lpstr>HOW DOES CYBERSPACE DIFFER? </vt:lpstr>
      <vt:lpstr>ANONYMOUS</vt:lpstr>
      <vt:lpstr>HOW DOES CYBERSPACE DIFFER? </vt:lpstr>
      <vt:lpstr>MONEY</vt:lpstr>
      <vt:lpstr>HOW DOES CYBERSPACE DIFFER? </vt:lpstr>
      <vt:lpstr>POWER</vt:lpstr>
      <vt:lpstr>ACTIVITY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Warwick Von Hagen</cp:lastModifiedBy>
  <cp:revision>475</cp:revision>
  <dcterms:created xsi:type="dcterms:W3CDTF">2021-02-17T07:10:33Z</dcterms:created>
  <dcterms:modified xsi:type="dcterms:W3CDTF">2024-03-11T08:35:10Z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