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6" r:id="rId5"/>
    <p:sldId id="279" r:id="rId6"/>
    <p:sldId id="280" r:id="rId7"/>
    <p:sldId id="284" r:id="rId8"/>
    <p:sldId id="281" r:id="rId9"/>
    <p:sldId id="282" r:id="rId10"/>
    <p:sldId id="283" r:id="rId11"/>
    <p:sldId id="285" r:id="rId12"/>
    <p:sldId id="286" r:id="rId13"/>
    <p:sldId id="268"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D902"/>
    <a:srgbClr val="8A63A9"/>
    <a:srgbClr val="F6921F"/>
    <a:srgbClr val="237DA0"/>
    <a:srgbClr val="BF4856"/>
    <a:srgbClr val="E77AAE"/>
    <a:srgbClr val="53575B"/>
    <a:srgbClr val="3AB2E6"/>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EB5DE-BD5E-118C-32E7-DE12CFDD1302}" v="66" dt="2024-03-28T06:54:28.089"/>
    <p1510:client id="{75772669-475E-FD93-0E88-C4EC8322E52C}" v="819" dt="2024-03-27T17:04:59.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a Gerber (STADIO - Centurion)" userId="S::miag@stadio.ac.za::d3f4434c-cc81-4823-ad51-d563427b1762" providerId="AD" clId="Web-{88E9B545-F2AC-3EB1-A7D8-AEF0839B3AC7}"/>
    <pc:docChg chg="modSld">
      <pc:chgData name="Mia Gerber (STADIO - Centurion)" userId="S::miag@stadio.ac.za::d3f4434c-cc81-4823-ad51-d563427b1762" providerId="AD" clId="Web-{88E9B545-F2AC-3EB1-A7D8-AEF0839B3AC7}" dt="2024-03-24T10:25:57.178" v="4" actId="20577"/>
      <pc:docMkLst>
        <pc:docMk/>
      </pc:docMkLst>
      <pc:sldChg chg="modSp">
        <pc:chgData name="Mia Gerber (STADIO - Centurion)" userId="S::miag@stadio.ac.za::d3f4434c-cc81-4823-ad51-d563427b1762" providerId="AD" clId="Web-{88E9B545-F2AC-3EB1-A7D8-AEF0839B3AC7}" dt="2024-03-24T10:25:57.178" v="4" actId="20577"/>
        <pc:sldMkLst>
          <pc:docMk/>
          <pc:sldMk cId="3656451151" sldId="266"/>
        </pc:sldMkLst>
        <pc:spChg chg="mod">
          <ac:chgData name="Mia Gerber (STADIO - Centurion)" userId="S::miag@stadio.ac.za::d3f4434c-cc81-4823-ad51-d563427b1762" providerId="AD" clId="Web-{88E9B545-F2AC-3EB1-A7D8-AEF0839B3AC7}" dt="2024-03-24T10:25:57.178" v="4" actId="20577"/>
          <ac:spMkLst>
            <pc:docMk/>
            <pc:sldMk cId="3656451151" sldId="266"/>
            <ac:spMk id="3" creationId="{C1F21499-796C-4B48-A8CD-070B8346CCBD}"/>
          </ac:spMkLst>
        </pc:spChg>
      </pc:sldChg>
    </pc:docChg>
  </pc:docChgLst>
  <pc:docChgLst>
    <pc:chgData name="Mia Gerber (STADIO - Centurion)" userId="S::miag@stadio.ac.za::d3f4434c-cc81-4823-ad51-d563427b1762" providerId="AD" clId="Web-{847F5598-C1F0-70A2-DC04-9964251014BF}"/>
    <pc:docChg chg="addSld modSld">
      <pc:chgData name="Mia Gerber (STADIO - Centurion)" userId="S::miag@stadio.ac.za::d3f4434c-cc81-4823-ad51-d563427b1762" providerId="AD" clId="Web-{847F5598-C1F0-70A2-DC04-9964251014BF}" dt="2024-02-05T06:52:33.257" v="1443" actId="20577"/>
      <pc:docMkLst>
        <pc:docMk/>
      </pc:docMkLst>
      <pc:sldChg chg="modSp">
        <pc:chgData name="Mia Gerber (STADIO - Centurion)" userId="S::miag@stadio.ac.za::d3f4434c-cc81-4823-ad51-d563427b1762" providerId="AD" clId="Web-{847F5598-C1F0-70A2-DC04-9964251014BF}" dt="2024-02-05T06:12:56.894" v="128" actId="20577"/>
        <pc:sldMkLst>
          <pc:docMk/>
          <pc:sldMk cId="3656451151" sldId="266"/>
        </pc:sldMkLst>
        <pc:spChg chg="mod">
          <ac:chgData name="Mia Gerber (STADIO - Centurion)" userId="S::miag@stadio.ac.za::d3f4434c-cc81-4823-ad51-d563427b1762" providerId="AD" clId="Web-{847F5598-C1F0-70A2-DC04-9964251014BF}" dt="2024-02-05T06:08:50.952" v="3" actId="20577"/>
          <ac:spMkLst>
            <pc:docMk/>
            <pc:sldMk cId="3656451151" sldId="266"/>
            <ac:spMk id="2" creationId="{F488E935-76E5-4600-88F1-8D1D7D7AF1C2}"/>
          </ac:spMkLst>
        </pc:spChg>
        <pc:spChg chg="mod">
          <ac:chgData name="Mia Gerber (STADIO - Centurion)" userId="S::miag@stadio.ac.za::d3f4434c-cc81-4823-ad51-d563427b1762" providerId="AD" clId="Web-{847F5598-C1F0-70A2-DC04-9964251014BF}" dt="2024-02-05T06:12:56.894" v="128" actId="20577"/>
          <ac:spMkLst>
            <pc:docMk/>
            <pc:sldMk cId="3656451151" sldId="266"/>
            <ac:spMk id="3" creationId="{C1F21499-796C-4B48-A8CD-070B8346CCBD}"/>
          </ac:spMkLst>
        </pc:spChg>
      </pc:sldChg>
      <pc:sldChg chg="addSp delSp modSp">
        <pc:chgData name="Mia Gerber (STADIO - Centurion)" userId="S::miag@stadio.ac.za::d3f4434c-cc81-4823-ad51-d563427b1762" providerId="AD" clId="Web-{847F5598-C1F0-70A2-DC04-9964251014BF}" dt="2024-02-05T06:29:09.727" v="773" actId="20577"/>
        <pc:sldMkLst>
          <pc:docMk/>
          <pc:sldMk cId="3990982004" sldId="267"/>
        </pc:sldMkLst>
        <pc:spChg chg="mod">
          <ac:chgData name="Mia Gerber (STADIO - Centurion)" userId="S::miag@stadio.ac.za::d3f4434c-cc81-4823-ad51-d563427b1762" providerId="AD" clId="Web-{847F5598-C1F0-70A2-DC04-9964251014BF}" dt="2024-02-05T06:11:26.111" v="46" actId="20577"/>
          <ac:spMkLst>
            <pc:docMk/>
            <pc:sldMk cId="3990982004" sldId="267"/>
            <ac:spMk id="2" creationId="{CF304153-0B93-40C6-9F73-9FD1EA099EE6}"/>
          </ac:spMkLst>
        </pc:spChg>
        <pc:spChg chg="add mod">
          <ac:chgData name="Mia Gerber (STADIO - Centurion)" userId="S::miag@stadio.ac.za::d3f4434c-cc81-4823-ad51-d563427b1762" providerId="AD" clId="Web-{847F5598-C1F0-70A2-DC04-9964251014BF}" dt="2024-02-05T06:29:09.727" v="773" actId="20577"/>
          <ac:spMkLst>
            <pc:docMk/>
            <pc:sldMk cId="3990982004" sldId="267"/>
            <ac:spMk id="4" creationId="{91E1A2CC-CAD7-5D11-0CF9-F1F5CD97ED0D}"/>
          </ac:spMkLst>
        </pc:spChg>
        <pc:spChg chg="del">
          <ac:chgData name="Mia Gerber (STADIO - Centurion)" userId="S::miag@stadio.ac.za::d3f4434c-cc81-4823-ad51-d563427b1762" providerId="AD" clId="Web-{847F5598-C1F0-70A2-DC04-9964251014BF}" dt="2024-02-05T06:09:51.328" v="18"/>
          <ac:spMkLst>
            <pc:docMk/>
            <pc:sldMk cId="3990982004" sldId="267"/>
            <ac:spMk id="6" creationId="{C8BDFA6C-C96F-4F5B-AFE8-4F95FEE8CDFE}"/>
          </ac:spMkLst>
        </pc:spChg>
        <pc:spChg chg="del">
          <ac:chgData name="Mia Gerber (STADIO - Centurion)" userId="S::miag@stadio.ac.za::d3f4434c-cc81-4823-ad51-d563427b1762" providerId="AD" clId="Web-{847F5598-C1F0-70A2-DC04-9964251014BF}" dt="2024-02-05T06:10:39.532" v="28"/>
          <ac:spMkLst>
            <pc:docMk/>
            <pc:sldMk cId="3990982004" sldId="267"/>
            <ac:spMk id="7" creationId="{74A94B73-C6D2-48C3-9E04-BDA3FB245D6C}"/>
          </ac:spMkLst>
        </pc:spChg>
        <pc:picChg chg="del">
          <ac:chgData name="Mia Gerber (STADIO - Centurion)" userId="S::miag@stadio.ac.za::d3f4434c-cc81-4823-ad51-d563427b1762" providerId="AD" clId="Web-{847F5598-C1F0-70A2-DC04-9964251014BF}" dt="2024-02-05T06:09:51.328" v="18"/>
          <ac:picMkLst>
            <pc:docMk/>
            <pc:sldMk cId="3990982004" sldId="267"/>
            <ac:picMk id="5" creationId="{315E9A25-FCB2-4859-BE4E-36C691D9975C}"/>
          </ac:picMkLst>
        </pc:picChg>
      </pc:sldChg>
      <pc:sldChg chg="modSp new">
        <pc:chgData name="Mia Gerber (STADIO - Centurion)" userId="S::miag@stadio.ac.za::d3f4434c-cc81-4823-ad51-d563427b1762" providerId="AD" clId="Web-{847F5598-C1F0-70A2-DC04-9964251014BF}" dt="2024-02-05T06:19:45.309" v="327" actId="20577"/>
        <pc:sldMkLst>
          <pc:docMk/>
          <pc:sldMk cId="1268552804" sldId="269"/>
        </pc:sldMkLst>
        <pc:spChg chg="mod">
          <ac:chgData name="Mia Gerber (STADIO - Centurion)" userId="S::miag@stadio.ac.za::d3f4434c-cc81-4823-ad51-d563427b1762" providerId="AD" clId="Web-{847F5598-C1F0-70A2-DC04-9964251014BF}" dt="2024-02-05T06:13:45.333" v="190" actId="20577"/>
          <ac:spMkLst>
            <pc:docMk/>
            <pc:sldMk cId="1268552804" sldId="269"/>
            <ac:spMk id="2" creationId="{83990F5B-1A9B-C7DE-CFC6-EA6A151C9873}"/>
          </ac:spMkLst>
        </pc:spChg>
        <pc:spChg chg="mod">
          <ac:chgData name="Mia Gerber (STADIO - Centurion)" userId="S::miag@stadio.ac.za::d3f4434c-cc81-4823-ad51-d563427b1762" providerId="AD" clId="Web-{847F5598-C1F0-70A2-DC04-9964251014BF}" dt="2024-02-05T06:19:45.309" v="327" actId="20577"/>
          <ac:spMkLst>
            <pc:docMk/>
            <pc:sldMk cId="1268552804" sldId="269"/>
            <ac:spMk id="3" creationId="{A7017CB6-8106-B653-75C6-78EB0DEE2036}"/>
          </ac:spMkLst>
        </pc:spChg>
      </pc:sldChg>
      <pc:sldChg chg="modSp new">
        <pc:chgData name="Mia Gerber (STADIO - Centurion)" userId="S::miag@stadio.ac.za::d3f4434c-cc81-4823-ad51-d563427b1762" providerId="AD" clId="Web-{847F5598-C1F0-70A2-DC04-9964251014BF}" dt="2024-02-05T06:43:17.573" v="1372" actId="20577"/>
        <pc:sldMkLst>
          <pc:docMk/>
          <pc:sldMk cId="2039666279" sldId="270"/>
        </pc:sldMkLst>
        <pc:spChg chg="mod">
          <ac:chgData name="Mia Gerber (STADIO - Centurion)" userId="S::miag@stadio.ac.za::d3f4434c-cc81-4823-ad51-d563427b1762" providerId="AD" clId="Web-{847F5598-C1F0-70A2-DC04-9964251014BF}" dt="2024-02-05T06:13:54.364" v="198" actId="20577"/>
          <ac:spMkLst>
            <pc:docMk/>
            <pc:sldMk cId="2039666279" sldId="270"/>
            <ac:spMk id="2" creationId="{B1BB80E6-B1AB-10E2-D183-90DB1EEC634F}"/>
          </ac:spMkLst>
        </pc:spChg>
        <pc:spChg chg="mod">
          <ac:chgData name="Mia Gerber (STADIO - Centurion)" userId="S::miag@stadio.ac.za::d3f4434c-cc81-4823-ad51-d563427b1762" providerId="AD" clId="Web-{847F5598-C1F0-70A2-DC04-9964251014BF}" dt="2024-02-05T06:43:17.573" v="1372" actId="20577"/>
          <ac:spMkLst>
            <pc:docMk/>
            <pc:sldMk cId="2039666279" sldId="270"/>
            <ac:spMk id="3" creationId="{4AE2648F-A68E-229A-F4D7-13A1E44B7C64}"/>
          </ac:spMkLst>
        </pc:spChg>
      </pc:sldChg>
      <pc:sldChg chg="modSp new">
        <pc:chgData name="Mia Gerber (STADIO - Centurion)" userId="S::miag@stadio.ac.za::d3f4434c-cc81-4823-ad51-d563427b1762" providerId="AD" clId="Web-{847F5598-C1F0-70A2-DC04-9964251014BF}" dt="2024-02-05T06:52:33.257" v="1443" actId="20577"/>
        <pc:sldMkLst>
          <pc:docMk/>
          <pc:sldMk cId="828333191" sldId="271"/>
        </pc:sldMkLst>
        <pc:spChg chg="mod">
          <ac:chgData name="Mia Gerber (STADIO - Centurion)" userId="S::miag@stadio.ac.za::d3f4434c-cc81-4823-ad51-d563427b1762" providerId="AD" clId="Web-{847F5598-C1F0-70A2-DC04-9964251014BF}" dt="2024-02-05T06:14:05.396" v="208" actId="20577"/>
          <ac:spMkLst>
            <pc:docMk/>
            <pc:sldMk cId="828333191" sldId="271"/>
            <ac:spMk id="2" creationId="{8212C9F7-F8F6-F26B-65E5-256BB4B42404}"/>
          </ac:spMkLst>
        </pc:spChg>
        <pc:spChg chg="mod">
          <ac:chgData name="Mia Gerber (STADIO - Centurion)" userId="S::miag@stadio.ac.za::d3f4434c-cc81-4823-ad51-d563427b1762" providerId="AD" clId="Web-{847F5598-C1F0-70A2-DC04-9964251014BF}" dt="2024-02-05T06:52:33.257" v="1443" actId="20577"/>
          <ac:spMkLst>
            <pc:docMk/>
            <pc:sldMk cId="828333191" sldId="271"/>
            <ac:spMk id="3" creationId="{AB3E16BF-47C3-0BDF-6D74-36F37BD5F138}"/>
          </ac:spMkLst>
        </pc:spChg>
      </pc:sldChg>
      <pc:sldChg chg="addSp delSp modSp new">
        <pc:chgData name="Mia Gerber (STADIO - Centurion)" userId="S::miag@stadio.ac.za::d3f4434c-cc81-4823-ad51-d563427b1762" providerId="AD" clId="Web-{847F5598-C1F0-70A2-DC04-9964251014BF}" dt="2024-02-05T06:41:28.790" v="1365"/>
        <pc:sldMkLst>
          <pc:docMk/>
          <pc:sldMk cId="141964732" sldId="272"/>
        </pc:sldMkLst>
        <pc:spChg chg="mod">
          <ac:chgData name="Mia Gerber (STADIO - Centurion)" userId="S::miag@stadio.ac.za::d3f4434c-cc81-4823-ad51-d563427b1762" providerId="AD" clId="Web-{847F5598-C1F0-70A2-DC04-9964251014BF}" dt="2024-02-05T06:32:55.920" v="975"/>
          <ac:spMkLst>
            <pc:docMk/>
            <pc:sldMk cId="141964732" sldId="272"/>
            <ac:spMk id="2" creationId="{38875EF6-635A-E13D-419C-B704DE6762E0}"/>
          </ac:spMkLst>
        </pc:spChg>
        <pc:spChg chg="add del">
          <ac:chgData name="Mia Gerber (STADIO - Centurion)" userId="S::miag@stadio.ac.za::d3f4434c-cc81-4823-ad51-d563427b1762" providerId="AD" clId="Web-{847F5598-C1F0-70A2-DC04-9964251014BF}" dt="2024-02-05T06:32:51.091" v="974"/>
          <ac:spMkLst>
            <pc:docMk/>
            <pc:sldMk cId="141964732" sldId="272"/>
            <ac:spMk id="3" creationId="{46101313-05CB-32EB-9644-44B06BD486A4}"/>
          </ac:spMkLst>
        </pc:spChg>
        <pc:spChg chg="add mod">
          <ac:chgData name="Mia Gerber (STADIO - Centurion)" userId="S::miag@stadio.ac.za::d3f4434c-cc81-4823-ad51-d563427b1762" providerId="AD" clId="Web-{847F5598-C1F0-70A2-DC04-9964251014BF}" dt="2024-02-05T06:39:15.256" v="1283" actId="20577"/>
          <ac:spMkLst>
            <pc:docMk/>
            <pc:sldMk cId="141964732" sldId="272"/>
            <ac:spMk id="7" creationId="{66260298-E31D-D248-B7C3-8F501DBE5C36}"/>
          </ac:spMkLst>
        </pc:spChg>
        <pc:graphicFrameChg chg="add mod modGraphic">
          <ac:chgData name="Mia Gerber (STADIO - Centurion)" userId="S::miag@stadio.ac.za::d3f4434c-cc81-4823-ad51-d563427b1762" providerId="AD" clId="Web-{847F5598-C1F0-70A2-DC04-9964251014BF}" dt="2024-02-05T06:41:28.790" v="1365"/>
          <ac:graphicFrameMkLst>
            <pc:docMk/>
            <pc:sldMk cId="141964732" sldId="272"/>
            <ac:graphicFrameMk id="5" creationId="{1CD255AC-9911-D710-C323-8442661722D1}"/>
          </ac:graphicFrameMkLst>
        </pc:graphicFrameChg>
      </pc:sldChg>
      <pc:sldChg chg="modSp new">
        <pc:chgData name="Mia Gerber (STADIO - Centurion)" userId="S::miag@stadio.ac.za::d3f4434c-cc81-4823-ad51-d563427b1762" providerId="AD" clId="Web-{847F5598-C1F0-70A2-DC04-9964251014BF}" dt="2024-02-05T06:30:31.198" v="899" actId="20577"/>
        <pc:sldMkLst>
          <pc:docMk/>
          <pc:sldMk cId="990029053" sldId="273"/>
        </pc:sldMkLst>
        <pc:spChg chg="mod">
          <ac:chgData name="Mia Gerber (STADIO - Centurion)" userId="S::miag@stadio.ac.za::d3f4434c-cc81-4823-ad51-d563427b1762" providerId="AD" clId="Web-{847F5598-C1F0-70A2-DC04-9964251014BF}" dt="2024-02-05T06:29:22.603" v="788" actId="20577"/>
          <ac:spMkLst>
            <pc:docMk/>
            <pc:sldMk cId="990029053" sldId="273"/>
            <ac:spMk id="2" creationId="{88EC70B1-C568-95A7-9E04-2A1A518726F8}"/>
          </ac:spMkLst>
        </pc:spChg>
        <pc:spChg chg="mod">
          <ac:chgData name="Mia Gerber (STADIO - Centurion)" userId="S::miag@stadio.ac.za::d3f4434c-cc81-4823-ad51-d563427b1762" providerId="AD" clId="Web-{847F5598-C1F0-70A2-DC04-9964251014BF}" dt="2024-02-05T06:30:31.198" v="899" actId="20577"/>
          <ac:spMkLst>
            <pc:docMk/>
            <pc:sldMk cId="990029053" sldId="273"/>
            <ac:spMk id="3" creationId="{15FF2BFD-D135-1AF6-CDD6-8CE7D4EF94CE}"/>
          </ac:spMkLst>
        </pc:spChg>
      </pc:sldChg>
      <pc:sldChg chg="addSp delSp modSp new">
        <pc:chgData name="Mia Gerber (STADIO - Centurion)" userId="S::miag@stadio.ac.za::d3f4434c-cc81-4823-ad51-d563427b1762" providerId="AD" clId="Web-{847F5598-C1F0-70A2-DC04-9964251014BF}" dt="2024-02-05T06:33:32.077" v="998"/>
        <pc:sldMkLst>
          <pc:docMk/>
          <pc:sldMk cId="200809142" sldId="274"/>
        </pc:sldMkLst>
        <pc:spChg chg="mod">
          <ac:chgData name="Mia Gerber (STADIO - Centurion)" userId="S::miag@stadio.ac.za::d3f4434c-cc81-4823-ad51-d563427b1762" providerId="AD" clId="Web-{847F5598-C1F0-70A2-DC04-9964251014BF}" dt="2024-02-05T06:14:42.178" v="247" actId="20577"/>
          <ac:spMkLst>
            <pc:docMk/>
            <pc:sldMk cId="200809142" sldId="274"/>
            <ac:spMk id="2" creationId="{21AB6FC5-E65E-0A88-8EB6-1D2FECDC090A}"/>
          </ac:spMkLst>
        </pc:spChg>
        <pc:spChg chg="del">
          <ac:chgData name="Mia Gerber (STADIO - Centurion)" userId="S::miag@stadio.ac.za::d3f4434c-cc81-4823-ad51-d563427b1762" providerId="AD" clId="Web-{847F5598-C1F0-70A2-DC04-9964251014BF}" dt="2024-02-05T06:22:07.578" v="433"/>
          <ac:spMkLst>
            <pc:docMk/>
            <pc:sldMk cId="200809142" sldId="274"/>
            <ac:spMk id="3" creationId="{90B965BE-370A-2C91-4745-EA57F2F438BA}"/>
          </ac:spMkLst>
        </pc:spChg>
        <pc:spChg chg="add del mod">
          <ac:chgData name="Mia Gerber (STADIO - Centurion)" userId="S::miag@stadio.ac.za::d3f4434c-cc81-4823-ad51-d563427b1762" providerId="AD" clId="Web-{847F5598-C1F0-70A2-DC04-9964251014BF}" dt="2024-02-05T06:33:19.639" v="979"/>
          <ac:spMkLst>
            <pc:docMk/>
            <pc:sldMk cId="200809142" sldId="274"/>
            <ac:spMk id="6" creationId="{DD311D54-0024-F1A6-39BB-4AF6E3F88AAC}"/>
          </ac:spMkLst>
        </pc:spChg>
        <pc:graphicFrameChg chg="add del mod ord modGraphic">
          <ac:chgData name="Mia Gerber (STADIO - Centurion)" userId="S::miag@stadio.ac.za::d3f4434c-cc81-4823-ad51-d563427b1762" providerId="AD" clId="Web-{847F5598-C1F0-70A2-DC04-9964251014BF}" dt="2024-02-05T06:33:15.451" v="977"/>
          <ac:graphicFrameMkLst>
            <pc:docMk/>
            <pc:sldMk cId="200809142" sldId="274"/>
            <ac:graphicFrameMk id="4" creationId="{83B2759D-6244-A56F-61FF-99CACFD87622}"/>
          </ac:graphicFrameMkLst>
        </pc:graphicFrameChg>
        <pc:graphicFrameChg chg="add mod modGraphic">
          <ac:chgData name="Mia Gerber (STADIO - Centurion)" userId="S::miag@stadio.ac.za::d3f4434c-cc81-4823-ad51-d563427b1762" providerId="AD" clId="Web-{847F5598-C1F0-70A2-DC04-9964251014BF}" dt="2024-02-05T06:33:32.077" v="998"/>
          <ac:graphicFrameMkLst>
            <pc:docMk/>
            <pc:sldMk cId="200809142" sldId="274"/>
            <ac:graphicFrameMk id="8" creationId="{705906A3-B8F7-EBE0-6DBC-C3FB71EB98EF}"/>
          </ac:graphicFrameMkLst>
        </pc:graphicFrameChg>
      </pc:sldChg>
      <pc:sldChg chg="modSp add replId">
        <pc:chgData name="Mia Gerber (STADIO - Centurion)" userId="S::miag@stadio.ac.za::d3f4434c-cc81-4823-ad51-d563427b1762" providerId="AD" clId="Web-{847F5598-C1F0-70A2-DC04-9964251014BF}" dt="2024-02-05T06:21:47.077" v="432" actId="20577"/>
        <pc:sldMkLst>
          <pc:docMk/>
          <pc:sldMk cId="1909704959" sldId="275"/>
        </pc:sldMkLst>
        <pc:spChg chg="mod">
          <ac:chgData name="Mia Gerber (STADIO - Centurion)" userId="S::miag@stadio.ac.za::d3f4434c-cc81-4823-ad51-d563427b1762" providerId="AD" clId="Web-{847F5598-C1F0-70A2-DC04-9964251014BF}" dt="2024-02-05T06:21:47.077" v="432" actId="20577"/>
          <ac:spMkLst>
            <pc:docMk/>
            <pc:sldMk cId="1909704959" sldId="275"/>
            <ac:spMk id="3" creationId="{A7017CB6-8106-B653-75C6-78EB0DEE2036}"/>
          </ac:spMkLst>
        </pc:spChg>
      </pc:sldChg>
    </pc:docChg>
  </pc:docChgLst>
  <pc:docChgLst>
    <pc:chgData name="Mia Gerber (STADIO - Centurion)" userId="S::miag@stadio.ac.za::d3f4434c-cc81-4823-ad51-d563427b1762" providerId="AD" clId="Web-{75772669-475E-FD93-0E88-C4EC8322E52C}"/>
    <pc:docChg chg="addSld modSld sldOrd">
      <pc:chgData name="Mia Gerber (STADIO - Centurion)" userId="S::miag@stadio.ac.za::d3f4434c-cc81-4823-ad51-d563427b1762" providerId="AD" clId="Web-{75772669-475E-FD93-0E88-C4EC8322E52C}" dt="2024-03-27T17:04:59.737" v="813" actId="1076"/>
      <pc:docMkLst>
        <pc:docMk/>
      </pc:docMkLst>
      <pc:sldChg chg="modSp">
        <pc:chgData name="Mia Gerber (STADIO - Centurion)" userId="S::miag@stadio.ac.za::d3f4434c-cc81-4823-ad51-d563427b1762" providerId="AD" clId="Web-{75772669-475E-FD93-0E88-C4EC8322E52C}" dt="2024-03-27T16:21:56.097" v="363" actId="20577"/>
        <pc:sldMkLst>
          <pc:docMk/>
          <pc:sldMk cId="80873624" sldId="281"/>
        </pc:sldMkLst>
        <pc:spChg chg="mod">
          <ac:chgData name="Mia Gerber (STADIO - Centurion)" userId="S::miag@stadio.ac.za::d3f4434c-cc81-4823-ad51-d563427b1762" providerId="AD" clId="Web-{75772669-475E-FD93-0E88-C4EC8322E52C}" dt="2024-03-27T16:21:56.097" v="363" actId="20577"/>
          <ac:spMkLst>
            <pc:docMk/>
            <pc:sldMk cId="80873624" sldId="281"/>
            <ac:spMk id="5" creationId="{F0E410BB-7F0C-824A-D91E-533F35A1027E}"/>
          </ac:spMkLst>
        </pc:spChg>
      </pc:sldChg>
      <pc:sldChg chg="ord">
        <pc:chgData name="Mia Gerber (STADIO - Centurion)" userId="S::miag@stadio.ac.za::d3f4434c-cc81-4823-ad51-d563427b1762" providerId="AD" clId="Web-{75772669-475E-FD93-0E88-C4EC8322E52C}" dt="2024-03-27T16:28:31.435" v="388"/>
        <pc:sldMkLst>
          <pc:docMk/>
          <pc:sldMk cId="1037002162" sldId="282"/>
        </pc:sldMkLst>
      </pc:sldChg>
      <pc:sldChg chg="addSp modSp">
        <pc:chgData name="Mia Gerber (STADIO - Centurion)" userId="S::miag@stadio.ac.za::d3f4434c-cc81-4823-ad51-d563427b1762" providerId="AD" clId="Web-{75772669-475E-FD93-0E88-C4EC8322E52C}" dt="2024-03-27T16:28:21.919" v="386" actId="1076"/>
        <pc:sldMkLst>
          <pc:docMk/>
          <pc:sldMk cId="58824092" sldId="283"/>
        </pc:sldMkLst>
        <pc:spChg chg="mod">
          <ac:chgData name="Mia Gerber (STADIO - Centurion)" userId="S::miag@stadio.ac.za::d3f4434c-cc81-4823-ad51-d563427b1762" providerId="AD" clId="Web-{75772669-475E-FD93-0E88-C4EC8322E52C}" dt="2024-03-27T16:25:17.735" v="379" actId="20577"/>
          <ac:spMkLst>
            <pc:docMk/>
            <pc:sldMk cId="58824092" sldId="283"/>
            <ac:spMk id="2" creationId="{83990F5B-1A9B-C7DE-CFC6-EA6A151C9873}"/>
          </ac:spMkLst>
        </pc:spChg>
        <pc:spChg chg="mod">
          <ac:chgData name="Mia Gerber (STADIO - Centurion)" userId="S::miag@stadio.ac.za::d3f4434c-cc81-4823-ad51-d563427b1762" providerId="AD" clId="Web-{75772669-475E-FD93-0E88-C4EC8322E52C}" dt="2024-03-27T16:27:57.933" v="384" actId="20577"/>
          <ac:spMkLst>
            <pc:docMk/>
            <pc:sldMk cId="58824092" sldId="283"/>
            <ac:spMk id="5" creationId="{F0E410BB-7F0C-824A-D91E-533F35A1027E}"/>
          </ac:spMkLst>
        </pc:spChg>
        <pc:picChg chg="add mod">
          <ac:chgData name="Mia Gerber (STADIO - Centurion)" userId="S::miag@stadio.ac.za::d3f4434c-cc81-4823-ad51-d563427b1762" providerId="AD" clId="Web-{75772669-475E-FD93-0E88-C4EC8322E52C}" dt="2024-03-27T16:28:21.919" v="386" actId="1076"/>
          <ac:picMkLst>
            <pc:docMk/>
            <pc:sldMk cId="58824092" sldId="283"/>
            <ac:picMk id="3" creationId="{E51F4938-7B64-95E2-DA0F-5C4264AE99DC}"/>
          </ac:picMkLst>
        </pc:picChg>
      </pc:sldChg>
      <pc:sldChg chg="modSp new">
        <pc:chgData name="Mia Gerber (STADIO - Centurion)" userId="S::miag@stadio.ac.za::d3f4434c-cc81-4823-ad51-d563427b1762" providerId="AD" clId="Web-{75772669-475E-FD93-0E88-C4EC8322E52C}" dt="2024-03-27T16:16:52.311" v="203" actId="20577"/>
        <pc:sldMkLst>
          <pc:docMk/>
          <pc:sldMk cId="2419071513" sldId="284"/>
        </pc:sldMkLst>
        <pc:spChg chg="mod">
          <ac:chgData name="Mia Gerber (STADIO - Centurion)" userId="S::miag@stadio.ac.za::d3f4434c-cc81-4823-ad51-d563427b1762" providerId="AD" clId="Web-{75772669-475E-FD93-0E88-C4EC8322E52C}" dt="2024-03-27T16:15:26.446" v="28" actId="20577"/>
          <ac:spMkLst>
            <pc:docMk/>
            <pc:sldMk cId="2419071513" sldId="284"/>
            <ac:spMk id="2" creationId="{F4475892-C80C-6EA4-9155-0B5E9871F02A}"/>
          </ac:spMkLst>
        </pc:spChg>
        <pc:spChg chg="mod">
          <ac:chgData name="Mia Gerber (STADIO - Centurion)" userId="S::miag@stadio.ac.za::d3f4434c-cc81-4823-ad51-d563427b1762" providerId="AD" clId="Web-{75772669-475E-FD93-0E88-C4EC8322E52C}" dt="2024-03-27T16:16:52.311" v="203" actId="20577"/>
          <ac:spMkLst>
            <pc:docMk/>
            <pc:sldMk cId="2419071513" sldId="284"/>
            <ac:spMk id="3" creationId="{FE482B6D-A40E-3058-E0F1-827E1D7F77A1}"/>
          </ac:spMkLst>
        </pc:spChg>
      </pc:sldChg>
      <pc:sldChg chg="addSp delSp modSp add replId">
        <pc:chgData name="Mia Gerber (STADIO - Centurion)" userId="S::miag@stadio.ac.za::d3f4434c-cc81-4823-ad51-d563427b1762" providerId="AD" clId="Web-{75772669-475E-FD93-0E88-C4EC8322E52C}" dt="2024-03-27T16:59:53.576" v="683" actId="1076"/>
        <pc:sldMkLst>
          <pc:docMk/>
          <pc:sldMk cId="4284829648" sldId="285"/>
        </pc:sldMkLst>
        <pc:spChg chg="mod">
          <ac:chgData name="Mia Gerber (STADIO - Centurion)" userId="S::miag@stadio.ac.za::d3f4434c-cc81-4823-ad51-d563427b1762" providerId="AD" clId="Web-{75772669-475E-FD93-0E88-C4EC8322E52C}" dt="2024-03-27T16:59:49.029" v="679" actId="20577"/>
          <ac:spMkLst>
            <pc:docMk/>
            <pc:sldMk cId="4284829648" sldId="285"/>
            <ac:spMk id="5" creationId="{F0E410BB-7F0C-824A-D91E-533F35A1027E}"/>
          </ac:spMkLst>
        </pc:spChg>
        <pc:picChg chg="del">
          <ac:chgData name="Mia Gerber (STADIO - Centurion)" userId="S::miag@stadio.ac.za::d3f4434c-cc81-4823-ad51-d563427b1762" providerId="AD" clId="Web-{75772669-475E-FD93-0E88-C4EC8322E52C}" dt="2024-03-27T16:29:04.891" v="391"/>
          <ac:picMkLst>
            <pc:docMk/>
            <pc:sldMk cId="4284829648" sldId="285"/>
            <ac:picMk id="3" creationId="{E51F4938-7B64-95E2-DA0F-5C4264AE99DC}"/>
          </ac:picMkLst>
        </pc:picChg>
        <pc:picChg chg="add mod">
          <ac:chgData name="Mia Gerber (STADIO - Centurion)" userId="S::miag@stadio.ac.za::d3f4434c-cc81-4823-ad51-d563427b1762" providerId="AD" clId="Web-{75772669-475E-FD93-0E88-C4EC8322E52C}" dt="2024-03-27T16:59:53.576" v="683" actId="1076"/>
          <ac:picMkLst>
            <pc:docMk/>
            <pc:sldMk cId="4284829648" sldId="285"/>
            <ac:picMk id="4" creationId="{A5C4BB60-EC49-DF6F-A4D0-05C8ADCE9FD9}"/>
          </ac:picMkLst>
        </pc:picChg>
      </pc:sldChg>
      <pc:sldChg chg="addSp modSp add replId">
        <pc:chgData name="Mia Gerber (STADIO - Centurion)" userId="S::miag@stadio.ac.za::d3f4434c-cc81-4823-ad51-d563427b1762" providerId="AD" clId="Web-{75772669-475E-FD93-0E88-C4EC8322E52C}" dt="2024-03-27T17:04:59.737" v="813" actId="1076"/>
        <pc:sldMkLst>
          <pc:docMk/>
          <pc:sldMk cId="1446454303" sldId="286"/>
        </pc:sldMkLst>
        <pc:spChg chg="mod">
          <ac:chgData name="Mia Gerber (STADIO - Centurion)" userId="S::miag@stadio.ac.za::d3f4434c-cc81-4823-ad51-d563427b1762" providerId="AD" clId="Web-{75772669-475E-FD93-0E88-C4EC8322E52C}" dt="2024-03-27T17:04:46.158" v="811" actId="1076"/>
          <ac:spMkLst>
            <pc:docMk/>
            <pc:sldMk cId="1446454303" sldId="286"/>
            <ac:spMk id="5" creationId="{F0E410BB-7F0C-824A-D91E-533F35A1027E}"/>
          </ac:spMkLst>
        </pc:spChg>
        <pc:picChg chg="add mod">
          <ac:chgData name="Mia Gerber (STADIO - Centurion)" userId="S::miag@stadio.ac.za::d3f4434c-cc81-4823-ad51-d563427b1762" providerId="AD" clId="Web-{75772669-475E-FD93-0E88-C4EC8322E52C}" dt="2024-03-27T17:04:59.737" v="813" actId="1076"/>
          <ac:picMkLst>
            <pc:docMk/>
            <pc:sldMk cId="1446454303" sldId="286"/>
            <ac:picMk id="3" creationId="{1F083921-3BB5-D5D3-3232-E16A42636F77}"/>
          </ac:picMkLst>
        </pc:picChg>
      </pc:sldChg>
    </pc:docChg>
  </pc:docChgLst>
  <pc:docChgLst>
    <pc:chgData name="Mia Gerber (STADIO - Centurion)" userId="S::miag@stadio.ac.za::d3f4434c-cc81-4823-ad51-d563427b1762" providerId="AD" clId="Web-{396EB5DE-BD5E-118C-32E7-DE12CFDD1302}"/>
    <pc:docChg chg="modSld">
      <pc:chgData name="Mia Gerber (STADIO - Centurion)" userId="S::miag@stadio.ac.za::d3f4434c-cc81-4823-ad51-d563427b1762" providerId="AD" clId="Web-{396EB5DE-BD5E-118C-32E7-DE12CFDD1302}" dt="2024-03-28T06:53:11.164" v="54"/>
      <pc:docMkLst>
        <pc:docMk/>
      </pc:docMkLst>
      <pc:sldChg chg="addSp modSp">
        <pc:chgData name="Mia Gerber (STADIO - Centurion)" userId="S::miag@stadio.ac.za::d3f4434c-cc81-4823-ad51-d563427b1762" providerId="AD" clId="Web-{396EB5DE-BD5E-118C-32E7-DE12CFDD1302}" dt="2024-03-28T06:51:17.348" v="52" actId="1076"/>
        <pc:sldMkLst>
          <pc:docMk/>
          <pc:sldMk cId="80873624" sldId="281"/>
        </pc:sldMkLst>
        <pc:spChg chg="mod">
          <ac:chgData name="Mia Gerber (STADIO - Centurion)" userId="S::miag@stadio.ac.za::d3f4434c-cc81-4823-ad51-d563427b1762" providerId="AD" clId="Web-{396EB5DE-BD5E-118C-32E7-DE12CFDD1302}" dt="2024-03-27T17:13:50.133" v="5" actId="1076"/>
          <ac:spMkLst>
            <pc:docMk/>
            <pc:sldMk cId="80873624" sldId="281"/>
            <ac:spMk id="2" creationId="{83990F5B-1A9B-C7DE-CFC6-EA6A151C9873}"/>
          </ac:spMkLst>
        </pc:spChg>
        <pc:spChg chg="mod">
          <ac:chgData name="Mia Gerber (STADIO - Centurion)" userId="S::miag@stadio.ac.za::d3f4434c-cc81-4823-ad51-d563427b1762" providerId="AD" clId="Web-{396EB5DE-BD5E-118C-32E7-DE12CFDD1302}" dt="2024-03-28T06:51:13.598" v="51" actId="20577"/>
          <ac:spMkLst>
            <pc:docMk/>
            <pc:sldMk cId="80873624" sldId="281"/>
            <ac:spMk id="5" creationId="{F0E410BB-7F0C-824A-D91E-533F35A1027E}"/>
          </ac:spMkLst>
        </pc:spChg>
        <pc:picChg chg="add mod">
          <ac:chgData name="Mia Gerber (STADIO - Centurion)" userId="S::miag@stadio.ac.za::d3f4434c-cc81-4823-ad51-d563427b1762" providerId="AD" clId="Web-{396EB5DE-BD5E-118C-32E7-DE12CFDD1302}" dt="2024-03-28T06:51:17.348" v="52" actId="1076"/>
          <ac:picMkLst>
            <pc:docMk/>
            <pc:sldMk cId="80873624" sldId="281"/>
            <ac:picMk id="3" creationId="{AD73C720-8C48-21B1-DF5A-825C3AA69F40}"/>
          </ac:picMkLst>
        </pc:picChg>
      </pc:sldChg>
      <pc:sldChg chg="modSp">
        <pc:chgData name="Mia Gerber (STADIO - Centurion)" userId="S::miag@stadio.ac.za::d3f4434c-cc81-4823-ad51-d563427b1762" providerId="AD" clId="Web-{396EB5DE-BD5E-118C-32E7-DE12CFDD1302}" dt="2024-03-27T17:23:17.842" v="26" actId="20577"/>
        <pc:sldMkLst>
          <pc:docMk/>
          <pc:sldMk cId="2419071513" sldId="284"/>
        </pc:sldMkLst>
        <pc:spChg chg="mod">
          <ac:chgData name="Mia Gerber (STADIO - Centurion)" userId="S::miag@stadio.ac.za::d3f4434c-cc81-4823-ad51-d563427b1762" providerId="AD" clId="Web-{396EB5DE-BD5E-118C-32E7-DE12CFDD1302}" dt="2024-03-27T17:23:17.842" v="26" actId="20577"/>
          <ac:spMkLst>
            <pc:docMk/>
            <pc:sldMk cId="2419071513" sldId="284"/>
            <ac:spMk id="3" creationId="{FE482B6D-A40E-3058-E0F1-827E1D7F77A1}"/>
          </ac:spMkLst>
        </pc:spChg>
      </pc:sldChg>
      <pc:sldChg chg="modSp">
        <pc:chgData name="Mia Gerber (STADIO - Centurion)" userId="S::miag@stadio.ac.za::d3f4434c-cc81-4823-ad51-d563427b1762" providerId="AD" clId="Web-{396EB5DE-BD5E-118C-32E7-DE12CFDD1302}" dt="2024-03-28T06:53:11.164" v="54"/>
        <pc:sldMkLst>
          <pc:docMk/>
          <pc:sldMk cId="1446454303" sldId="286"/>
        </pc:sldMkLst>
        <pc:picChg chg="mod modCrop">
          <ac:chgData name="Mia Gerber (STADIO - Centurion)" userId="S::miag@stadio.ac.za::d3f4434c-cc81-4823-ad51-d563427b1762" providerId="AD" clId="Web-{396EB5DE-BD5E-118C-32E7-DE12CFDD1302}" dt="2024-03-28T06:53:11.164" v="54"/>
          <ac:picMkLst>
            <pc:docMk/>
            <pc:sldMk cId="1446454303" sldId="286"/>
            <ac:picMk id="3" creationId="{1F083921-3BB5-D5D3-3232-E16A42636F77}"/>
          </ac:picMkLst>
        </pc:picChg>
      </pc:sldChg>
    </pc:docChg>
  </pc:docChgLst>
  <pc:docChgLst>
    <pc:chgData name="Mia Gerber (STADIO - Centurion)" userId="S::miag@stadio.ac.za::d3f4434c-cc81-4823-ad51-d563427b1762" providerId="AD" clId="Web-{2E359512-7C64-EC76-B7B8-E97F48292A30}"/>
    <pc:docChg chg="modSld">
      <pc:chgData name="Mia Gerber (STADIO - Centurion)" userId="S::miag@stadio.ac.za::d3f4434c-cc81-4823-ad51-d563427b1762" providerId="AD" clId="Web-{2E359512-7C64-EC76-B7B8-E97F48292A30}" dt="2024-03-18T08:48:30.092" v="4"/>
      <pc:docMkLst>
        <pc:docMk/>
      </pc:docMkLst>
      <pc:sldChg chg="addAnim modAnim">
        <pc:chgData name="Mia Gerber (STADIO - Centurion)" userId="S::miag@stadio.ac.za::d3f4434c-cc81-4823-ad51-d563427b1762" providerId="AD" clId="Web-{2E359512-7C64-EC76-B7B8-E97F48292A30}" dt="2024-03-18T08:48:30.092" v="4"/>
        <pc:sldMkLst>
          <pc:docMk/>
          <pc:sldMk cId="841252603" sldId="276"/>
        </pc:sldMkLst>
      </pc:sldChg>
    </pc:docChg>
  </pc:docChgLst>
  <pc:docChgLst>
    <pc:chgData name="Mia Gerber (STADIO - Centurion)" userId="S::miag@stadio.ac.za::d3f4434c-cc81-4823-ad51-d563427b1762" providerId="AD" clId="Web-{CDD890E0-D507-B9C2-01D4-50B7248C3E29}"/>
    <pc:docChg chg="modSld">
      <pc:chgData name="Mia Gerber (STADIO - Centurion)" userId="S::miag@stadio.ac.za::d3f4434c-cc81-4823-ad51-d563427b1762" providerId="AD" clId="Web-{CDD890E0-D507-B9C2-01D4-50B7248C3E29}" dt="2024-03-11T08:36:15.944" v="0"/>
      <pc:docMkLst>
        <pc:docMk/>
      </pc:docMkLst>
      <pc:sldChg chg="addAnim">
        <pc:chgData name="Mia Gerber (STADIO - Centurion)" userId="S::miag@stadio.ac.za::d3f4434c-cc81-4823-ad51-d563427b1762" providerId="AD" clId="Web-{CDD890E0-D507-B9C2-01D4-50B7248C3E29}" dt="2024-03-11T08:36:15.944" v="0"/>
        <pc:sldMkLst>
          <pc:docMk/>
          <pc:sldMk cId="990029053" sldId="273"/>
        </pc:sldMkLst>
      </pc:sldChg>
    </pc:docChg>
  </pc:docChgLst>
  <pc:docChgLst>
    <pc:chgData name="Mia Gerber (STADIO - Centurion)" userId="S::miag@stadio.ac.za::d3f4434c-cc81-4823-ad51-d563427b1762" providerId="AD" clId="Web-{C1D1D273-FA21-84B5-524E-D062B733F23A}"/>
    <pc:docChg chg="addSld modSld">
      <pc:chgData name="Mia Gerber (STADIO - Centurion)" userId="S::miag@stadio.ac.za::d3f4434c-cc81-4823-ad51-d563427b1762" providerId="AD" clId="Web-{C1D1D273-FA21-84B5-524E-D062B733F23A}" dt="2024-03-24T19:12:28.204" v="323" actId="20577"/>
      <pc:docMkLst>
        <pc:docMk/>
      </pc:docMkLst>
      <pc:sldChg chg="addSp modSp addAnim">
        <pc:chgData name="Mia Gerber (STADIO - Centurion)" userId="S::miag@stadio.ac.za::d3f4434c-cc81-4823-ad51-d563427b1762" providerId="AD" clId="Web-{C1D1D273-FA21-84B5-524E-D062B733F23A}" dt="2024-03-24T19:10:56.092" v="183"/>
        <pc:sldMkLst>
          <pc:docMk/>
          <pc:sldMk cId="4270310816" sldId="279"/>
        </pc:sldMkLst>
        <pc:picChg chg="add mod">
          <ac:chgData name="Mia Gerber (STADIO - Centurion)" userId="S::miag@stadio.ac.za::d3f4434c-cc81-4823-ad51-d563427b1762" providerId="AD" clId="Web-{C1D1D273-FA21-84B5-524E-D062B733F23A}" dt="2024-03-24T19:10:49.529" v="182" actId="1076"/>
          <ac:picMkLst>
            <pc:docMk/>
            <pc:sldMk cId="4270310816" sldId="279"/>
            <ac:picMk id="3" creationId="{535CC9E1-E19B-D86A-A4B9-44D9DA2A874A}"/>
          </ac:picMkLst>
        </pc:picChg>
        <pc:picChg chg="add mod">
          <ac:chgData name="Mia Gerber (STADIO - Centurion)" userId="S::miag@stadio.ac.za::d3f4434c-cc81-4823-ad51-d563427b1762" providerId="AD" clId="Web-{C1D1D273-FA21-84B5-524E-D062B733F23A}" dt="2024-03-24T19:10:46.670" v="181" actId="1076"/>
          <ac:picMkLst>
            <pc:docMk/>
            <pc:sldMk cId="4270310816" sldId="279"/>
            <ac:picMk id="4" creationId="{DE3FB75A-C7DA-88B1-27F6-7D980BFA1A8D}"/>
          </ac:picMkLst>
        </pc:picChg>
        <pc:picChg chg="add mod">
          <ac:chgData name="Mia Gerber (STADIO - Centurion)" userId="S::miag@stadio.ac.za::d3f4434c-cc81-4823-ad51-d563427b1762" providerId="AD" clId="Web-{C1D1D273-FA21-84B5-524E-D062B733F23A}" dt="2024-03-24T19:10:05.168" v="169" actId="14100"/>
          <ac:picMkLst>
            <pc:docMk/>
            <pc:sldMk cId="4270310816" sldId="279"/>
            <ac:picMk id="6" creationId="{1B41833E-C9E3-809E-2A58-6BB769C395A0}"/>
          </ac:picMkLst>
        </pc:picChg>
        <pc:picChg chg="add mod">
          <ac:chgData name="Mia Gerber (STADIO - Centurion)" userId="S::miag@stadio.ac.za::d3f4434c-cc81-4823-ad51-d563427b1762" providerId="AD" clId="Web-{C1D1D273-FA21-84B5-524E-D062B733F23A}" dt="2024-03-24T19:10:42.404" v="180" actId="1076"/>
          <ac:picMkLst>
            <pc:docMk/>
            <pc:sldMk cId="4270310816" sldId="279"/>
            <ac:picMk id="7" creationId="{8182193E-A8BB-7373-B87C-729AEC2782FE}"/>
          </ac:picMkLst>
        </pc:picChg>
      </pc:sldChg>
      <pc:sldChg chg="addSp modSp add replId">
        <pc:chgData name="Mia Gerber (STADIO - Centurion)" userId="S::miag@stadio.ac.za::d3f4434c-cc81-4823-ad51-d563427b1762" providerId="AD" clId="Web-{C1D1D273-FA21-84B5-524E-D062B733F23A}" dt="2024-03-24T19:12:10.563" v="307" actId="20577"/>
        <pc:sldMkLst>
          <pc:docMk/>
          <pc:sldMk cId="1125269428" sldId="280"/>
        </pc:sldMkLst>
        <pc:spChg chg="mod">
          <ac:chgData name="Mia Gerber (STADIO - Centurion)" userId="S::miag@stadio.ac.za::d3f4434c-cc81-4823-ad51-d563427b1762" providerId="AD" clId="Web-{C1D1D273-FA21-84B5-524E-D062B733F23A}" dt="2024-03-24T14:37:26.653" v="9" actId="20577"/>
          <ac:spMkLst>
            <pc:docMk/>
            <pc:sldMk cId="1125269428" sldId="280"/>
            <ac:spMk id="2" creationId="{83990F5B-1A9B-C7DE-CFC6-EA6A151C9873}"/>
          </ac:spMkLst>
        </pc:spChg>
        <pc:spChg chg="mod">
          <ac:chgData name="Mia Gerber (STADIO - Centurion)" userId="S::miag@stadio.ac.za::d3f4434c-cc81-4823-ad51-d563427b1762" providerId="AD" clId="Web-{C1D1D273-FA21-84B5-524E-D062B733F23A}" dt="2024-03-24T19:12:10.563" v="307" actId="20577"/>
          <ac:spMkLst>
            <pc:docMk/>
            <pc:sldMk cId="1125269428" sldId="280"/>
            <ac:spMk id="5" creationId="{F0E410BB-7F0C-824A-D91E-533F35A1027E}"/>
          </ac:spMkLst>
        </pc:spChg>
        <pc:picChg chg="add mod">
          <ac:chgData name="Mia Gerber (STADIO - Centurion)" userId="S::miag@stadio.ac.za::d3f4434c-cc81-4823-ad51-d563427b1762" providerId="AD" clId="Web-{C1D1D273-FA21-84B5-524E-D062B733F23A}" dt="2024-03-24T19:05:36.520" v="159" actId="1076"/>
          <ac:picMkLst>
            <pc:docMk/>
            <pc:sldMk cId="1125269428" sldId="280"/>
            <ac:picMk id="3" creationId="{935207E4-EBED-8A8E-00AB-4028C2081A95}"/>
          </ac:picMkLst>
        </pc:picChg>
      </pc:sldChg>
      <pc:sldChg chg="modSp add replId">
        <pc:chgData name="Mia Gerber (STADIO - Centurion)" userId="S::miag@stadio.ac.za::d3f4434c-cc81-4823-ad51-d563427b1762" providerId="AD" clId="Web-{C1D1D273-FA21-84B5-524E-D062B733F23A}" dt="2024-03-24T19:12:28.204" v="323" actId="20577"/>
        <pc:sldMkLst>
          <pc:docMk/>
          <pc:sldMk cId="80873624" sldId="281"/>
        </pc:sldMkLst>
        <pc:spChg chg="mod">
          <ac:chgData name="Mia Gerber (STADIO - Centurion)" userId="S::miag@stadio.ac.za::d3f4434c-cc81-4823-ad51-d563427b1762" providerId="AD" clId="Web-{C1D1D273-FA21-84B5-524E-D062B733F23A}" dt="2024-03-24T14:37:43.794" v="30" actId="20577"/>
          <ac:spMkLst>
            <pc:docMk/>
            <pc:sldMk cId="80873624" sldId="281"/>
            <ac:spMk id="2" creationId="{83990F5B-1A9B-C7DE-CFC6-EA6A151C9873}"/>
          </ac:spMkLst>
        </pc:spChg>
        <pc:spChg chg="mod">
          <ac:chgData name="Mia Gerber (STADIO - Centurion)" userId="S::miag@stadio.ac.za::d3f4434c-cc81-4823-ad51-d563427b1762" providerId="AD" clId="Web-{C1D1D273-FA21-84B5-524E-D062B733F23A}" dt="2024-03-24T19:12:28.204" v="323" actId="20577"/>
          <ac:spMkLst>
            <pc:docMk/>
            <pc:sldMk cId="80873624" sldId="281"/>
            <ac:spMk id="5" creationId="{F0E410BB-7F0C-824A-D91E-533F35A1027E}"/>
          </ac:spMkLst>
        </pc:spChg>
      </pc:sldChg>
      <pc:sldChg chg="addSp delSp modSp add replId delAnim">
        <pc:chgData name="Mia Gerber (STADIO - Centurion)" userId="S::miag@stadio.ac.za::d3f4434c-cc81-4823-ad51-d563427b1762" providerId="AD" clId="Web-{C1D1D273-FA21-84B5-524E-D062B733F23A}" dt="2024-03-24T16:47:47.932" v="157" actId="1076"/>
        <pc:sldMkLst>
          <pc:docMk/>
          <pc:sldMk cId="1037002162" sldId="282"/>
        </pc:sldMkLst>
        <pc:spChg chg="mod">
          <ac:chgData name="Mia Gerber (STADIO - Centurion)" userId="S::miag@stadio.ac.za::d3f4434c-cc81-4823-ad51-d563427b1762" providerId="AD" clId="Web-{C1D1D273-FA21-84B5-524E-D062B733F23A}" dt="2024-03-24T14:38:14.608" v="47" actId="20577"/>
          <ac:spMkLst>
            <pc:docMk/>
            <pc:sldMk cId="1037002162" sldId="282"/>
            <ac:spMk id="2" creationId="{83990F5B-1A9B-C7DE-CFC6-EA6A151C9873}"/>
          </ac:spMkLst>
        </pc:spChg>
        <pc:spChg chg="del">
          <ac:chgData name="Mia Gerber (STADIO - Centurion)" userId="S::miag@stadio.ac.za::d3f4434c-cc81-4823-ad51-d563427b1762" providerId="AD" clId="Web-{C1D1D273-FA21-84B5-524E-D062B733F23A}" dt="2024-03-24T16:42:29.720" v="108"/>
          <ac:spMkLst>
            <pc:docMk/>
            <pc:sldMk cId="1037002162" sldId="282"/>
            <ac:spMk id="5" creationId="{F0E410BB-7F0C-824A-D91E-533F35A1027E}"/>
          </ac:spMkLst>
        </pc:spChg>
        <pc:picChg chg="add mod ord">
          <ac:chgData name="Mia Gerber (STADIO - Centurion)" userId="S::miag@stadio.ac.za::d3f4434c-cc81-4823-ad51-d563427b1762" providerId="AD" clId="Web-{C1D1D273-FA21-84B5-524E-D062B733F23A}" dt="2024-03-24T16:43:32.456" v="143"/>
          <ac:picMkLst>
            <pc:docMk/>
            <pc:sldMk cId="1037002162" sldId="282"/>
            <ac:picMk id="3" creationId="{5EE4BE72-1860-3CE3-B3B2-A1D2580FFC11}"/>
          </ac:picMkLst>
        </pc:picChg>
        <pc:picChg chg="add mod">
          <ac:chgData name="Mia Gerber (STADIO - Centurion)" userId="S::miag@stadio.ac.za::d3f4434c-cc81-4823-ad51-d563427b1762" providerId="AD" clId="Web-{C1D1D273-FA21-84B5-524E-D062B733F23A}" dt="2024-03-24T16:43:27.503" v="142" actId="1076"/>
          <ac:picMkLst>
            <pc:docMk/>
            <pc:sldMk cId="1037002162" sldId="282"/>
            <ac:picMk id="4" creationId="{21C2DD82-584D-7F46-41DF-BA20C847E8BA}"/>
          </ac:picMkLst>
        </pc:picChg>
        <pc:picChg chg="add mod">
          <ac:chgData name="Mia Gerber (STADIO - Centurion)" userId="S::miag@stadio.ac.za::d3f4434c-cc81-4823-ad51-d563427b1762" providerId="AD" clId="Web-{C1D1D273-FA21-84B5-524E-D062B733F23A}" dt="2024-03-24T16:47:47.932" v="157" actId="1076"/>
          <ac:picMkLst>
            <pc:docMk/>
            <pc:sldMk cId="1037002162" sldId="282"/>
            <ac:picMk id="6" creationId="{6F334E8B-F8C2-2069-1D0F-999CAEF9A4F0}"/>
          </ac:picMkLst>
        </pc:picChg>
        <pc:picChg chg="add mod">
          <ac:chgData name="Mia Gerber (STADIO - Centurion)" userId="S::miag@stadio.ac.za::d3f4434c-cc81-4823-ad51-d563427b1762" providerId="AD" clId="Web-{C1D1D273-FA21-84B5-524E-D062B733F23A}" dt="2024-03-24T16:43:05.268" v="132" actId="1076"/>
          <ac:picMkLst>
            <pc:docMk/>
            <pc:sldMk cId="1037002162" sldId="282"/>
            <ac:picMk id="7" creationId="{A253D308-6EA8-80DC-02FD-F6DF02D21D8A}"/>
          </ac:picMkLst>
        </pc:picChg>
        <pc:picChg chg="add del mod">
          <ac:chgData name="Mia Gerber (STADIO - Centurion)" userId="S::miag@stadio.ac.za::d3f4434c-cc81-4823-ad51-d563427b1762" providerId="AD" clId="Web-{C1D1D273-FA21-84B5-524E-D062B733F23A}" dt="2024-03-24T16:42:59.158" v="129"/>
          <ac:picMkLst>
            <pc:docMk/>
            <pc:sldMk cId="1037002162" sldId="282"/>
            <ac:picMk id="8" creationId="{4E38DC40-7C48-162C-90FD-9CF0B0F8FA96}"/>
          </ac:picMkLst>
        </pc:picChg>
        <pc:picChg chg="add mod">
          <ac:chgData name="Mia Gerber (STADIO - Centurion)" userId="S::miag@stadio.ac.za::d3f4434c-cc81-4823-ad51-d563427b1762" providerId="AD" clId="Web-{C1D1D273-FA21-84B5-524E-D062B733F23A}" dt="2024-03-24T16:43:12.877" v="136" actId="1076"/>
          <ac:picMkLst>
            <pc:docMk/>
            <pc:sldMk cId="1037002162" sldId="282"/>
            <ac:picMk id="9" creationId="{DF74C17D-689F-F038-A628-CA4599AEF157}"/>
          </ac:picMkLst>
        </pc:picChg>
        <pc:picChg chg="add mod">
          <ac:chgData name="Mia Gerber (STADIO - Centurion)" userId="S::miag@stadio.ac.za::d3f4434c-cc81-4823-ad51-d563427b1762" providerId="AD" clId="Web-{C1D1D273-FA21-84B5-524E-D062B733F23A}" dt="2024-03-24T16:42:50.642" v="125" actId="1076"/>
          <ac:picMkLst>
            <pc:docMk/>
            <pc:sldMk cId="1037002162" sldId="282"/>
            <ac:picMk id="10" creationId="{8CE696CC-BC47-A950-A436-54B0356AF989}"/>
          </ac:picMkLst>
        </pc:picChg>
        <pc:picChg chg="add mod">
          <ac:chgData name="Mia Gerber (STADIO - Centurion)" userId="S::miag@stadio.ac.za::d3f4434c-cc81-4823-ad51-d563427b1762" providerId="AD" clId="Web-{C1D1D273-FA21-84B5-524E-D062B733F23A}" dt="2024-03-24T16:43:25.643" v="141" actId="1076"/>
          <ac:picMkLst>
            <pc:docMk/>
            <pc:sldMk cId="1037002162" sldId="282"/>
            <ac:picMk id="11" creationId="{E1B30C30-210E-1122-8F23-D1F98C7DD671}"/>
          </ac:picMkLst>
        </pc:picChg>
        <pc:picChg chg="add mod">
          <ac:chgData name="Mia Gerber (STADIO - Centurion)" userId="S::miag@stadio.ac.za::d3f4434c-cc81-4823-ad51-d563427b1762" providerId="AD" clId="Web-{C1D1D273-FA21-84B5-524E-D062B733F23A}" dt="2024-03-24T16:42:41.845" v="122" actId="1076"/>
          <ac:picMkLst>
            <pc:docMk/>
            <pc:sldMk cId="1037002162" sldId="282"/>
            <ac:picMk id="12" creationId="{06B417D3-7B76-9DD9-87AF-788B28CA61C9}"/>
          </ac:picMkLst>
        </pc:picChg>
        <pc:picChg chg="add mod">
          <ac:chgData name="Mia Gerber (STADIO - Centurion)" userId="S::miag@stadio.ac.za::d3f4434c-cc81-4823-ad51-d563427b1762" providerId="AD" clId="Web-{C1D1D273-FA21-84B5-524E-D062B733F23A}" dt="2024-03-24T16:42:35.923" v="119" actId="14100"/>
          <ac:picMkLst>
            <pc:docMk/>
            <pc:sldMk cId="1037002162" sldId="282"/>
            <ac:picMk id="13" creationId="{ED7ECD50-C51D-F9E3-4AF0-CA8DD5AF090C}"/>
          </ac:picMkLst>
        </pc:picChg>
        <pc:picChg chg="add mod">
          <ac:chgData name="Mia Gerber (STADIO - Centurion)" userId="S::miag@stadio.ac.za::d3f4434c-cc81-4823-ad51-d563427b1762" providerId="AD" clId="Web-{C1D1D273-FA21-84B5-524E-D062B733F23A}" dt="2024-03-24T16:47:46.041" v="156" actId="14100"/>
          <ac:picMkLst>
            <pc:docMk/>
            <pc:sldMk cId="1037002162" sldId="282"/>
            <ac:picMk id="14" creationId="{AD590B5A-85F0-FADB-39FA-BE3C77F8FDA1}"/>
          </ac:picMkLst>
        </pc:picChg>
        <pc:picChg chg="add mod">
          <ac:chgData name="Mia Gerber (STADIO - Centurion)" userId="S::miag@stadio.ac.za::d3f4434c-cc81-4823-ad51-d563427b1762" providerId="AD" clId="Web-{C1D1D273-FA21-84B5-524E-D062B733F23A}" dt="2024-03-24T16:47:43.088" v="155" actId="1076"/>
          <ac:picMkLst>
            <pc:docMk/>
            <pc:sldMk cId="1037002162" sldId="282"/>
            <ac:picMk id="15" creationId="{ACF8DFE9-89F6-E02E-8575-F31D6415901A}"/>
          </ac:picMkLst>
        </pc:picChg>
        <pc:picChg chg="add mod">
          <ac:chgData name="Mia Gerber (STADIO - Centurion)" userId="S::miag@stadio.ac.za::d3f4434c-cc81-4823-ad51-d563427b1762" providerId="AD" clId="Web-{C1D1D273-FA21-84B5-524E-D062B733F23A}" dt="2024-03-24T16:47:34.385" v="150" actId="1076"/>
          <ac:picMkLst>
            <pc:docMk/>
            <pc:sldMk cId="1037002162" sldId="282"/>
            <ac:picMk id="16" creationId="{86644452-5782-A850-28A0-13F7BE3C6C0F}"/>
          </ac:picMkLst>
        </pc:picChg>
      </pc:sldChg>
      <pc:sldChg chg="modSp add replId">
        <pc:chgData name="Mia Gerber (STADIO - Centurion)" userId="S::miag@stadio.ac.za::d3f4434c-cc81-4823-ad51-d563427b1762" providerId="AD" clId="Web-{C1D1D273-FA21-84B5-524E-D062B733F23A}" dt="2024-03-24T14:39:48.267" v="51" actId="20577"/>
        <pc:sldMkLst>
          <pc:docMk/>
          <pc:sldMk cId="58824092" sldId="283"/>
        </pc:sldMkLst>
        <pc:spChg chg="mod">
          <ac:chgData name="Mia Gerber (STADIO - Centurion)" userId="S::miag@stadio.ac.za::d3f4434c-cc81-4823-ad51-d563427b1762" providerId="AD" clId="Web-{C1D1D273-FA21-84B5-524E-D062B733F23A}" dt="2024-03-24T14:39:48.267" v="51" actId="20577"/>
          <ac:spMkLst>
            <pc:docMk/>
            <pc:sldMk cId="58824092" sldId="283"/>
            <ac:spMk id="2" creationId="{83990F5B-1A9B-C7DE-CFC6-EA6A151C9873}"/>
          </ac:spMkLst>
        </pc:spChg>
      </pc:sldChg>
    </pc:docChg>
  </pc:docChgLst>
  <pc:docChgLst>
    <pc:chgData name="Mia Gerber (STADIO - Centurion)" userId="S::miag@stadio.ac.za::d3f4434c-cc81-4823-ad51-d563427b1762" providerId="AD" clId="Web-{21FC80FD-D929-C571-824B-6A1F07CABA5B}"/>
    <pc:docChg chg="delSld">
      <pc:chgData name="Mia Gerber (STADIO - Centurion)" userId="S::miag@stadio.ac.za::d3f4434c-cc81-4823-ad51-d563427b1762" providerId="AD" clId="Web-{21FC80FD-D929-C571-824B-6A1F07CABA5B}" dt="2024-02-04T12:08:40.235" v="2"/>
      <pc:docMkLst>
        <pc:docMk/>
      </pc:docMkLst>
      <pc:sldChg chg="del">
        <pc:chgData name="Mia Gerber (STADIO - Centurion)" userId="S::miag@stadio.ac.za::d3f4434c-cc81-4823-ad51-d563427b1762" providerId="AD" clId="Web-{21FC80FD-D929-C571-824B-6A1F07CABA5B}" dt="2024-02-04T12:08:40.235" v="0"/>
        <pc:sldMkLst>
          <pc:docMk/>
          <pc:sldMk cId="958254744" sldId="260"/>
        </pc:sldMkLst>
      </pc:sldChg>
      <pc:sldChg chg="del">
        <pc:chgData name="Mia Gerber (STADIO - Centurion)" userId="S::miag@stadio.ac.za::d3f4434c-cc81-4823-ad51-d563427b1762" providerId="AD" clId="Web-{21FC80FD-D929-C571-824B-6A1F07CABA5B}" dt="2024-02-04T12:08:40.235" v="2"/>
        <pc:sldMkLst>
          <pc:docMk/>
          <pc:sldMk cId="3600373679" sldId="263"/>
        </pc:sldMkLst>
      </pc:sldChg>
      <pc:sldChg chg="del">
        <pc:chgData name="Mia Gerber (STADIO - Centurion)" userId="S::miag@stadio.ac.za::d3f4434c-cc81-4823-ad51-d563427b1762" providerId="AD" clId="Web-{21FC80FD-D929-C571-824B-6A1F07CABA5B}" dt="2024-02-04T12:08:40.235" v="1"/>
        <pc:sldMkLst>
          <pc:docMk/>
          <pc:sldMk cId="3425207600" sldId="265"/>
        </pc:sldMkLst>
      </pc:sldChg>
    </pc:docChg>
  </pc:docChgLst>
  <pc:docChgLst>
    <pc:chgData name="Mia Gerber (STADIO - Centurion)" userId="S::miag@stadio.ac.za::d3f4434c-cc81-4823-ad51-d563427b1762" providerId="AD" clId="Web-{10C69E73-60C1-C251-7041-BB84FEEC2EA9}"/>
    <pc:docChg chg="modSld">
      <pc:chgData name="Mia Gerber (STADIO - Centurion)" userId="S::miag@stadio.ac.za::d3f4434c-cc81-4823-ad51-d563427b1762" providerId="AD" clId="Web-{10C69E73-60C1-C251-7041-BB84FEEC2EA9}" dt="2024-03-21T16:48:44.941" v="4" actId="1076"/>
      <pc:docMkLst>
        <pc:docMk/>
      </pc:docMkLst>
      <pc:sldChg chg="addSp modSp">
        <pc:chgData name="Mia Gerber (STADIO - Centurion)" userId="S::miag@stadio.ac.za::d3f4434c-cc81-4823-ad51-d563427b1762" providerId="AD" clId="Web-{10C69E73-60C1-C251-7041-BB84FEEC2EA9}" dt="2024-03-21T16:30:35.171" v="1" actId="1076"/>
        <pc:sldMkLst>
          <pc:docMk/>
          <pc:sldMk cId="3050316331" sldId="278"/>
        </pc:sldMkLst>
        <pc:picChg chg="add mod">
          <ac:chgData name="Mia Gerber (STADIO - Centurion)" userId="S::miag@stadio.ac.za::d3f4434c-cc81-4823-ad51-d563427b1762" providerId="AD" clId="Web-{10C69E73-60C1-C251-7041-BB84FEEC2EA9}" dt="2024-03-21T16:30:35.171" v="1" actId="1076"/>
          <ac:picMkLst>
            <pc:docMk/>
            <pc:sldMk cId="3050316331" sldId="278"/>
            <ac:picMk id="4" creationId="{E373699E-618E-1460-210C-A4DD30D1B738}"/>
          </ac:picMkLst>
        </pc:picChg>
      </pc:sldChg>
      <pc:sldChg chg="addSp modSp">
        <pc:chgData name="Mia Gerber (STADIO - Centurion)" userId="S::miag@stadio.ac.za::d3f4434c-cc81-4823-ad51-d563427b1762" providerId="AD" clId="Web-{10C69E73-60C1-C251-7041-BB84FEEC2EA9}" dt="2024-03-21T16:48:44.941" v="4" actId="1076"/>
        <pc:sldMkLst>
          <pc:docMk/>
          <pc:sldMk cId="3289337586" sldId="281"/>
        </pc:sldMkLst>
        <pc:picChg chg="add mod">
          <ac:chgData name="Mia Gerber (STADIO - Centurion)" userId="S::miag@stadio.ac.za::d3f4434c-cc81-4823-ad51-d563427b1762" providerId="AD" clId="Web-{10C69E73-60C1-C251-7041-BB84FEEC2EA9}" dt="2024-03-21T16:48:44.941" v="4" actId="1076"/>
          <ac:picMkLst>
            <pc:docMk/>
            <pc:sldMk cId="3289337586" sldId="281"/>
            <ac:picMk id="4" creationId="{8D3FCC55-0D95-FB00-3D50-0E920EA24381}"/>
          </ac:picMkLst>
        </pc:picChg>
      </pc:sldChg>
    </pc:docChg>
  </pc:docChgLst>
  <pc:docChgLst>
    <pc:chgData name="Mia Gerber (STADIO - Centurion)" userId="S::miag@stadio.ac.za::d3f4434c-cc81-4823-ad51-d563427b1762" providerId="AD" clId="Web-{172F0D7B-60F8-D009-3400-7211DC52FB5E}"/>
    <pc:docChg chg="delSld modSld">
      <pc:chgData name="Mia Gerber (STADIO - Centurion)" userId="S::miag@stadio.ac.za::d3f4434c-cc81-4823-ad51-d563427b1762" providerId="AD" clId="Web-{172F0D7B-60F8-D009-3400-7211DC52FB5E}" dt="2024-03-24T13:28:38.177" v="36" actId="20577"/>
      <pc:docMkLst>
        <pc:docMk/>
      </pc:docMkLst>
      <pc:sldChg chg="modSp">
        <pc:chgData name="Mia Gerber (STADIO - Centurion)" userId="S::miag@stadio.ac.za::d3f4434c-cc81-4823-ad51-d563427b1762" providerId="AD" clId="Web-{172F0D7B-60F8-D009-3400-7211DC52FB5E}" dt="2024-03-24T11:25:31.149" v="8" actId="20577"/>
        <pc:sldMkLst>
          <pc:docMk/>
          <pc:sldMk cId="3656451151" sldId="266"/>
        </pc:sldMkLst>
        <pc:spChg chg="mod">
          <ac:chgData name="Mia Gerber (STADIO - Centurion)" userId="S::miag@stadio.ac.za::d3f4434c-cc81-4823-ad51-d563427b1762" providerId="AD" clId="Web-{172F0D7B-60F8-D009-3400-7211DC52FB5E}" dt="2024-03-24T11:25:31.149" v="8" actId="20577"/>
          <ac:spMkLst>
            <pc:docMk/>
            <pc:sldMk cId="3656451151" sldId="266"/>
            <ac:spMk id="3" creationId="{C1F21499-796C-4B48-A8CD-070B8346CCBD}"/>
          </ac:spMkLst>
        </pc:spChg>
      </pc:sldChg>
      <pc:sldChg chg="del">
        <pc:chgData name="Mia Gerber (STADIO - Centurion)" userId="S::miag@stadio.ac.za::d3f4434c-cc81-4823-ad51-d563427b1762" providerId="AD" clId="Web-{172F0D7B-60F8-D009-3400-7211DC52FB5E}" dt="2024-03-24T11:25:49.510" v="18"/>
        <pc:sldMkLst>
          <pc:docMk/>
          <pc:sldMk cId="3050316331" sldId="278"/>
        </pc:sldMkLst>
      </pc:sldChg>
      <pc:sldChg chg="modSp">
        <pc:chgData name="Mia Gerber (STADIO - Centurion)" userId="S::miag@stadio.ac.za::d3f4434c-cc81-4823-ad51-d563427b1762" providerId="AD" clId="Web-{172F0D7B-60F8-D009-3400-7211DC52FB5E}" dt="2024-03-24T13:28:38.177" v="36" actId="20577"/>
        <pc:sldMkLst>
          <pc:docMk/>
          <pc:sldMk cId="4270310816" sldId="279"/>
        </pc:sldMkLst>
        <pc:spChg chg="mod">
          <ac:chgData name="Mia Gerber (STADIO - Centurion)" userId="S::miag@stadio.ac.za::d3f4434c-cc81-4823-ad51-d563427b1762" providerId="AD" clId="Web-{172F0D7B-60F8-D009-3400-7211DC52FB5E}" dt="2024-03-24T13:26:17.987" v="29" actId="20577"/>
          <ac:spMkLst>
            <pc:docMk/>
            <pc:sldMk cId="4270310816" sldId="279"/>
            <ac:spMk id="2" creationId="{83990F5B-1A9B-C7DE-CFC6-EA6A151C9873}"/>
          </ac:spMkLst>
        </pc:spChg>
        <pc:spChg chg="mod">
          <ac:chgData name="Mia Gerber (STADIO - Centurion)" userId="S::miag@stadio.ac.za::d3f4434c-cc81-4823-ad51-d563427b1762" providerId="AD" clId="Web-{172F0D7B-60F8-D009-3400-7211DC52FB5E}" dt="2024-03-24T13:28:38.177" v="36" actId="20577"/>
          <ac:spMkLst>
            <pc:docMk/>
            <pc:sldMk cId="4270310816" sldId="279"/>
            <ac:spMk id="5" creationId="{F0E410BB-7F0C-824A-D91E-533F35A1027E}"/>
          </ac:spMkLst>
        </pc:spChg>
      </pc:sldChg>
      <pc:sldChg chg="del">
        <pc:chgData name="Mia Gerber (STADIO - Centurion)" userId="S::miag@stadio.ac.za::d3f4434c-cc81-4823-ad51-d563427b1762" providerId="AD" clId="Web-{172F0D7B-60F8-D009-3400-7211DC52FB5E}" dt="2024-03-24T11:25:49.510" v="17"/>
        <pc:sldMkLst>
          <pc:docMk/>
          <pc:sldMk cId="2658828087" sldId="280"/>
        </pc:sldMkLst>
      </pc:sldChg>
      <pc:sldChg chg="del">
        <pc:chgData name="Mia Gerber (STADIO - Centurion)" userId="S::miag@stadio.ac.za::d3f4434c-cc81-4823-ad51-d563427b1762" providerId="AD" clId="Web-{172F0D7B-60F8-D009-3400-7211DC52FB5E}" dt="2024-03-24T11:25:49.510" v="16"/>
        <pc:sldMkLst>
          <pc:docMk/>
          <pc:sldMk cId="3289337586" sldId="281"/>
        </pc:sldMkLst>
      </pc:sldChg>
      <pc:sldChg chg="del">
        <pc:chgData name="Mia Gerber (STADIO - Centurion)" userId="S::miag@stadio.ac.za::d3f4434c-cc81-4823-ad51-d563427b1762" providerId="AD" clId="Web-{172F0D7B-60F8-D009-3400-7211DC52FB5E}" dt="2024-03-24T11:25:49.510" v="15"/>
        <pc:sldMkLst>
          <pc:docMk/>
          <pc:sldMk cId="3668372933" sldId="282"/>
        </pc:sldMkLst>
      </pc:sldChg>
      <pc:sldChg chg="del">
        <pc:chgData name="Mia Gerber (STADIO - Centurion)" userId="S::miag@stadio.ac.za::d3f4434c-cc81-4823-ad51-d563427b1762" providerId="AD" clId="Web-{172F0D7B-60F8-D009-3400-7211DC52FB5E}" dt="2024-03-24T11:25:49.510" v="14"/>
        <pc:sldMkLst>
          <pc:docMk/>
          <pc:sldMk cId="2679212318" sldId="283"/>
        </pc:sldMkLst>
      </pc:sldChg>
      <pc:sldChg chg="del">
        <pc:chgData name="Mia Gerber (STADIO - Centurion)" userId="S::miag@stadio.ac.za::d3f4434c-cc81-4823-ad51-d563427b1762" providerId="AD" clId="Web-{172F0D7B-60F8-D009-3400-7211DC52FB5E}" dt="2024-03-24T11:25:46.634" v="13"/>
        <pc:sldMkLst>
          <pc:docMk/>
          <pc:sldMk cId="4077435843" sldId="284"/>
        </pc:sldMkLst>
      </pc:sldChg>
      <pc:sldChg chg="del">
        <pc:chgData name="Mia Gerber (STADIO - Centurion)" userId="S::miag@stadio.ac.za::d3f4434c-cc81-4823-ad51-d563427b1762" providerId="AD" clId="Web-{172F0D7B-60F8-D009-3400-7211DC52FB5E}" dt="2024-03-24T11:25:46.634" v="12"/>
        <pc:sldMkLst>
          <pc:docMk/>
          <pc:sldMk cId="3723596551" sldId="285"/>
        </pc:sldMkLst>
      </pc:sldChg>
      <pc:sldChg chg="del">
        <pc:chgData name="Mia Gerber (STADIO - Centurion)" userId="S::miag@stadio.ac.za::d3f4434c-cc81-4823-ad51-d563427b1762" providerId="AD" clId="Web-{172F0D7B-60F8-D009-3400-7211DC52FB5E}" dt="2024-03-24T11:25:46.634" v="11"/>
        <pc:sldMkLst>
          <pc:docMk/>
          <pc:sldMk cId="2203616069" sldId="286"/>
        </pc:sldMkLst>
      </pc:sldChg>
      <pc:sldChg chg="del">
        <pc:chgData name="Mia Gerber (STADIO - Centurion)" userId="S::miag@stadio.ac.za::d3f4434c-cc81-4823-ad51-d563427b1762" providerId="AD" clId="Web-{172F0D7B-60F8-D009-3400-7211DC52FB5E}" dt="2024-03-24T11:25:44.259" v="9"/>
        <pc:sldMkLst>
          <pc:docMk/>
          <pc:sldMk cId="947827021" sldId="287"/>
        </pc:sldMkLst>
      </pc:sldChg>
      <pc:sldChg chg="del">
        <pc:chgData name="Mia Gerber (STADIO - Centurion)" userId="S::miag@stadio.ac.za::d3f4434c-cc81-4823-ad51-d563427b1762" providerId="AD" clId="Web-{172F0D7B-60F8-D009-3400-7211DC52FB5E}" dt="2024-03-24T11:25:46.634" v="10"/>
        <pc:sldMkLst>
          <pc:docMk/>
          <pc:sldMk cId="1464989545" sldId="288"/>
        </pc:sldMkLst>
      </pc:sldChg>
    </pc:docChg>
  </pc:docChgLst>
  <pc:docChgLst>
    <pc:chgData name="Mia Gerber (STADIO - Centurion)" userId="S::miag@stadio.ac.za::d3f4434c-cc81-4823-ad51-d563427b1762" providerId="AD" clId="Web-{56F51FEF-405D-5694-1A8A-E96C0B33921B}"/>
    <pc:docChg chg="addSld delSld modSld sldOrd">
      <pc:chgData name="Mia Gerber (STADIO - Centurion)" userId="S::miag@stadio.ac.za::d3f4434c-cc81-4823-ad51-d563427b1762" providerId="AD" clId="Web-{56F51FEF-405D-5694-1A8A-E96C0B33921B}" dt="2024-03-17T11:48:50.605" v="369" actId="20577"/>
      <pc:docMkLst>
        <pc:docMk/>
      </pc:docMkLst>
      <pc:sldChg chg="modSp">
        <pc:chgData name="Mia Gerber (STADIO - Centurion)" userId="S::miag@stadio.ac.za::d3f4434c-cc81-4823-ad51-d563427b1762" providerId="AD" clId="Web-{56F51FEF-405D-5694-1A8A-E96C0B33921B}" dt="2024-03-17T11:24:35.447" v="22" actId="20577"/>
        <pc:sldMkLst>
          <pc:docMk/>
          <pc:sldMk cId="3656451151" sldId="266"/>
        </pc:sldMkLst>
        <pc:spChg chg="mod">
          <ac:chgData name="Mia Gerber (STADIO - Centurion)" userId="S::miag@stadio.ac.za::d3f4434c-cc81-4823-ad51-d563427b1762" providerId="AD" clId="Web-{56F51FEF-405D-5694-1A8A-E96C0B33921B}" dt="2024-03-17T11:24:35.447" v="22" actId="20577"/>
          <ac:spMkLst>
            <pc:docMk/>
            <pc:sldMk cId="3656451151" sldId="266"/>
            <ac:spMk id="3" creationId="{C1F21499-796C-4B48-A8CD-070B8346CCBD}"/>
          </ac:spMkLst>
        </pc:spChg>
      </pc:sldChg>
      <pc:sldChg chg="del">
        <pc:chgData name="Mia Gerber (STADIO - Centurion)" userId="S::miag@stadio.ac.za::d3f4434c-cc81-4823-ad51-d563427b1762" providerId="AD" clId="Web-{56F51FEF-405D-5694-1A8A-E96C0B33921B}" dt="2024-03-17T11:25:43.796" v="23"/>
        <pc:sldMkLst>
          <pc:docMk/>
          <pc:sldMk cId="3990982004" sldId="267"/>
        </pc:sldMkLst>
      </pc:sldChg>
      <pc:sldChg chg="addSp delSp modSp delAnim">
        <pc:chgData name="Mia Gerber (STADIO - Centurion)" userId="S::miag@stadio.ac.za::d3f4434c-cc81-4823-ad51-d563427b1762" providerId="AD" clId="Web-{56F51FEF-405D-5694-1A8A-E96C0B33921B}" dt="2024-03-17T11:27:33.038" v="31"/>
        <pc:sldMkLst>
          <pc:docMk/>
          <pc:sldMk cId="1268552804" sldId="269"/>
        </pc:sldMkLst>
        <pc:spChg chg="mod">
          <ac:chgData name="Mia Gerber (STADIO - Centurion)" userId="S::miag@stadio.ac.za::d3f4434c-cc81-4823-ad51-d563427b1762" providerId="AD" clId="Web-{56F51FEF-405D-5694-1A8A-E96C0B33921B}" dt="2024-03-17T11:25:47.077" v="24" actId="20577"/>
          <ac:spMkLst>
            <pc:docMk/>
            <pc:sldMk cId="1268552804" sldId="269"/>
            <ac:spMk id="2" creationId="{83990F5B-1A9B-C7DE-CFC6-EA6A151C9873}"/>
          </ac:spMkLst>
        </pc:spChg>
        <pc:spChg chg="del mod">
          <ac:chgData name="Mia Gerber (STADIO - Centurion)" userId="S::miag@stadio.ac.za::d3f4434c-cc81-4823-ad51-d563427b1762" providerId="AD" clId="Web-{56F51FEF-405D-5694-1A8A-E96C0B33921B}" dt="2024-03-17T11:27:33.038" v="31"/>
          <ac:spMkLst>
            <pc:docMk/>
            <pc:sldMk cId="1268552804" sldId="269"/>
            <ac:spMk id="3" creationId="{A7017CB6-8106-B653-75C6-78EB0DEE2036}"/>
          </ac:spMkLst>
        </pc:spChg>
        <pc:picChg chg="add mod ord">
          <ac:chgData name="Mia Gerber (STADIO - Centurion)" userId="S::miag@stadio.ac.za::d3f4434c-cc81-4823-ad51-d563427b1762" providerId="AD" clId="Web-{56F51FEF-405D-5694-1A8A-E96C0B33921B}" dt="2024-03-17T11:27:33.038" v="31"/>
          <ac:picMkLst>
            <pc:docMk/>
            <pc:sldMk cId="1268552804" sldId="269"/>
            <ac:picMk id="4" creationId="{387E8C71-1CDA-6A1B-F812-4CCF9DE49178}"/>
          </ac:picMkLst>
        </pc:picChg>
      </pc:sldChg>
      <pc:sldChg chg="del">
        <pc:chgData name="Mia Gerber (STADIO - Centurion)" userId="S::miag@stadio.ac.za::d3f4434c-cc81-4823-ad51-d563427b1762" providerId="AD" clId="Web-{56F51FEF-405D-5694-1A8A-E96C0B33921B}" dt="2024-03-17T11:25:54.656" v="29"/>
        <pc:sldMkLst>
          <pc:docMk/>
          <pc:sldMk cId="2039666279" sldId="270"/>
        </pc:sldMkLst>
      </pc:sldChg>
      <pc:sldChg chg="del">
        <pc:chgData name="Mia Gerber (STADIO - Centurion)" userId="S::miag@stadio.ac.za::d3f4434c-cc81-4823-ad51-d563427b1762" providerId="AD" clId="Web-{56F51FEF-405D-5694-1A8A-E96C0B33921B}" dt="2024-03-17T11:25:54.656" v="28"/>
        <pc:sldMkLst>
          <pc:docMk/>
          <pc:sldMk cId="828333191" sldId="271"/>
        </pc:sldMkLst>
      </pc:sldChg>
      <pc:sldChg chg="del">
        <pc:chgData name="Mia Gerber (STADIO - Centurion)" userId="S::miag@stadio.ac.za::d3f4434c-cc81-4823-ad51-d563427b1762" providerId="AD" clId="Web-{56F51FEF-405D-5694-1A8A-E96C0B33921B}" dt="2024-03-17T11:25:54.656" v="27"/>
        <pc:sldMkLst>
          <pc:docMk/>
          <pc:sldMk cId="141964732" sldId="272"/>
        </pc:sldMkLst>
      </pc:sldChg>
      <pc:sldChg chg="del">
        <pc:chgData name="Mia Gerber (STADIO - Centurion)" userId="S::miag@stadio.ac.za::d3f4434c-cc81-4823-ad51-d563427b1762" providerId="AD" clId="Web-{56F51FEF-405D-5694-1A8A-E96C0B33921B}" dt="2024-03-17T11:25:54.656" v="26"/>
        <pc:sldMkLst>
          <pc:docMk/>
          <pc:sldMk cId="990029053" sldId="273"/>
        </pc:sldMkLst>
      </pc:sldChg>
      <pc:sldChg chg="del">
        <pc:chgData name="Mia Gerber (STADIO - Centurion)" userId="S::miag@stadio.ac.za::d3f4434c-cc81-4823-ad51-d563427b1762" providerId="AD" clId="Web-{56F51FEF-405D-5694-1A8A-E96C0B33921B}" dt="2024-03-17T11:25:54.656" v="30"/>
        <pc:sldMkLst>
          <pc:docMk/>
          <pc:sldMk cId="200809142" sldId="274"/>
        </pc:sldMkLst>
      </pc:sldChg>
      <pc:sldChg chg="modSp">
        <pc:chgData name="Mia Gerber (STADIO - Centurion)" userId="S::miag@stadio.ac.za::d3f4434c-cc81-4823-ad51-d563427b1762" providerId="AD" clId="Web-{56F51FEF-405D-5694-1A8A-E96C0B33921B}" dt="2024-03-17T11:30:08.721" v="144" actId="20577"/>
        <pc:sldMkLst>
          <pc:docMk/>
          <pc:sldMk cId="1909704959" sldId="275"/>
        </pc:sldMkLst>
        <pc:spChg chg="mod">
          <ac:chgData name="Mia Gerber (STADIO - Centurion)" userId="S::miag@stadio.ac.za::d3f4434c-cc81-4823-ad51-d563427b1762" providerId="AD" clId="Web-{56F51FEF-405D-5694-1A8A-E96C0B33921B}" dt="2024-03-17T11:29:39.953" v="109" actId="20577"/>
          <ac:spMkLst>
            <pc:docMk/>
            <pc:sldMk cId="1909704959" sldId="275"/>
            <ac:spMk id="2" creationId="{83990F5B-1A9B-C7DE-CFC6-EA6A151C9873}"/>
          </ac:spMkLst>
        </pc:spChg>
        <pc:spChg chg="mod">
          <ac:chgData name="Mia Gerber (STADIO - Centurion)" userId="S::miag@stadio.ac.za::d3f4434c-cc81-4823-ad51-d563427b1762" providerId="AD" clId="Web-{56F51FEF-405D-5694-1A8A-E96C0B33921B}" dt="2024-03-17T11:30:08.721" v="144" actId="20577"/>
          <ac:spMkLst>
            <pc:docMk/>
            <pc:sldMk cId="1909704959" sldId="275"/>
            <ac:spMk id="3" creationId="{A7017CB6-8106-B653-75C6-78EB0DEE2036}"/>
          </ac:spMkLst>
        </pc:spChg>
      </pc:sldChg>
      <pc:sldChg chg="modSp add replId">
        <pc:chgData name="Mia Gerber (STADIO - Centurion)" userId="S::miag@stadio.ac.za::d3f4434c-cc81-4823-ad51-d563427b1762" providerId="AD" clId="Web-{56F51FEF-405D-5694-1A8A-E96C0B33921B}" dt="2024-03-17T11:30:03.142" v="140" actId="20577"/>
        <pc:sldMkLst>
          <pc:docMk/>
          <pc:sldMk cId="841252603" sldId="276"/>
        </pc:sldMkLst>
        <pc:spChg chg="mod">
          <ac:chgData name="Mia Gerber (STADIO - Centurion)" userId="S::miag@stadio.ac.za::d3f4434c-cc81-4823-ad51-d563427b1762" providerId="AD" clId="Web-{56F51FEF-405D-5694-1A8A-E96C0B33921B}" dt="2024-03-17T11:29:52.517" v="137" actId="20577"/>
          <ac:spMkLst>
            <pc:docMk/>
            <pc:sldMk cId="841252603" sldId="276"/>
            <ac:spMk id="2" creationId="{83990F5B-1A9B-C7DE-CFC6-EA6A151C9873}"/>
          </ac:spMkLst>
        </pc:spChg>
        <pc:spChg chg="mod">
          <ac:chgData name="Mia Gerber (STADIO - Centurion)" userId="S::miag@stadio.ac.za::d3f4434c-cc81-4823-ad51-d563427b1762" providerId="AD" clId="Web-{56F51FEF-405D-5694-1A8A-E96C0B33921B}" dt="2024-03-17T11:30:03.142" v="140" actId="20577"/>
          <ac:spMkLst>
            <pc:docMk/>
            <pc:sldMk cId="841252603" sldId="276"/>
            <ac:spMk id="3" creationId="{A7017CB6-8106-B653-75C6-78EB0DEE2036}"/>
          </ac:spMkLst>
        </pc:spChg>
      </pc:sldChg>
      <pc:sldChg chg="modSp add replId">
        <pc:chgData name="Mia Gerber (STADIO - Centurion)" userId="S::miag@stadio.ac.za::d3f4434c-cc81-4823-ad51-d563427b1762" providerId="AD" clId="Web-{56F51FEF-405D-5694-1A8A-E96C0B33921B}" dt="2024-03-17T11:48:50.605" v="369" actId="20577"/>
        <pc:sldMkLst>
          <pc:docMk/>
          <pc:sldMk cId="4193918366" sldId="277"/>
        </pc:sldMkLst>
        <pc:spChg chg="mod">
          <ac:chgData name="Mia Gerber (STADIO - Centurion)" userId="S::miag@stadio.ac.za::d3f4434c-cc81-4823-ad51-d563427b1762" providerId="AD" clId="Web-{56F51FEF-405D-5694-1A8A-E96C0B33921B}" dt="2024-03-17T11:33:16.438" v="206" actId="20577"/>
          <ac:spMkLst>
            <pc:docMk/>
            <pc:sldMk cId="4193918366" sldId="277"/>
            <ac:spMk id="2" creationId="{83990F5B-1A9B-C7DE-CFC6-EA6A151C9873}"/>
          </ac:spMkLst>
        </pc:spChg>
        <pc:spChg chg="mod">
          <ac:chgData name="Mia Gerber (STADIO - Centurion)" userId="S::miag@stadio.ac.za::d3f4434c-cc81-4823-ad51-d563427b1762" providerId="AD" clId="Web-{56F51FEF-405D-5694-1A8A-E96C0B33921B}" dt="2024-03-17T11:48:50.605" v="369" actId="20577"/>
          <ac:spMkLst>
            <pc:docMk/>
            <pc:sldMk cId="4193918366" sldId="277"/>
            <ac:spMk id="3" creationId="{A7017CB6-8106-B653-75C6-78EB0DEE2036}"/>
          </ac:spMkLst>
        </pc:spChg>
      </pc:sldChg>
      <pc:sldChg chg="modSp add ord replId">
        <pc:chgData name="Mia Gerber (STADIO - Centurion)" userId="S::miag@stadio.ac.za::d3f4434c-cc81-4823-ad51-d563427b1762" providerId="AD" clId="Web-{56F51FEF-405D-5694-1A8A-E96C0B33921B}" dt="2024-03-17T11:28:40.840" v="62"/>
        <pc:sldMkLst>
          <pc:docMk/>
          <pc:sldMk cId="3050316331" sldId="278"/>
        </pc:sldMkLst>
        <pc:spChg chg="mod">
          <ac:chgData name="Mia Gerber (STADIO - Centurion)" userId="S::miag@stadio.ac.za::d3f4434c-cc81-4823-ad51-d563427b1762" providerId="AD" clId="Web-{56F51FEF-405D-5694-1A8A-E96C0B33921B}" dt="2024-03-17T11:28:29.292" v="58" actId="20577"/>
          <ac:spMkLst>
            <pc:docMk/>
            <pc:sldMk cId="3050316331" sldId="278"/>
            <ac:spMk id="2" creationId="{83990F5B-1A9B-C7DE-CFC6-EA6A151C9873}"/>
          </ac:spMkLst>
        </pc:spChg>
        <pc:spChg chg="mod">
          <ac:chgData name="Mia Gerber (STADIO - Centurion)" userId="S::miag@stadio.ac.za::d3f4434c-cc81-4823-ad51-d563427b1762" providerId="AD" clId="Web-{56F51FEF-405D-5694-1A8A-E96C0B33921B}" dt="2024-03-17T11:28:37.902" v="61" actId="20577"/>
          <ac:spMkLst>
            <pc:docMk/>
            <pc:sldMk cId="3050316331" sldId="278"/>
            <ac:spMk id="3" creationId="{A7017CB6-8106-B653-75C6-78EB0DEE2036}"/>
          </ac:spMkLst>
        </pc:spChg>
      </pc:sldChg>
    </pc:docChg>
  </pc:docChgLst>
  <pc:docChgLst>
    <pc:chgData name="Mia Gerber (STADIO - Centurion)" userId="S::miag@stadio.ac.za::d3f4434c-cc81-4823-ad51-d563427b1762" providerId="AD" clId="Web-{8C5855B1-B1D7-294C-93A4-7599DE3B78F6}"/>
    <pc:docChg chg="addSld modSld">
      <pc:chgData name="Mia Gerber (STADIO - Centurion)" userId="S::miag@stadio.ac.za::d3f4434c-cc81-4823-ad51-d563427b1762" providerId="AD" clId="Web-{8C5855B1-B1D7-294C-93A4-7599DE3B78F6}" dt="2024-03-17T16:55:44.884" v="371"/>
      <pc:docMkLst>
        <pc:docMk/>
      </pc:docMkLst>
      <pc:sldChg chg="addSp delSp modSp">
        <pc:chgData name="Mia Gerber (STADIO - Centurion)" userId="S::miag@stadio.ac.za::d3f4434c-cc81-4823-ad51-d563427b1762" providerId="AD" clId="Web-{8C5855B1-B1D7-294C-93A4-7599DE3B78F6}" dt="2024-03-17T13:54:31.286" v="49" actId="20577"/>
        <pc:sldMkLst>
          <pc:docMk/>
          <pc:sldMk cId="1268552804" sldId="269"/>
        </pc:sldMkLst>
        <pc:spChg chg="mod">
          <ac:chgData name="Mia Gerber (STADIO - Centurion)" userId="S::miag@stadio.ac.za::d3f4434c-cc81-4823-ad51-d563427b1762" providerId="AD" clId="Web-{8C5855B1-B1D7-294C-93A4-7599DE3B78F6}" dt="2024-03-17T13:53:23.893" v="24" actId="20577"/>
          <ac:spMkLst>
            <pc:docMk/>
            <pc:sldMk cId="1268552804" sldId="269"/>
            <ac:spMk id="2" creationId="{83990F5B-1A9B-C7DE-CFC6-EA6A151C9873}"/>
          </ac:spMkLst>
        </pc:spChg>
        <pc:spChg chg="add mod">
          <ac:chgData name="Mia Gerber (STADIO - Centurion)" userId="S::miag@stadio.ac.za::d3f4434c-cc81-4823-ad51-d563427b1762" providerId="AD" clId="Web-{8C5855B1-B1D7-294C-93A4-7599DE3B78F6}" dt="2024-03-17T13:54:31.286" v="49" actId="20577"/>
          <ac:spMkLst>
            <pc:docMk/>
            <pc:sldMk cId="1268552804" sldId="269"/>
            <ac:spMk id="5" creationId="{F3F99250-6E05-6FF0-D354-173FDA56123E}"/>
          </ac:spMkLst>
        </pc:spChg>
        <pc:picChg chg="del">
          <ac:chgData name="Mia Gerber (STADIO - Centurion)" userId="S::miag@stadio.ac.za::d3f4434c-cc81-4823-ad51-d563427b1762" providerId="AD" clId="Web-{8C5855B1-B1D7-294C-93A4-7599DE3B78F6}" dt="2024-03-17T13:53:11.424" v="1"/>
          <ac:picMkLst>
            <pc:docMk/>
            <pc:sldMk cId="1268552804" sldId="269"/>
            <ac:picMk id="4" creationId="{387E8C71-1CDA-6A1B-F812-4CCF9DE49178}"/>
          </ac:picMkLst>
        </pc:picChg>
      </pc:sldChg>
      <pc:sldChg chg="modSp">
        <pc:chgData name="Mia Gerber (STADIO - Centurion)" userId="S::miag@stadio.ac.za::d3f4434c-cc81-4823-ad51-d563427b1762" providerId="AD" clId="Web-{8C5855B1-B1D7-294C-93A4-7599DE3B78F6}" dt="2024-03-17T16:44:19.693" v="346" actId="20577"/>
        <pc:sldMkLst>
          <pc:docMk/>
          <pc:sldMk cId="1909704959" sldId="275"/>
        </pc:sldMkLst>
        <pc:spChg chg="mod">
          <ac:chgData name="Mia Gerber (STADIO - Centurion)" userId="S::miag@stadio.ac.za::d3f4434c-cc81-4823-ad51-d563427b1762" providerId="AD" clId="Web-{8C5855B1-B1D7-294C-93A4-7599DE3B78F6}" dt="2024-03-17T16:44:19.693" v="346" actId="20577"/>
          <ac:spMkLst>
            <pc:docMk/>
            <pc:sldMk cId="1909704959" sldId="275"/>
            <ac:spMk id="3" creationId="{A7017CB6-8106-B653-75C6-78EB0DEE2036}"/>
          </ac:spMkLst>
        </pc:spChg>
      </pc:sldChg>
      <pc:sldChg chg="modSp">
        <pc:chgData name="Mia Gerber (STADIO - Centurion)" userId="S::miag@stadio.ac.za::d3f4434c-cc81-4823-ad51-d563427b1762" providerId="AD" clId="Web-{8C5855B1-B1D7-294C-93A4-7599DE3B78F6}" dt="2024-03-17T16:44:13.818" v="345" actId="20577"/>
        <pc:sldMkLst>
          <pc:docMk/>
          <pc:sldMk cId="841252603" sldId="276"/>
        </pc:sldMkLst>
        <pc:spChg chg="mod">
          <ac:chgData name="Mia Gerber (STADIO - Centurion)" userId="S::miag@stadio.ac.za::d3f4434c-cc81-4823-ad51-d563427b1762" providerId="AD" clId="Web-{8C5855B1-B1D7-294C-93A4-7599DE3B78F6}" dt="2024-03-17T16:44:13.818" v="345" actId="20577"/>
          <ac:spMkLst>
            <pc:docMk/>
            <pc:sldMk cId="841252603" sldId="276"/>
            <ac:spMk id="3" creationId="{A7017CB6-8106-B653-75C6-78EB0DEE2036}"/>
          </ac:spMkLst>
        </pc:spChg>
      </pc:sldChg>
      <pc:sldChg chg="addSp delSp modSp">
        <pc:chgData name="Mia Gerber (STADIO - Centurion)" userId="S::miag@stadio.ac.za::d3f4434c-cc81-4823-ad51-d563427b1762" providerId="AD" clId="Web-{8C5855B1-B1D7-294C-93A4-7599DE3B78F6}" dt="2024-03-17T16:55:44.884" v="371"/>
        <pc:sldMkLst>
          <pc:docMk/>
          <pc:sldMk cId="4193918366" sldId="277"/>
        </pc:sldMkLst>
        <pc:spChg chg="mod">
          <ac:chgData name="Mia Gerber (STADIO - Centurion)" userId="S::miag@stadio.ac.za::d3f4434c-cc81-4823-ad51-d563427b1762" providerId="AD" clId="Web-{8C5855B1-B1D7-294C-93A4-7599DE3B78F6}" dt="2024-03-17T16:55:10.930" v="363" actId="20577"/>
          <ac:spMkLst>
            <pc:docMk/>
            <pc:sldMk cId="4193918366" sldId="277"/>
            <ac:spMk id="3" creationId="{A7017CB6-8106-B653-75C6-78EB0DEE2036}"/>
          </ac:spMkLst>
        </pc:spChg>
        <pc:inkChg chg="add">
          <ac:chgData name="Mia Gerber (STADIO - Centurion)" userId="S::miag@stadio.ac.za::d3f4434c-cc81-4823-ad51-d563427b1762" providerId="AD" clId="Web-{8C5855B1-B1D7-294C-93A4-7599DE3B78F6}" dt="2024-03-17T16:55:37.571" v="364"/>
          <ac:inkMkLst>
            <pc:docMk/>
            <pc:sldMk cId="4193918366" sldId="277"/>
            <ac:inkMk id="4" creationId="{F1711971-F44A-86EE-DB76-477D960C3585}"/>
          </ac:inkMkLst>
        </pc:inkChg>
        <pc:inkChg chg="add">
          <ac:chgData name="Mia Gerber (STADIO - Centurion)" userId="S::miag@stadio.ac.za::d3f4434c-cc81-4823-ad51-d563427b1762" providerId="AD" clId="Web-{8C5855B1-B1D7-294C-93A4-7599DE3B78F6}" dt="2024-03-17T16:55:38.243" v="365"/>
          <ac:inkMkLst>
            <pc:docMk/>
            <pc:sldMk cId="4193918366" sldId="277"/>
            <ac:inkMk id="5" creationId="{EC687CBF-2586-D054-EB4A-B45F9184BEF4}"/>
          </ac:inkMkLst>
        </pc:inkChg>
        <pc:inkChg chg="add">
          <ac:chgData name="Mia Gerber (STADIO - Centurion)" userId="S::miag@stadio.ac.za::d3f4434c-cc81-4823-ad51-d563427b1762" providerId="AD" clId="Web-{8C5855B1-B1D7-294C-93A4-7599DE3B78F6}" dt="2024-03-17T16:55:41.478" v="366"/>
          <ac:inkMkLst>
            <pc:docMk/>
            <pc:sldMk cId="4193918366" sldId="277"/>
            <ac:inkMk id="6" creationId="{A6665671-D169-D5C1-1F5C-2DF4ECE743DA}"/>
          </ac:inkMkLst>
        </pc:inkChg>
        <pc:inkChg chg="add">
          <ac:chgData name="Mia Gerber (STADIO - Centurion)" userId="S::miag@stadio.ac.za::d3f4434c-cc81-4823-ad51-d563427b1762" providerId="AD" clId="Web-{8C5855B1-B1D7-294C-93A4-7599DE3B78F6}" dt="2024-03-17T16:55:41.931" v="367"/>
          <ac:inkMkLst>
            <pc:docMk/>
            <pc:sldMk cId="4193918366" sldId="277"/>
            <ac:inkMk id="7" creationId="{D78B266F-16A2-D51E-505F-471E5B934201}"/>
          </ac:inkMkLst>
        </pc:inkChg>
        <pc:inkChg chg="add del">
          <ac:chgData name="Mia Gerber (STADIO - Centurion)" userId="S::miag@stadio.ac.za::d3f4434c-cc81-4823-ad51-d563427b1762" providerId="AD" clId="Web-{8C5855B1-B1D7-294C-93A4-7599DE3B78F6}" dt="2024-03-17T16:55:44.884" v="371"/>
          <ac:inkMkLst>
            <pc:docMk/>
            <pc:sldMk cId="4193918366" sldId="277"/>
            <ac:inkMk id="8" creationId="{71C391CE-245F-B114-B264-E628D15BC5EE}"/>
          </ac:inkMkLst>
        </pc:inkChg>
        <pc:inkChg chg="add del">
          <ac:chgData name="Mia Gerber (STADIO - Centurion)" userId="S::miag@stadio.ac.za::d3f4434c-cc81-4823-ad51-d563427b1762" providerId="AD" clId="Web-{8C5855B1-B1D7-294C-93A4-7599DE3B78F6}" dt="2024-03-17T16:55:43.743" v="370"/>
          <ac:inkMkLst>
            <pc:docMk/>
            <pc:sldMk cId="4193918366" sldId="277"/>
            <ac:inkMk id="9" creationId="{23057008-8801-395C-3013-7E57FBFA811D}"/>
          </ac:inkMkLst>
        </pc:inkChg>
      </pc:sldChg>
      <pc:sldChg chg="addSp modSp">
        <pc:chgData name="Mia Gerber (STADIO - Centurion)" userId="S::miag@stadio.ac.za::d3f4434c-cc81-4823-ad51-d563427b1762" providerId="AD" clId="Web-{8C5855B1-B1D7-294C-93A4-7599DE3B78F6}" dt="2024-03-17T16:44:22.897" v="347" actId="20577"/>
        <pc:sldMkLst>
          <pc:docMk/>
          <pc:sldMk cId="3050316331" sldId="278"/>
        </pc:sldMkLst>
        <pc:spChg chg="mod">
          <ac:chgData name="Mia Gerber (STADIO - Centurion)" userId="S::miag@stadio.ac.za::d3f4434c-cc81-4823-ad51-d563427b1762" providerId="AD" clId="Web-{8C5855B1-B1D7-294C-93A4-7599DE3B78F6}" dt="2024-03-17T16:44:22.897" v="347" actId="20577"/>
          <ac:spMkLst>
            <pc:docMk/>
            <pc:sldMk cId="3050316331" sldId="278"/>
            <ac:spMk id="3" creationId="{A7017CB6-8106-B653-75C6-78EB0DEE2036}"/>
          </ac:spMkLst>
        </pc:spChg>
        <pc:picChg chg="add mod">
          <ac:chgData name="Mia Gerber (STADIO - Centurion)" userId="S::miag@stadio.ac.za::d3f4434c-cc81-4823-ad51-d563427b1762" providerId="AD" clId="Web-{8C5855B1-B1D7-294C-93A4-7599DE3B78F6}" dt="2024-03-17T14:53:06.044" v="94" actId="1076"/>
          <ac:picMkLst>
            <pc:docMk/>
            <pc:sldMk cId="3050316331" sldId="278"/>
            <ac:picMk id="4" creationId="{2AD7FD4D-D22A-6BBE-1821-0A614059794F}"/>
          </ac:picMkLst>
        </pc:picChg>
      </pc:sldChg>
      <pc:sldChg chg="add replId">
        <pc:chgData name="Mia Gerber (STADIO - Centurion)" userId="S::miag@stadio.ac.za::d3f4434c-cc81-4823-ad51-d563427b1762" providerId="AD" clId="Web-{8C5855B1-B1D7-294C-93A4-7599DE3B78F6}" dt="2024-03-17T13:53:08.674" v="0"/>
        <pc:sldMkLst>
          <pc:docMk/>
          <pc:sldMk cId="4270310816" sldId="279"/>
        </pc:sldMkLst>
      </pc:sldChg>
      <pc:sldChg chg="add replId">
        <pc:chgData name="Mia Gerber (STADIO - Centurion)" userId="S::miag@stadio.ac.za::d3f4434c-cc81-4823-ad51-d563427b1762" providerId="AD" clId="Web-{8C5855B1-B1D7-294C-93A4-7599DE3B78F6}" dt="2024-03-17T16:55:03.648" v="350"/>
        <pc:sldMkLst>
          <pc:docMk/>
          <pc:sldMk cId="4019324557" sldId="280"/>
        </pc:sldMkLst>
      </pc:sldChg>
    </pc:docChg>
  </pc:docChgLst>
  <pc:docChgLst>
    <pc:chgData name="Mia Gerber (STADIO - Centurion)" userId="S::miag@stadio.ac.za::d3f4434c-cc81-4823-ad51-d563427b1762" providerId="AD" clId="Web-{F1692F75-A0AA-7D1A-ABED-5EE0D50DD172}"/>
    <pc:docChg chg="modSld">
      <pc:chgData name="Mia Gerber (STADIO - Centurion)" userId="S::miag@stadio.ac.za::d3f4434c-cc81-4823-ad51-d563427b1762" providerId="AD" clId="Web-{F1692F75-A0AA-7D1A-ABED-5EE0D50DD172}" dt="2024-03-21T17:05:19.935" v="37" actId="1076"/>
      <pc:docMkLst>
        <pc:docMk/>
      </pc:docMkLst>
      <pc:sldChg chg="addSp modSp">
        <pc:chgData name="Mia Gerber (STADIO - Centurion)" userId="S::miag@stadio.ac.za::d3f4434c-cc81-4823-ad51-d563427b1762" providerId="AD" clId="Web-{F1692F75-A0AA-7D1A-ABED-5EE0D50DD172}" dt="2024-03-21T17:05:19.935" v="37" actId="1076"/>
        <pc:sldMkLst>
          <pc:docMk/>
          <pc:sldMk cId="2658828087" sldId="280"/>
        </pc:sldMkLst>
        <pc:spChg chg="add mod">
          <ac:chgData name="Mia Gerber (STADIO - Centurion)" userId="S::miag@stadio.ac.za::d3f4434c-cc81-4823-ad51-d563427b1762" providerId="AD" clId="Web-{F1692F75-A0AA-7D1A-ABED-5EE0D50DD172}" dt="2024-03-21T17:05:19.935" v="36" actId="1076"/>
          <ac:spMkLst>
            <pc:docMk/>
            <pc:sldMk cId="2658828087" sldId="280"/>
            <ac:spMk id="7" creationId="{9A21BD3F-3A45-DE44-C3AB-56AB62937AB5}"/>
          </ac:spMkLst>
        </pc:spChg>
        <pc:spChg chg="add mod">
          <ac:chgData name="Mia Gerber (STADIO - Centurion)" userId="S::miag@stadio.ac.za::d3f4434c-cc81-4823-ad51-d563427b1762" providerId="AD" clId="Web-{F1692F75-A0AA-7D1A-ABED-5EE0D50DD172}" dt="2024-03-21T17:05:19.935" v="37" actId="1076"/>
          <ac:spMkLst>
            <pc:docMk/>
            <pc:sldMk cId="2658828087" sldId="280"/>
            <ac:spMk id="9" creationId="{51CDDA25-C6D7-F9DF-A336-4351021044D9}"/>
          </ac:spMkLst>
        </pc:spChg>
        <pc:picChg chg="add mod">
          <ac:chgData name="Mia Gerber (STADIO - Centurion)" userId="S::miag@stadio.ac.za::d3f4434c-cc81-4823-ad51-d563427b1762" providerId="AD" clId="Web-{F1692F75-A0AA-7D1A-ABED-5EE0D50DD172}" dt="2024-03-21T17:05:09.512" v="33" actId="14100"/>
          <ac:picMkLst>
            <pc:docMk/>
            <pc:sldMk cId="2658828087" sldId="280"/>
            <ac:picMk id="4" creationId="{84E70AE7-A7BD-C6CA-DD20-BE95CCB43C19}"/>
          </ac:picMkLst>
        </pc:picChg>
        <pc:picChg chg="add mod">
          <ac:chgData name="Mia Gerber (STADIO - Centurion)" userId="S::miag@stadio.ac.za::d3f4434c-cc81-4823-ad51-d563427b1762" providerId="AD" clId="Web-{F1692F75-A0AA-7D1A-ABED-5EE0D50DD172}" dt="2024-03-21T17:05:01.606" v="30" actId="1076"/>
          <ac:picMkLst>
            <pc:docMk/>
            <pc:sldMk cId="2658828087" sldId="280"/>
            <ac:picMk id="5" creationId="{BE11B4AE-3936-A65D-1688-0BE7B5A6DA50}"/>
          </ac:picMkLst>
        </pc:picChg>
      </pc:sldChg>
      <pc:sldChg chg="modSp">
        <pc:chgData name="Mia Gerber (STADIO - Centurion)" userId="S::miag@stadio.ac.za::d3f4434c-cc81-4823-ad51-d563427b1762" providerId="AD" clId="Web-{F1692F75-A0AA-7D1A-ABED-5EE0D50DD172}" dt="2024-03-21T16:49:18.054" v="3" actId="1076"/>
        <pc:sldMkLst>
          <pc:docMk/>
          <pc:sldMk cId="3289337586" sldId="281"/>
        </pc:sldMkLst>
        <pc:picChg chg="mod">
          <ac:chgData name="Mia Gerber (STADIO - Centurion)" userId="S::miag@stadio.ac.za::d3f4434c-cc81-4823-ad51-d563427b1762" providerId="AD" clId="Web-{F1692F75-A0AA-7D1A-ABED-5EE0D50DD172}" dt="2024-03-21T16:49:18.054" v="3" actId="1076"/>
          <ac:picMkLst>
            <pc:docMk/>
            <pc:sldMk cId="3289337586" sldId="281"/>
            <ac:picMk id="4" creationId="{8D3FCC55-0D95-FB00-3D50-0E920EA24381}"/>
          </ac:picMkLst>
        </pc:picChg>
      </pc:sldChg>
      <pc:sldChg chg="addSp modSp">
        <pc:chgData name="Mia Gerber (STADIO - Centurion)" userId="S::miag@stadio.ac.za::d3f4434c-cc81-4823-ad51-d563427b1762" providerId="AD" clId="Web-{F1692F75-A0AA-7D1A-ABED-5EE0D50DD172}" dt="2024-03-21T17:04:51.621" v="28"/>
        <pc:sldMkLst>
          <pc:docMk/>
          <pc:sldMk cId="3668372933" sldId="282"/>
        </pc:sldMkLst>
        <pc:spChg chg="add mod">
          <ac:chgData name="Mia Gerber (STADIO - Centurion)" userId="S::miag@stadio.ac.za::d3f4434c-cc81-4823-ad51-d563427b1762" providerId="AD" clId="Web-{F1692F75-A0AA-7D1A-ABED-5EE0D50DD172}" dt="2024-03-21T17:03:57.041" v="22" actId="1076"/>
          <ac:spMkLst>
            <pc:docMk/>
            <pc:sldMk cId="3668372933" sldId="282"/>
            <ac:spMk id="6" creationId="{5A9C4434-8546-31D7-E5AF-A6CC96C9A4D6}"/>
          </ac:spMkLst>
        </pc:spChg>
        <pc:spChg chg="add mod">
          <ac:chgData name="Mia Gerber (STADIO - Centurion)" userId="S::miag@stadio.ac.za::d3f4434c-cc81-4823-ad51-d563427b1762" providerId="AD" clId="Web-{F1692F75-A0AA-7D1A-ABED-5EE0D50DD172}" dt="2024-03-21T17:04:51.621" v="28"/>
          <ac:spMkLst>
            <pc:docMk/>
            <pc:sldMk cId="3668372933" sldId="282"/>
            <ac:spMk id="7" creationId="{FDF3F0AC-E13C-DF00-5CDA-6E13C79365AD}"/>
          </ac:spMkLst>
        </pc:spChg>
        <pc:picChg chg="add mod">
          <ac:chgData name="Mia Gerber (STADIO - Centurion)" userId="S::miag@stadio.ac.za::d3f4434c-cc81-4823-ad51-d563427b1762" providerId="AD" clId="Web-{F1692F75-A0AA-7D1A-ABED-5EE0D50DD172}" dt="2024-03-21T17:03:22.008" v="17" actId="14100"/>
          <ac:picMkLst>
            <pc:docMk/>
            <pc:sldMk cId="3668372933" sldId="282"/>
            <ac:picMk id="4" creationId="{155CF24E-8CD2-B36D-7498-6834AC8C9EB1}"/>
          </ac:picMkLst>
        </pc:picChg>
        <pc:picChg chg="add mod">
          <ac:chgData name="Mia Gerber (STADIO - Centurion)" userId="S::miag@stadio.ac.za::d3f4434c-cc81-4823-ad51-d563427b1762" providerId="AD" clId="Web-{F1692F75-A0AA-7D1A-ABED-5EE0D50DD172}" dt="2024-03-21T17:03:19.555" v="16" actId="1076"/>
          <ac:picMkLst>
            <pc:docMk/>
            <pc:sldMk cId="3668372933" sldId="282"/>
            <ac:picMk id="5" creationId="{DCFE9ED3-A57B-183E-E362-81E8C9D79A14}"/>
          </ac:picMkLst>
        </pc:picChg>
      </pc:sldChg>
    </pc:docChg>
  </pc:docChgLst>
  <pc:docChgLst>
    <pc:chgData name="Mia Gerber (STADIO - Centurion)" userId="S::miag@stadio.ac.za::d3f4434c-cc81-4823-ad51-d563427b1762" providerId="AD" clId="Web-{0CE49B9A-EF4E-1EE0-DBE6-E1485ED7E62B}"/>
    <pc:docChg chg="delSld modSld">
      <pc:chgData name="Mia Gerber (STADIO - Centurion)" userId="S::miag@stadio.ac.za::d3f4434c-cc81-4823-ad51-d563427b1762" providerId="AD" clId="Web-{0CE49B9A-EF4E-1EE0-DBE6-E1485ED7E62B}" dt="2024-03-22T06:52:59.287" v="244" actId="20577"/>
      <pc:docMkLst>
        <pc:docMk/>
      </pc:docMkLst>
      <pc:sldChg chg="modSp del">
        <pc:chgData name="Mia Gerber (STADIO - Centurion)" userId="S::miag@stadio.ac.za::d3f4434c-cc81-4823-ad51-d563427b1762" providerId="AD" clId="Web-{0CE49B9A-EF4E-1EE0-DBE6-E1485ED7E62B}" dt="2024-03-22T05:54:48.541" v="227"/>
        <pc:sldMkLst>
          <pc:docMk/>
          <pc:sldMk cId="1268552804" sldId="269"/>
        </pc:sldMkLst>
        <pc:spChg chg="mod">
          <ac:chgData name="Mia Gerber (STADIO - Centurion)" userId="S::miag@stadio.ac.za::d3f4434c-cc81-4823-ad51-d563427b1762" providerId="AD" clId="Web-{0CE49B9A-EF4E-1EE0-DBE6-E1485ED7E62B}" dt="2024-03-22T05:13:44.514" v="226" actId="20577"/>
          <ac:spMkLst>
            <pc:docMk/>
            <pc:sldMk cId="1268552804" sldId="269"/>
            <ac:spMk id="5" creationId="{F3F99250-6E05-6FF0-D354-173FDA56123E}"/>
          </ac:spMkLst>
        </pc:spChg>
      </pc:sldChg>
      <pc:sldChg chg="modSp">
        <pc:chgData name="Mia Gerber (STADIO - Centurion)" userId="S::miag@stadio.ac.za::d3f4434c-cc81-4823-ad51-d563427b1762" providerId="AD" clId="Web-{0CE49B9A-EF4E-1EE0-DBE6-E1485ED7E62B}" dt="2024-03-22T06:52:59.287" v="244" actId="20577"/>
        <pc:sldMkLst>
          <pc:docMk/>
          <pc:sldMk cId="3050316331" sldId="278"/>
        </pc:sldMkLst>
        <pc:spChg chg="mod">
          <ac:chgData name="Mia Gerber (STADIO - Centurion)" userId="S::miag@stadio.ac.za::d3f4434c-cc81-4823-ad51-d563427b1762" providerId="AD" clId="Web-{0CE49B9A-EF4E-1EE0-DBE6-E1485ED7E62B}" dt="2024-03-22T06:52:59.287" v="244" actId="20577"/>
          <ac:spMkLst>
            <pc:docMk/>
            <pc:sldMk cId="3050316331" sldId="278"/>
            <ac:spMk id="2" creationId="{83990F5B-1A9B-C7DE-CFC6-EA6A151C9873}"/>
          </ac:spMkLst>
        </pc:spChg>
      </pc:sldChg>
      <pc:sldChg chg="modSp">
        <pc:chgData name="Mia Gerber (STADIO - Centurion)" userId="S::miag@stadio.ac.za::d3f4434c-cc81-4823-ad51-d563427b1762" providerId="AD" clId="Web-{0CE49B9A-EF4E-1EE0-DBE6-E1485ED7E62B}" dt="2024-03-22T04:58:54.854" v="188" actId="20577"/>
        <pc:sldMkLst>
          <pc:docMk/>
          <pc:sldMk cId="2679212318" sldId="283"/>
        </pc:sldMkLst>
        <pc:spChg chg="mod">
          <ac:chgData name="Mia Gerber (STADIO - Centurion)" userId="S::miag@stadio.ac.za::d3f4434c-cc81-4823-ad51-d563427b1762" providerId="AD" clId="Web-{0CE49B9A-EF4E-1EE0-DBE6-E1485ED7E62B}" dt="2024-03-22T04:58:54.854" v="188" actId="20577"/>
          <ac:spMkLst>
            <pc:docMk/>
            <pc:sldMk cId="2679212318" sldId="283"/>
            <ac:spMk id="3" creationId="{A7017CB6-8106-B653-75C6-78EB0DEE2036}"/>
          </ac:spMkLst>
        </pc:spChg>
      </pc:sldChg>
      <pc:sldChg chg="delSp">
        <pc:chgData name="Mia Gerber (STADIO - Centurion)" userId="S::miag@stadio.ac.za::d3f4434c-cc81-4823-ad51-d563427b1762" providerId="AD" clId="Web-{0CE49B9A-EF4E-1EE0-DBE6-E1485ED7E62B}" dt="2024-03-22T05:02:20.011" v="224"/>
        <pc:sldMkLst>
          <pc:docMk/>
          <pc:sldMk cId="4077435843" sldId="284"/>
        </pc:sldMkLst>
        <pc:cxnChg chg="del">
          <ac:chgData name="Mia Gerber (STADIO - Centurion)" userId="S::miag@stadio.ac.za::d3f4434c-cc81-4823-ad51-d563427b1762" providerId="AD" clId="Web-{0CE49B9A-EF4E-1EE0-DBE6-E1485ED7E62B}" dt="2024-03-22T05:02:20.011" v="224"/>
          <ac:cxnSpMkLst>
            <pc:docMk/>
            <pc:sldMk cId="4077435843" sldId="284"/>
            <ac:cxnSpMk id="26" creationId="{3DA47F0F-20DB-D69A-70CC-E0C0307BB986}"/>
          </ac:cxnSpMkLst>
        </pc:cxnChg>
      </pc:sldChg>
      <pc:sldChg chg="delSp">
        <pc:chgData name="Mia Gerber (STADIO - Centurion)" userId="S::miag@stadio.ac.za::d3f4434c-cc81-4823-ad51-d563427b1762" providerId="AD" clId="Web-{0CE49B9A-EF4E-1EE0-DBE6-E1485ED7E62B}" dt="2024-03-22T05:02:23.199" v="225"/>
        <pc:sldMkLst>
          <pc:docMk/>
          <pc:sldMk cId="3723596551" sldId="285"/>
        </pc:sldMkLst>
        <pc:cxnChg chg="del">
          <ac:chgData name="Mia Gerber (STADIO - Centurion)" userId="S::miag@stadio.ac.za::d3f4434c-cc81-4823-ad51-d563427b1762" providerId="AD" clId="Web-{0CE49B9A-EF4E-1EE0-DBE6-E1485ED7E62B}" dt="2024-03-22T05:02:23.199" v="225"/>
          <ac:cxnSpMkLst>
            <pc:docMk/>
            <pc:sldMk cId="3723596551" sldId="285"/>
            <ac:cxnSpMk id="26" creationId="{3DA47F0F-20DB-D69A-70CC-E0C0307BB986}"/>
          </ac:cxnSpMkLst>
        </pc:cxnChg>
      </pc:sldChg>
      <pc:sldChg chg="modSp">
        <pc:chgData name="Mia Gerber (STADIO - Centurion)" userId="S::miag@stadio.ac.za::d3f4434c-cc81-4823-ad51-d563427b1762" providerId="AD" clId="Web-{0CE49B9A-EF4E-1EE0-DBE6-E1485ED7E62B}" dt="2024-03-22T05:01:49.089" v="223" actId="20577"/>
        <pc:sldMkLst>
          <pc:docMk/>
          <pc:sldMk cId="1464989545" sldId="288"/>
        </pc:sldMkLst>
        <pc:spChg chg="mod">
          <ac:chgData name="Mia Gerber (STADIO - Centurion)" userId="S::miag@stadio.ac.za::d3f4434c-cc81-4823-ad51-d563427b1762" providerId="AD" clId="Web-{0CE49B9A-EF4E-1EE0-DBE6-E1485ED7E62B}" dt="2024-03-22T05:01:49.089" v="223" actId="20577"/>
          <ac:spMkLst>
            <pc:docMk/>
            <pc:sldMk cId="1464989545" sldId="288"/>
            <ac:spMk id="3" creationId="{EE8B198D-8BE6-9E2E-7769-24879F219A03}"/>
          </ac:spMkLst>
        </pc:spChg>
      </pc:sldChg>
    </pc:docChg>
  </pc:docChgLst>
  <pc:docChgLst>
    <pc:chgData name="Mia Gerber (STADIO - Centurion)" userId="S::miag@stadio.ac.za::d3f4434c-cc81-4823-ad51-d563427b1762" providerId="AD" clId="Web-{08700144-6B1C-7146-A9A8-B43CB9663276}"/>
    <pc:docChg chg="addSld delSld modSld">
      <pc:chgData name="Mia Gerber (STADIO - Centurion)" userId="S::miag@stadio.ac.za::d3f4434c-cc81-4823-ad51-d563427b1762" providerId="AD" clId="Web-{08700144-6B1C-7146-A9A8-B43CB9663276}" dt="2024-03-10T14:43:46.201" v="1019" actId="20577"/>
      <pc:docMkLst>
        <pc:docMk/>
      </pc:docMkLst>
      <pc:sldChg chg="modSp addAnim delAnim modAnim">
        <pc:chgData name="Mia Gerber (STADIO - Centurion)" userId="S::miag@stadio.ac.za::d3f4434c-cc81-4823-ad51-d563427b1762" providerId="AD" clId="Web-{08700144-6B1C-7146-A9A8-B43CB9663276}" dt="2024-03-10T14:41:13.254" v="930"/>
        <pc:sldMkLst>
          <pc:docMk/>
          <pc:sldMk cId="3990982004" sldId="267"/>
        </pc:sldMkLst>
        <pc:spChg chg="mod">
          <ac:chgData name="Mia Gerber (STADIO - Centurion)" userId="S::miag@stadio.ac.za::d3f4434c-cc81-4823-ad51-d563427b1762" providerId="AD" clId="Web-{08700144-6B1C-7146-A9A8-B43CB9663276}" dt="2024-03-10T14:38:19.086" v="822" actId="20577"/>
          <ac:spMkLst>
            <pc:docMk/>
            <pc:sldMk cId="3990982004" sldId="267"/>
            <ac:spMk id="4" creationId="{91E1A2CC-CAD7-5D11-0CF9-F1F5CD97ED0D}"/>
          </ac:spMkLst>
        </pc:spChg>
      </pc:sldChg>
      <pc:sldChg chg="modSp addAnim">
        <pc:chgData name="Mia Gerber (STADIO - Centurion)" userId="S::miag@stadio.ac.za::d3f4434c-cc81-4823-ad51-d563427b1762" providerId="AD" clId="Web-{08700144-6B1C-7146-A9A8-B43CB9663276}" dt="2024-03-10T14:41:35.911" v="931"/>
        <pc:sldMkLst>
          <pc:docMk/>
          <pc:sldMk cId="1268552804" sldId="269"/>
        </pc:sldMkLst>
        <pc:spChg chg="mod">
          <ac:chgData name="Mia Gerber (STADIO - Centurion)" userId="S::miag@stadio.ac.za::d3f4434c-cc81-4823-ad51-d563427b1762" providerId="AD" clId="Web-{08700144-6B1C-7146-A9A8-B43CB9663276}" dt="2024-03-10T14:34:29.134" v="805" actId="20577"/>
          <ac:spMkLst>
            <pc:docMk/>
            <pc:sldMk cId="1268552804" sldId="269"/>
            <ac:spMk id="3" creationId="{A7017CB6-8106-B653-75C6-78EB0DEE2036}"/>
          </ac:spMkLst>
        </pc:spChg>
      </pc:sldChg>
      <pc:sldChg chg="modSp addAnim">
        <pc:chgData name="Mia Gerber (STADIO - Centurion)" userId="S::miag@stadio.ac.za::d3f4434c-cc81-4823-ad51-d563427b1762" providerId="AD" clId="Web-{08700144-6B1C-7146-A9A8-B43CB9663276}" dt="2024-03-10T14:42:28.680" v="934"/>
        <pc:sldMkLst>
          <pc:docMk/>
          <pc:sldMk cId="2039666279" sldId="270"/>
        </pc:sldMkLst>
        <pc:spChg chg="mod">
          <ac:chgData name="Mia Gerber (STADIO - Centurion)" userId="S::miag@stadio.ac.za::d3f4434c-cc81-4823-ad51-d563427b1762" providerId="AD" clId="Web-{08700144-6B1C-7146-A9A8-B43CB9663276}" dt="2024-03-10T14:38:29.337" v="835" actId="20577"/>
          <ac:spMkLst>
            <pc:docMk/>
            <pc:sldMk cId="2039666279" sldId="270"/>
            <ac:spMk id="2" creationId="{B1BB80E6-B1AB-10E2-D183-90DB1EEC634F}"/>
          </ac:spMkLst>
        </pc:spChg>
        <pc:spChg chg="mod">
          <ac:chgData name="Mia Gerber (STADIO - Centurion)" userId="S::miag@stadio.ac.za::d3f4434c-cc81-4823-ad51-d563427b1762" providerId="AD" clId="Web-{08700144-6B1C-7146-A9A8-B43CB9663276}" dt="2024-03-10T14:39:13.574" v="917" actId="20577"/>
          <ac:spMkLst>
            <pc:docMk/>
            <pc:sldMk cId="2039666279" sldId="270"/>
            <ac:spMk id="3" creationId="{4AE2648F-A68E-229A-F4D7-13A1E44B7C64}"/>
          </ac:spMkLst>
        </pc:spChg>
      </pc:sldChg>
      <pc:sldChg chg="modSp">
        <pc:chgData name="Mia Gerber (STADIO - Centurion)" userId="S::miag@stadio.ac.za::d3f4434c-cc81-4823-ad51-d563427b1762" providerId="AD" clId="Web-{08700144-6B1C-7146-A9A8-B43CB9663276}" dt="2024-03-10T14:25:20.771" v="605" actId="20577"/>
        <pc:sldMkLst>
          <pc:docMk/>
          <pc:sldMk cId="828333191" sldId="271"/>
        </pc:sldMkLst>
        <pc:spChg chg="mod">
          <ac:chgData name="Mia Gerber (STADIO - Centurion)" userId="S::miag@stadio.ac.za::d3f4434c-cc81-4823-ad51-d563427b1762" providerId="AD" clId="Web-{08700144-6B1C-7146-A9A8-B43CB9663276}" dt="2024-03-10T14:25:20.771" v="605" actId="20577"/>
          <ac:spMkLst>
            <pc:docMk/>
            <pc:sldMk cId="828333191" sldId="271"/>
            <ac:spMk id="3" creationId="{AB3E16BF-47C3-0BDF-6D74-36F37BD5F138}"/>
          </ac:spMkLst>
        </pc:spChg>
      </pc:sldChg>
      <pc:sldChg chg="modSp">
        <pc:chgData name="Mia Gerber (STADIO - Centurion)" userId="S::miag@stadio.ac.za::d3f4434c-cc81-4823-ad51-d563427b1762" providerId="AD" clId="Web-{08700144-6B1C-7146-A9A8-B43CB9663276}" dt="2024-03-10T14:43:46.201" v="1019" actId="20577"/>
        <pc:sldMkLst>
          <pc:docMk/>
          <pc:sldMk cId="990029053" sldId="273"/>
        </pc:sldMkLst>
        <pc:spChg chg="mod">
          <ac:chgData name="Mia Gerber (STADIO - Centurion)" userId="S::miag@stadio.ac.za::d3f4434c-cc81-4823-ad51-d563427b1762" providerId="AD" clId="Web-{08700144-6B1C-7146-A9A8-B43CB9663276}" dt="2024-03-10T14:43:46.201" v="1019" actId="20577"/>
          <ac:spMkLst>
            <pc:docMk/>
            <pc:sldMk cId="990029053" sldId="273"/>
            <ac:spMk id="3" creationId="{15FF2BFD-D135-1AF6-CDD6-8CE7D4EF94CE}"/>
          </ac:spMkLst>
        </pc:spChg>
      </pc:sldChg>
      <pc:sldChg chg="modSp">
        <pc:chgData name="Mia Gerber (STADIO - Centurion)" userId="S::miag@stadio.ac.za::d3f4434c-cc81-4823-ad51-d563427b1762" providerId="AD" clId="Web-{08700144-6B1C-7146-A9A8-B43CB9663276}" dt="2024-03-10T14:24:48.504" v="602"/>
        <pc:sldMkLst>
          <pc:docMk/>
          <pc:sldMk cId="200809142" sldId="274"/>
        </pc:sldMkLst>
        <pc:graphicFrameChg chg="mod modGraphic">
          <ac:chgData name="Mia Gerber (STADIO - Centurion)" userId="S::miag@stadio.ac.za::d3f4434c-cc81-4823-ad51-d563427b1762" providerId="AD" clId="Web-{08700144-6B1C-7146-A9A8-B43CB9663276}" dt="2024-03-10T14:24:48.504" v="602"/>
          <ac:graphicFrameMkLst>
            <pc:docMk/>
            <pc:sldMk cId="200809142" sldId="274"/>
            <ac:graphicFrameMk id="8" creationId="{705906A3-B8F7-EBE0-6DBC-C3FB71EB98EF}"/>
          </ac:graphicFrameMkLst>
        </pc:graphicFrameChg>
      </pc:sldChg>
      <pc:sldChg chg="modSp addAnim">
        <pc:chgData name="Mia Gerber (STADIO - Centurion)" userId="S::miag@stadio.ac.za::d3f4434c-cc81-4823-ad51-d563427b1762" providerId="AD" clId="Web-{08700144-6B1C-7146-A9A8-B43CB9663276}" dt="2024-03-10T14:41:40.771" v="932"/>
        <pc:sldMkLst>
          <pc:docMk/>
          <pc:sldMk cId="1909704959" sldId="275"/>
        </pc:sldMkLst>
        <pc:spChg chg="mod">
          <ac:chgData name="Mia Gerber (STADIO - Centurion)" userId="S::miag@stadio.ac.za::d3f4434c-cc81-4823-ad51-d563427b1762" providerId="AD" clId="Web-{08700144-6B1C-7146-A9A8-B43CB9663276}" dt="2024-03-10T14:38:12.461" v="808" actId="20577"/>
          <ac:spMkLst>
            <pc:docMk/>
            <pc:sldMk cId="1909704959" sldId="275"/>
            <ac:spMk id="3" creationId="{A7017CB6-8106-B653-75C6-78EB0DEE2036}"/>
          </ac:spMkLst>
        </pc:spChg>
      </pc:sldChg>
      <pc:sldChg chg="add del replId">
        <pc:chgData name="Mia Gerber (STADIO - Centurion)" userId="S::miag@stadio.ac.za::d3f4434c-cc81-4823-ad51-d563427b1762" providerId="AD" clId="Web-{08700144-6B1C-7146-A9A8-B43CB9663276}" dt="2024-03-10T14:25:40.976" v="607"/>
        <pc:sldMkLst>
          <pc:docMk/>
          <pc:sldMk cId="951699019" sldId="276"/>
        </pc:sldMkLst>
      </pc:sldChg>
      <pc:sldChg chg="addSp delSp modSp add del replId">
        <pc:chgData name="Mia Gerber (STADIO - Centurion)" userId="S::miag@stadio.ac.za::d3f4434c-cc81-4823-ad51-d563427b1762" providerId="AD" clId="Web-{08700144-6B1C-7146-A9A8-B43CB9663276}" dt="2024-03-10T14:42:22.805" v="933"/>
        <pc:sldMkLst>
          <pc:docMk/>
          <pc:sldMk cId="3976817211" sldId="276"/>
        </pc:sldMkLst>
        <pc:spChg chg="mod">
          <ac:chgData name="Mia Gerber (STADIO - Centurion)" userId="S::miag@stadio.ac.za::d3f4434c-cc81-4823-ad51-d563427b1762" providerId="AD" clId="Web-{08700144-6B1C-7146-A9A8-B43CB9663276}" dt="2024-03-10T14:25:52.758" v="618" actId="20577"/>
          <ac:spMkLst>
            <pc:docMk/>
            <pc:sldMk cId="3976817211" sldId="276"/>
            <ac:spMk id="2" creationId="{21AB6FC5-E65E-0A88-8EB6-1D2FECDC090A}"/>
          </ac:spMkLst>
        </pc:spChg>
        <pc:graphicFrameChg chg="add mod modGraphic">
          <ac:chgData name="Mia Gerber (STADIO - Centurion)" userId="S::miag@stadio.ac.za::d3f4434c-cc81-4823-ad51-d563427b1762" providerId="AD" clId="Web-{08700144-6B1C-7146-A9A8-B43CB9663276}" dt="2024-03-10T14:29:46.788" v="728"/>
          <ac:graphicFrameMkLst>
            <pc:docMk/>
            <pc:sldMk cId="3976817211" sldId="276"/>
            <ac:graphicFrameMk id="4" creationId="{CB82B45C-4E6A-F2E0-92D6-D0B52CAFB5CC}"/>
          </ac:graphicFrameMkLst>
        </pc:graphicFrameChg>
        <pc:graphicFrameChg chg="del mod modGraphic">
          <ac:chgData name="Mia Gerber (STADIO - Centurion)" userId="S::miag@stadio.ac.za::d3f4434c-cc81-4823-ad51-d563427b1762" providerId="AD" clId="Web-{08700144-6B1C-7146-A9A8-B43CB9663276}" dt="2024-03-10T14:26:00.414" v="623"/>
          <ac:graphicFrameMkLst>
            <pc:docMk/>
            <pc:sldMk cId="3976817211" sldId="276"/>
            <ac:graphicFrameMk id="8" creationId="{705906A3-B8F7-EBE0-6DBC-C3FB71EB98EF}"/>
          </ac:graphicFrameMkLst>
        </pc:graphicFrameChg>
      </pc:sldChg>
    </pc:docChg>
  </pc:docChgLst>
  <pc:docChgLst>
    <pc:chgData name="Mia Gerber (STADIO - Centurion)" userId="S::miag@stadio.ac.za::d3f4434c-cc81-4823-ad51-d563427b1762" providerId="AD" clId="Web-{915E5CCD-408E-9884-0A80-1C74B235EA3E}"/>
    <pc:docChg chg="addSld delSld modSld sldOrd">
      <pc:chgData name="Mia Gerber (STADIO - Centurion)" userId="S::miag@stadio.ac.za::d3f4434c-cc81-4823-ad51-d563427b1762" providerId="AD" clId="Web-{915E5CCD-408E-9884-0A80-1C74B235EA3E}" dt="2024-03-21T16:21:36.015" v="2045" actId="1076"/>
      <pc:docMkLst>
        <pc:docMk/>
      </pc:docMkLst>
      <pc:sldChg chg="modSp">
        <pc:chgData name="Mia Gerber (STADIO - Centurion)" userId="S::miag@stadio.ac.za::d3f4434c-cc81-4823-ad51-d563427b1762" providerId="AD" clId="Web-{915E5CCD-408E-9884-0A80-1C74B235EA3E}" dt="2024-03-21T15:25:46.255" v="161" actId="20577"/>
        <pc:sldMkLst>
          <pc:docMk/>
          <pc:sldMk cId="1268552804" sldId="269"/>
        </pc:sldMkLst>
        <pc:spChg chg="mod">
          <ac:chgData name="Mia Gerber (STADIO - Centurion)" userId="S::miag@stadio.ac.za::d3f4434c-cc81-4823-ad51-d563427b1762" providerId="AD" clId="Web-{915E5CCD-408E-9884-0A80-1C74B235EA3E}" dt="2024-03-21T15:24:57.537" v="59" actId="20577"/>
          <ac:spMkLst>
            <pc:docMk/>
            <pc:sldMk cId="1268552804" sldId="269"/>
            <ac:spMk id="2" creationId="{83990F5B-1A9B-C7DE-CFC6-EA6A151C9873}"/>
          </ac:spMkLst>
        </pc:spChg>
        <pc:spChg chg="mod">
          <ac:chgData name="Mia Gerber (STADIO - Centurion)" userId="S::miag@stadio.ac.za::d3f4434c-cc81-4823-ad51-d563427b1762" providerId="AD" clId="Web-{915E5CCD-408E-9884-0A80-1C74B235EA3E}" dt="2024-03-21T15:25:46.255" v="161" actId="20577"/>
          <ac:spMkLst>
            <pc:docMk/>
            <pc:sldMk cId="1268552804" sldId="269"/>
            <ac:spMk id="5" creationId="{F3F99250-6E05-6FF0-D354-173FDA56123E}"/>
          </ac:spMkLst>
        </pc:spChg>
      </pc:sldChg>
      <pc:sldChg chg="del">
        <pc:chgData name="Mia Gerber (STADIO - Centurion)" userId="S::miag@stadio.ac.za::d3f4434c-cc81-4823-ad51-d563427b1762" providerId="AD" clId="Web-{915E5CCD-408E-9884-0A80-1C74B235EA3E}" dt="2024-03-21T15:27:48.458" v="298"/>
        <pc:sldMkLst>
          <pc:docMk/>
          <pc:sldMk cId="1909704959" sldId="275"/>
        </pc:sldMkLst>
      </pc:sldChg>
      <pc:sldChg chg="del">
        <pc:chgData name="Mia Gerber (STADIO - Centurion)" userId="S::miag@stadio.ac.za::d3f4434c-cc81-4823-ad51-d563427b1762" providerId="AD" clId="Web-{915E5CCD-408E-9884-0A80-1C74B235EA3E}" dt="2024-03-21T15:27:48.458" v="297"/>
        <pc:sldMkLst>
          <pc:docMk/>
          <pc:sldMk cId="841252603" sldId="276"/>
        </pc:sldMkLst>
      </pc:sldChg>
      <pc:sldChg chg="del">
        <pc:chgData name="Mia Gerber (STADIO - Centurion)" userId="S::miag@stadio.ac.za::d3f4434c-cc81-4823-ad51-d563427b1762" providerId="AD" clId="Web-{915E5CCD-408E-9884-0A80-1C74B235EA3E}" dt="2024-03-21T15:27:48.458" v="296"/>
        <pc:sldMkLst>
          <pc:docMk/>
          <pc:sldMk cId="4193918366" sldId="277"/>
        </pc:sldMkLst>
      </pc:sldChg>
      <pc:sldChg chg="delSp modSp">
        <pc:chgData name="Mia Gerber (STADIO - Centurion)" userId="S::miag@stadio.ac.za::d3f4434c-cc81-4823-ad51-d563427b1762" providerId="AD" clId="Web-{915E5CCD-408E-9884-0A80-1C74B235EA3E}" dt="2024-03-21T15:29:31.692" v="353" actId="20577"/>
        <pc:sldMkLst>
          <pc:docMk/>
          <pc:sldMk cId="3050316331" sldId="278"/>
        </pc:sldMkLst>
        <pc:spChg chg="mod">
          <ac:chgData name="Mia Gerber (STADIO - Centurion)" userId="S::miag@stadio.ac.za::d3f4434c-cc81-4823-ad51-d563427b1762" providerId="AD" clId="Web-{915E5CCD-408E-9884-0A80-1C74B235EA3E}" dt="2024-03-21T15:29:31.692" v="353" actId="20577"/>
          <ac:spMkLst>
            <pc:docMk/>
            <pc:sldMk cId="3050316331" sldId="278"/>
            <ac:spMk id="3" creationId="{A7017CB6-8106-B653-75C6-78EB0DEE2036}"/>
          </ac:spMkLst>
        </pc:spChg>
        <pc:picChg chg="del">
          <ac:chgData name="Mia Gerber (STADIO - Centurion)" userId="S::miag@stadio.ac.za::d3f4434c-cc81-4823-ad51-d563427b1762" providerId="AD" clId="Web-{915E5CCD-408E-9884-0A80-1C74B235EA3E}" dt="2024-03-21T15:27:43.599" v="294"/>
          <ac:picMkLst>
            <pc:docMk/>
            <pc:sldMk cId="3050316331" sldId="278"/>
            <ac:picMk id="4" creationId="{2AD7FD4D-D22A-6BBE-1821-0A614059794F}"/>
          </ac:picMkLst>
        </pc:picChg>
      </pc:sldChg>
      <pc:sldChg chg="addSp delSp modSp addAnim">
        <pc:chgData name="Mia Gerber (STADIO - Centurion)" userId="S::miag@stadio.ac.za::d3f4434c-cc81-4823-ad51-d563427b1762" providerId="AD" clId="Web-{915E5CCD-408E-9884-0A80-1C74B235EA3E}" dt="2024-03-21T15:46:56.394" v="1265"/>
        <pc:sldMkLst>
          <pc:docMk/>
          <pc:sldMk cId="4270310816" sldId="279"/>
        </pc:sldMkLst>
        <pc:spChg chg="add mod">
          <ac:chgData name="Mia Gerber (STADIO - Centurion)" userId="S::miag@stadio.ac.za::d3f4434c-cc81-4823-ad51-d563427b1762" providerId="AD" clId="Web-{915E5CCD-408E-9884-0A80-1C74B235EA3E}" dt="2024-03-21T15:27:37.427" v="292" actId="1076"/>
          <ac:spMkLst>
            <pc:docMk/>
            <pc:sldMk cId="4270310816" sldId="279"/>
            <ac:spMk id="5" creationId="{F0E410BB-7F0C-824A-D91E-533F35A1027E}"/>
          </ac:spMkLst>
        </pc:spChg>
        <pc:picChg chg="del">
          <ac:chgData name="Mia Gerber (STADIO - Centurion)" userId="S::miag@stadio.ac.za::d3f4434c-cc81-4823-ad51-d563427b1762" providerId="AD" clId="Web-{915E5CCD-408E-9884-0A80-1C74B235EA3E}" dt="2024-03-21T15:25:57.255" v="162"/>
          <ac:picMkLst>
            <pc:docMk/>
            <pc:sldMk cId="4270310816" sldId="279"/>
            <ac:picMk id="4" creationId="{387E8C71-1CDA-6A1B-F812-4CCF9DE49178}"/>
          </ac:picMkLst>
        </pc:picChg>
      </pc:sldChg>
      <pc:sldChg chg="modSp add replId">
        <pc:chgData name="Mia Gerber (STADIO - Centurion)" userId="S::miag@stadio.ac.za::d3f4434c-cc81-4823-ad51-d563427b1762" providerId="AD" clId="Web-{915E5CCD-408E-9884-0A80-1C74B235EA3E}" dt="2024-03-21T15:41:25.316" v="809" actId="20577"/>
        <pc:sldMkLst>
          <pc:docMk/>
          <pc:sldMk cId="2658828087" sldId="280"/>
        </pc:sldMkLst>
        <pc:spChg chg="mod">
          <ac:chgData name="Mia Gerber (STADIO - Centurion)" userId="S::miag@stadio.ac.za::d3f4434c-cc81-4823-ad51-d563427b1762" providerId="AD" clId="Web-{915E5CCD-408E-9884-0A80-1C74B235EA3E}" dt="2024-03-21T15:29:46.083" v="372" actId="20577"/>
          <ac:spMkLst>
            <pc:docMk/>
            <pc:sldMk cId="2658828087" sldId="280"/>
            <ac:spMk id="2" creationId="{83990F5B-1A9B-C7DE-CFC6-EA6A151C9873}"/>
          </ac:spMkLst>
        </pc:spChg>
        <pc:spChg chg="mod">
          <ac:chgData name="Mia Gerber (STADIO - Centurion)" userId="S::miag@stadio.ac.za::d3f4434c-cc81-4823-ad51-d563427b1762" providerId="AD" clId="Web-{915E5CCD-408E-9884-0A80-1C74B235EA3E}" dt="2024-03-21T15:41:25.316" v="809" actId="20577"/>
          <ac:spMkLst>
            <pc:docMk/>
            <pc:sldMk cId="2658828087" sldId="280"/>
            <ac:spMk id="3" creationId="{A7017CB6-8106-B653-75C6-78EB0DEE2036}"/>
          </ac:spMkLst>
        </pc:spChg>
      </pc:sldChg>
      <pc:sldChg chg="del">
        <pc:chgData name="Mia Gerber (STADIO - Centurion)" userId="S::miag@stadio.ac.za::d3f4434c-cc81-4823-ad51-d563427b1762" providerId="AD" clId="Web-{915E5CCD-408E-9884-0A80-1C74B235EA3E}" dt="2024-03-21T15:27:48.458" v="295"/>
        <pc:sldMkLst>
          <pc:docMk/>
          <pc:sldMk cId="4019324557" sldId="280"/>
        </pc:sldMkLst>
      </pc:sldChg>
      <pc:sldChg chg="modSp add replId">
        <pc:chgData name="Mia Gerber (STADIO - Centurion)" userId="S::miag@stadio.ac.za::d3f4434c-cc81-4823-ad51-d563427b1762" providerId="AD" clId="Web-{915E5CCD-408E-9884-0A80-1C74B235EA3E}" dt="2024-03-21T15:36:06.207" v="722" actId="20577"/>
        <pc:sldMkLst>
          <pc:docMk/>
          <pc:sldMk cId="3289337586" sldId="281"/>
        </pc:sldMkLst>
        <pc:spChg chg="mod">
          <ac:chgData name="Mia Gerber (STADIO - Centurion)" userId="S::miag@stadio.ac.za::d3f4434c-cc81-4823-ad51-d563427b1762" providerId="AD" clId="Web-{915E5CCD-408E-9884-0A80-1C74B235EA3E}" dt="2024-03-21T15:29:49.864" v="373" actId="20577"/>
          <ac:spMkLst>
            <pc:docMk/>
            <pc:sldMk cId="3289337586" sldId="281"/>
            <ac:spMk id="2" creationId="{83990F5B-1A9B-C7DE-CFC6-EA6A151C9873}"/>
          </ac:spMkLst>
        </pc:spChg>
        <pc:spChg chg="mod">
          <ac:chgData name="Mia Gerber (STADIO - Centurion)" userId="S::miag@stadio.ac.za::d3f4434c-cc81-4823-ad51-d563427b1762" providerId="AD" clId="Web-{915E5CCD-408E-9884-0A80-1C74B235EA3E}" dt="2024-03-21T15:36:06.207" v="722" actId="20577"/>
          <ac:spMkLst>
            <pc:docMk/>
            <pc:sldMk cId="3289337586" sldId="281"/>
            <ac:spMk id="3" creationId="{A7017CB6-8106-B653-75C6-78EB0DEE2036}"/>
          </ac:spMkLst>
        </pc:spChg>
      </pc:sldChg>
      <pc:sldChg chg="modSp add replId">
        <pc:chgData name="Mia Gerber (STADIO - Centurion)" userId="S::miag@stadio.ac.za::d3f4434c-cc81-4823-ad51-d563427b1762" providerId="AD" clId="Web-{915E5CCD-408E-9884-0A80-1C74B235EA3E}" dt="2024-03-21T15:45:13.128" v="1111" actId="20577"/>
        <pc:sldMkLst>
          <pc:docMk/>
          <pc:sldMk cId="3668372933" sldId="282"/>
        </pc:sldMkLst>
        <pc:spChg chg="mod">
          <ac:chgData name="Mia Gerber (STADIO - Centurion)" userId="S::miag@stadio.ac.za::d3f4434c-cc81-4823-ad51-d563427b1762" providerId="AD" clId="Web-{915E5CCD-408E-9884-0A80-1C74B235EA3E}" dt="2024-03-21T15:29:54.833" v="378" actId="20577"/>
          <ac:spMkLst>
            <pc:docMk/>
            <pc:sldMk cId="3668372933" sldId="282"/>
            <ac:spMk id="2" creationId="{83990F5B-1A9B-C7DE-CFC6-EA6A151C9873}"/>
          </ac:spMkLst>
        </pc:spChg>
        <pc:spChg chg="mod">
          <ac:chgData name="Mia Gerber (STADIO - Centurion)" userId="S::miag@stadio.ac.za::d3f4434c-cc81-4823-ad51-d563427b1762" providerId="AD" clId="Web-{915E5CCD-408E-9884-0A80-1C74B235EA3E}" dt="2024-03-21T15:45:13.128" v="1111" actId="20577"/>
          <ac:spMkLst>
            <pc:docMk/>
            <pc:sldMk cId="3668372933" sldId="282"/>
            <ac:spMk id="3" creationId="{A7017CB6-8106-B653-75C6-78EB0DEE2036}"/>
          </ac:spMkLst>
        </pc:spChg>
      </pc:sldChg>
      <pc:sldChg chg="modSp add ord replId">
        <pc:chgData name="Mia Gerber (STADIO - Centurion)" userId="S::miag@stadio.ac.za::d3f4434c-cc81-4823-ad51-d563427b1762" providerId="AD" clId="Web-{915E5CCD-408E-9884-0A80-1C74B235EA3E}" dt="2024-03-21T15:46:44.566" v="1264" actId="20577"/>
        <pc:sldMkLst>
          <pc:docMk/>
          <pc:sldMk cId="2679212318" sldId="283"/>
        </pc:sldMkLst>
        <pc:spChg chg="mod">
          <ac:chgData name="Mia Gerber (STADIO - Centurion)" userId="S::miag@stadio.ac.za::d3f4434c-cc81-4823-ad51-d563427b1762" providerId="AD" clId="Web-{915E5CCD-408E-9884-0A80-1C74B235EA3E}" dt="2024-03-21T15:42:14.472" v="894" actId="20577"/>
          <ac:spMkLst>
            <pc:docMk/>
            <pc:sldMk cId="2679212318" sldId="283"/>
            <ac:spMk id="2" creationId="{83990F5B-1A9B-C7DE-CFC6-EA6A151C9873}"/>
          </ac:spMkLst>
        </pc:spChg>
        <pc:spChg chg="mod">
          <ac:chgData name="Mia Gerber (STADIO - Centurion)" userId="S::miag@stadio.ac.za::d3f4434c-cc81-4823-ad51-d563427b1762" providerId="AD" clId="Web-{915E5CCD-408E-9884-0A80-1C74B235EA3E}" dt="2024-03-21T15:46:44.566" v="1264" actId="20577"/>
          <ac:spMkLst>
            <pc:docMk/>
            <pc:sldMk cId="2679212318" sldId="283"/>
            <ac:spMk id="3" creationId="{A7017CB6-8106-B653-75C6-78EB0DEE2036}"/>
          </ac:spMkLst>
        </pc:spChg>
      </pc:sldChg>
      <pc:sldChg chg="addSp delSp modSp add replId addAnim delAnim modAnim">
        <pc:chgData name="Mia Gerber (STADIO - Centurion)" userId="S::miag@stadio.ac.za::d3f4434c-cc81-4823-ad51-d563427b1762" providerId="AD" clId="Web-{915E5CCD-408E-9884-0A80-1C74B235EA3E}" dt="2024-03-21T16:09:11.751" v="1731"/>
        <pc:sldMkLst>
          <pc:docMk/>
          <pc:sldMk cId="4077435843" sldId="284"/>
        </pc:sldMkLst>
        <pc:spChg chg="add del mod">
          <ac:chgData name="Mia Gerber (STADIO - Centurion)" userId="S::miag@stadio.ac.za::d3f4434c-cc81-4823-ad51-d563427b1762" providerId="AD" clId="Web-{915E5CCD-408E-9884-0A80-1C74B235EA3E}" dt="2024-03-21T15:53:26.690" v="1301" actId="20577"/>
          <ac:spMkLst>
            <pc:docMk/>
            <pc:sldMk cId="4077435843" sldId="284"/>
            <ac:spMk id="2" creationId="{83990F5B-1A9B-C7DE-CFC6-EA6A151C9873}"/>
          </ac:spMkLst>
        </pc:spChg>
        <pc:spChg chg="del mod">
          <ac:chgData name="Mia Gerber (STADIO - Centurion)" userId="S::miag@stadio.ac.za::d3f4434c-cc81-4823-ad51-d563427b1762" providerId="AD" clId="Web-{915E5CCD-408E-9884-0A80-1C74B235EA3E}" dt="2024-03-21T15:48:20.565" v="1271"/>
          <ac:spMkLst>
            <pc:docMk/>
            <pc:sldMk cId="4077435843" sldId="284"/>
            <ac:spMk id="3" creationId="{A7017CB6-8106-B653-75C6-78EB0DEE2036}"/>
          </ac:spMkLst>
        </pc:spChg>
        <pc:spChg chg="add del mod">
          <ac:chgData name="Mia Gerber (STADIO - Centurion)" userId="S::miag@stadio.ac.za::d3f4434c-cc81-4823-ad51-d563427b1762" providerId="AD" clId="Web-{915E5CCD-408E-9884-0A80-1C74B235EA3E}" dt="2024-03-21T15:48:23.159" v="1272"/>
          <ac:spMkLst>
            <pc:docMk/>
            <pc:sldMk cId="4077435843" sldId="284"/>
            <ac:spMk id="6" creationId="{981AED15-E1FB-E226-9C03-FAB21A8CAA1F}"/>
          </ac:spMkLst>
        </pc:spChg>
        <pc:spChg chg="add del mod">
          <ac:chgData name="Mia Gerber (STADIO - Centurion)" userId="S::miag@stadio.ac.za::d3f4434c-cc81-4823-ad51-d563427b1762" providerId="AD" clId="Web-{915E5CCD-408E-9884-0A80-1C74B235EA3E}" dt="2024-03-21T15:48:35.050" v="1279"/>
          <ac:spMkLst>
            <pc:docMk/>
            <pc:sldMk cId="4077435843" sldId="284"/>
            <ac:spMk id="9" creationId="{9A36796E-B149-64C0-6C01-BDE59D7534FD}"/>
          </ac:spMkLst>
        </pc:spChg>
        <pc:spChg chg="add del mod">
          <ac:chgData name="Mia Gerber (STADIO - Centurion)" userId="S::miag@stadio.ac.za::d3f4434c-cc81-4823-ad51-d563427b1762" providerId="AD" clId="Web-{915E5CCD-408E-9884-0A80-1C74B235EA3E}" dt="2024-03-21T15:48:35.050" v="1278"/>
          <ac:spMkLst>
            <pc:docMk/>
            <pc:sldMk cId="4077435843" sldId="284"/>
            <ac:spMk id="11" creationId="{3277DAEE-628A-1816-C9DB-72588C0FF0E5}"/>
          </ac:spMkLst>
        </pc:spChg>
        <pc:spChg chg="add del mod">
          <ac:chgData name="Mia Gerber (STADIO - Centurion)" userId="S::miag@stadio.ac.za::d3f4434c-cc81-4823-ad51-d563427b1762" providerId="AD" clId="Web-{915E5CCD-408E-9884-0A80-1C74B235EA3E}" dt="2024-03-21T15:54:12.377" v="1305"/>
          <ac:spMkLst>
            <pc:docMk/>
            <pc:sldMk cId="4077435843" sldId="284"/>
            <ac:spMk id="13" creationId="{56D4E1ED-E729-E164-6AC3-FF3539613CD0}"/>
          </ac:spMkLst>
        </pc:spChg>
        <pc:spChg chg="add del">
          <ac:chgData name="Mia Gerber (STADIO - Centurion)" userId="S::miag@stadio.ac.za::d3f4434c-cc81-4823-ad51-d563427b1762" providerId="AD" clId="Web-{915E5CCD-408E-9884-0A80-1C74B235EA3E}" dt="2024-03-21T15:54:10.080" v="1304"/>
          <ac:spMkLst>
            <pc:docMk/>
            <pc:sldMk cId="4077435843" sldId="284"/>
            <ac:spMk id="14" creationId="{C9135F64-66FD-70A5-A54F-4E2992AE4E66}"/>
          </ac:spMkLst>
        </pc:spChg>
        <pc:spChg chg="add mod">
          <ac:chgData name="Mia Gerber (STADIO - Centurion)" userId="S::miag@stadio.ac.za::d3f4434c-cc81-4823-ad51-d563427b1762" providerId="AD" clId="Web-{915E5CCD-408E-9884-0A80-1C74B235EA3E}" dt="2024-03-21T16:01:29.470" v="1454"/>
          <ac:spMkLst>
            <pc:docMk/>
            <pc:sldMk cId="4077435843" sldId="284"/>
            <ac:spMk id="15" creationId="{470DEE7E-BD1B-A043-DB43-AB08506744F1}"/>
          </ac:spMkLst>
        </pc:spChg>
        <pc:spChg chg="add mod">
          <ac:chgData name="Mia Gerber (STADIO - Centurion)" userId="S::miag@stadio.ac.za::d3f4434c-cc81-4823-ad51-d563427b1762" providerId="AD" clId="Web-{915E5CCD-408E-9884-0A80-1C74B235EA3E}" dt="2024-03-21T16:01:42.001" v="1461" actId="14100"/>
          <ac:spMkLst>
            <pc:docMk/>
            <pc:sldMk cId="4077435843" sldId="284"/>
            <ac:spMk id="19" creationId="{66ED637A-6721-BB44-9F7A-4324813D4F84}"/>
          </ac:spMkLst>
        </pc:spChg>
        <pc:spChg chg="add mod">
          <ac:chgData name="Mia Gerber (STADIO - Centurion)" userId="S::miag@stadio.ac.za::d3f4434c-cc81-4823-ad51-d563427b1762" providerId="AD" clId="Web-{915E5CCD-408E-9884-0A80-1C74B235EA3E}" dt="2024-03-21T16:01:29.470" v="1456"/>
          <ac:spMkLst>
            <pc:docMk/>
            <pc:sldMk cId="4077435843" sldId="284"/>
            <ac:spMk id="20" creationId="{49EDDDC0-7005-2403-6773-C5193A534DD9}"/>
          </ac:spMkLst>
        </pc:spChg>
        <pc:spChg chg="add mod">
          <ac:chgData name="Mia Gerber (STADIO - Centurion)" userId="S::miag@stadio.ac.za::d3f4434c-cc81-4823-ad51-d563427b1762" providerId="AD" clId="Web-{915E5CCD-408E-9884-0A80-1C74B235EA3E}" dt="2024-03-21T16:01:29.470" v="1457"/>
          <ac:spMkLst>
            <pc:docMk/>
            <pc:sldMk cId="4077435843" sldId="284"/>
            <ac:spMk id="21" creationId="{DF794E4C-7796-8E92-F381-B1E7AC09B890}"/>
          </ac:spMkLst>
        </pc:spChg>
        <pc:spChg chg="add mod">
          <ac:chgData name="Mia Gerber (STADIO - Centurion)" userId="S::miag@stadio.ac.za::d3f4434c-cc81-4823-ad51-d563427b1762" providerId="AD" clId="Web-{915E5CCD-408E-9884-0A80-1C74B235EA3E}" dt="2024-03-21T16:01:29.470" v="1458"/>
          <ac:spMkLst>
            <pc:docMk/>
            <pc:sldMk cId="4077435843" sldId="284"/>
            <ac:spMk id="22" creationId="{D17610BF-1B68-2952-64C3-33D923FC1C89}"/>
          </ac:spMkLst>
        </pc:spChg>
        <pc:spChg chg="add mod">
          <ac:chgData name="Mia Gerber (STADIO - Centurion)" userId="S::miag@stadio.ac.za::d3f4434c-cc81-4823-ad51-d563427b1762" providerId="AD" clId="Web-{915E5CCD-408E-9884-0A80-1C74B235EA3E}" dt="2024-03-21T16:03:20.282" v="1555" actId="20577"/>
          <ac:spMkLst>
            <pc:docMk/>
            <pc:sldMk cId="4077435843" sldId="284"/>
            <ac:spMk id="25" creationId="{59487CF0-F9C5-8476-62EC-3F1BED8AD583}"/>
          </ac:spMkLst>
        </pc:spChg>
        <pc:spChg chg="add mod">
          <ac:chgData name="Mia Gerber (STADIO - Centurion)" userId="S::miag@stadio.ac.za::d3f4434c-cc81-4823-ad51-d563427b1762" providerId="AD" clId="Web-{915E5CCD-408E-9884-0A80-1C74B235EA3E}" dt="2024-03-21T16:02:22.158" v="1499" actId="14100"/>
          <ac:spMkLst>
            <pc:docMk/>
            <pc:sldMk cId="4077435843" sldId="284"/>
            <ac:spMk id="27" creationId="{BCB4477E-0C55-9BC4-66C0-E1917CF747D7}"/>
          </ac:spMkLst>
        </pc:spChg>
        <pc:picChg chg="add del mod">
          <ac:chgData name="Mia Gerber (STADIO - Centurion)" userId="S::miag@stadio.ac.za::d3f4434c-cc81-4823-ad51-d563427b1762" providerId="AD" clId="Web-{915E5CCD-408E-9884-0A80-1C74B235EA3E}" dt="2024-03-21T15:48:12.940" v="1269"/>
          <ac:picMkLst>
            <pc:docMk/>
            <pc:sldMk cId="4077435843" sldId="284"/>
            <ac:picMk id="4" creationId="{C21A19B0-B8DE-553C-98A3-F0CDFD6D5052}"/>
          </ac:picMkLst>
        </pc:picChg>
        <pc:picChg chg="add del mod ord">
          <ac:chgData name="Mia Gerber (STADIO - Centurion)" userId="S::miag@stadio.ac.za::d3f4434c-cc81-4823-ad51-d563427b1762" providerId="AD" clId="Web-{915E5CCD-408E-9884-0A80-1C74B235EA3E}" dt="2024-03-21T15:53:41.612" v="1302"/>
          <ac:picMkLst>
            <pc:docMk/>
            <pc:sldMk cId="4077435843" sldId="284"/>
            <ac:picMk id="7" creationId="{7B772E9F-3518-523B-DF05-542D17E6CD8D}"/>
          </ac:picMkLst>
        </pc:picChg>
        <pc:cxnChg chg="add mod">
          <ac:chgData name="Mia Gerber (STADIO - Centurion)" userId="S::miag@stadio.ac.za::d3f4434c-cc81-4823-ad51-d563427b1762" providerId="AD" clId="Web-{915E5CCD-408E-9884-0A80-1C74B235EA3E}" dt="2024-03-21T15:57:03.564" v="1329"/>
          <ac:cxnSpMkLst>
            <pc:docMk/>
            <pc:sldMk cId="4077435843" sldId="284"/>
            <ac:cxnSpMk id="16" creationId="{A2211E01-FAC4-7010-3876-464D2F56541B}"/>
          </ac:cxnSpMkLst>
        </pc:cxnChg>
        <pc:cxnChg chg="add mod">
          <ac:chgData name="Mia Gerber (STADIO - Centurion)" userId="S::miag@stadio.ac.za::d3f4434c-cc81-4823-ad51-d563427b1762" providerId="AD" clId="Web-{915E5CCD-408E-9884-0A80-1C74B235EA3E}" dt="2024-03-21T15:57:03.564" v="1331"/>
          <ac:cxnSpMkLst>
            <pc:docMk/>
            <pc:sldMk cId="4077435843" sldId="284"/>
            <ac:cxnSpMk id="17" creationId="{0F4F32D0-E8FD-090A-72A4-2E8920D0E404}"/>
          </ac:cxnSpMkLst>
        </pc:cxnChg>
        <pc:cxnChg chg="add mod">
          <ac:chgData name="Mia Gerber (STADIO - Centurion)" userId="S::miag@stadio.ac.za::d3f4434c-cc81-4823-ad51-d563427b1762" providerId="AD" clId="Web-{915E5CCD-408E-9884-0A80-1C74B235EA3E}" dt="2024-03-21T15:57:03.564" v="1330"/>
          <ac:cxnSpMkLst>
            <pc:docMk/>
            <pc:sldMk cId="4077435843" sldId="284"/>
            <ac:cxnSpMk id="18" creationId="{F8D3836D-63BB-32C2-F7D8-5E5A870BCA55}"/>
          </ac:cxnSpMkLst>
        </pc:cxnChg>
        <pc:cxnChg chg="add mod">
          <ac:chgData name="Mia Gerber (STADIO - Centurion)" userId="S::miag@stadio.ac.za::d3f4434c-cc81-4823-ad51-d563427b1762" providerId="AD" clId="Web-{915E5CCD-408E-9884-0A80-1C74B235EA3E}" dt="2024-03-21T16:00:23.923" v="1429"/>
          <ac:cxnSpMkLst>
            <pc:docMk/>
            <pc:sldMk cId="4077435843" sldId="284"/>
            <ac:cxnSpMk id="23" creationId="{45FA509B-4089-B89C-A0E4-7631D55BE180}"/>
          </ac:cxnSpMkLst>
        </pc:cxnChg>
        <pc:cxnChg chg="add mod">
          <ac:chgData name="Mia Gerber (STADIO - Centurion)" userId="S::miag@stadio.ac.za::d3f4434c-cc81-4823-ad51-d563427b1762" providerId="AD" clId="Web-{915E5CCD-408E-9884-0A80-1C74B235EA3E}" dt="2024-03-21T16:00:23.939" v="1430"/>
          <ac:cxnSpMkLst>
            <pc:docMk/>
            <pc:sldMk cId="4077435843" sldId="284"/>
            <ac:cxnSpMk id="24" creationId="{1EBC1D3B-742D-C866-4E9B-DB6E529F399E}"/>
          </ac:cxnSpMkLst>
        </pc:cxnChg>
        <pc:cxnChg chg="add mod">
          <ac:chgData name="Mia Gerber (STADIO - Centurion)" userId="S::miag@stadio.ac.za::d3f4434c-cc81-4823-ad51-d563427b1762" providerId="AD" clId="Web-{915E5CCD-408E-9884-0A80-1C74B235EA3E}" dt="2024-03-21T16:01:46.033" v="1462"/>
          <ac:cxnSpMkLst>
            <pc:docMk/>
            <pc:sldMk cId="4077435843" sldId="284"/>
            <ac:cxnSpMk id="26" creationId="{3DA47F0F-20DB-D69A-70CC-E0C0307BB986}"/>
          </ac:cxnSpMkLst>
        </pc:cxnChg>
      </pc:sldChg>
      <pc:sldChg chg="modSp add replId modAnim">
        <pc:chgData name="Mia Gerber (STADIO - Centurion)" userId="S::miag@stadio.ac.za::d3f4434c-cc81-4823-ad51-d563427b1762" providerId="AD" clId="Web-{915E5CCD-408E-9884-0A80-1C74B235EA3E}" dt="2024-03-21T16:09:08.438" v="1730"/>
        <pc:sldMkLst>
          <pc:docMk/>
          <pc:sldMk cId="3723596551" sldId="285"/>
        </pc:sldMkLst>
        <pc:spChg chg="mod">
          <ac:chgData name="Mia Gerber (STADIO - Centurion)" userId="S::miag@stadio.ac.za::d3f4434c-cc81-4823-ad51-d563427b1762" providerId="AD" clId="Web-{915E5CCD-408E-9884-0A80-1C74B235EA3E}" dt="2024-03-21T16:05:26.626" v="1586" actId="1076"/>
          <ac:spMkLst>
            <pc:docMk/>
            <pc:sldMk cId="3723596551" sldId="285"/>
            <ac:spMk id="19" creationId="{66ED637A-6721-BB44-9F7A-4324813D4F84}"/>
          </ac:spMkLst>
        </pc:spChg>
        <pc:spChg chg="mod">
          <ac:chgData name="Mia Gerber (STADIO - Centurion)" userId="S::miag@stadio.ac.za::d3f4434c-cc81-4823-ad51-d563427b1762" providerId="AD" clId="Web-{915E5CCD-408E-9884-0A80-1C74B235EA3E}" dt="2024-03-21T16:05:38.688" v="1599" actId="20577"/>
          <ac:spMkLst>
            <pc:docMk/>
            <pc:sldMk cId="3723596551" sldId="285"/>
            <ac:spMk id="20" creationId="{49EDDDC0-7005-2403-6773-C5193A534DD9}"/>
          </ac:spMkLst>
        </pc:spChg>
        <pc:spChg chg="mod">
          <ac:chgData name="Mia Gerber (STADIO - Centurion)" userId="S::miag@stadio.ac.za::d3f4434c-cc81-4823-ad51-d563427b1762" providerId="AD" clId="Web-{915E5CCD-408E-9884-0A80-1C74B235EA3E}" dt="2024-03-21T16:06:20.329" v="1620" actId="20577"/>
          <ac:spMkLst>
            <pc:docMk/>
            <pc:sldMk cId="3723596551" sldId="285"/>
            <ac:spMk id="21" creationId="{DF794E4C-7796-8E92-F381-B1E7AC09B890}"/>
          </ac:spMkLst>
        </pc:spChg>
        <pc:spChg chg="mod">
          <ac:chgData name="Mia Gerber (STADIO - Centurion)" userId="S::miag@stadio.ac.za::d3f4434c-cc81-4823-ad51-d563427b1762" providerId="AD" clId="Web-{915E5CCD-408E-9884-0A80-1C74B235EA3E}" dt="2024-03-21T16:08:25.157" v="1727" actId="1076"/>
          <ac:spMkLst>
            <pc:docMk/>
            <pc:sldMk cId="3723596551" sldId="285"/>
            <ac:spMk id="22" creationId="{D17610BF-1B68-2952-64C3-33D923FC1C89}"/>
          </ac:spMkLst>
        </pc:spChg>
      </pc:sldChg>
      <pc:sldChg chg="modSp add ord replId addAnim delAnim">
        <pc:chgData name="Mia Gerber (STADIO - Centurion)" userId="S::miag@stadio.ac.za::d3f4434c-cc81-4823-ad51-d563427b1762" providerId="AD" clId="Web-{915E5CCD-408E-9884-0A80-1C74B235EA3E}" dt="2024-03-21T16:11:20.688" v="1827"/>
        <pc:sldMkLst>
          <pc:docMk/>
          <pc:sldMk cId="2203616069" sldId="286"/>
        </pc:sldMkLst>
        <pc:spChg chg="mod">
          <ac:chgData name="Mia Gerber (STADIO - Centurion)" userId="S::miag@stadio.ac.za::d3f4434c-cc81-4823-ad51-d563427b1762" providerId="AD" clId="Web-{915E5CCD-408E-9884-0A80-1C74B235EA3E}" dt="2024-03-21T16:09:37.219" v="1756" actId="20577"/>
          <ac:spMkLst>
            <pc:docMk/>
            <pc:sldMk cId="2203616069" sldId="286"/>
            <ac:spMk id="2" creationId="{83990F5B-1A9B-C7DE-CFC6-EA6A151C9873}"/>
          </ac:spMkLst>
        </pc:spChg>
        <pc:spChg chg="mod">
          <ac:chgData name="Mia Gerber (STADIO - Centurion)" userId="S::miag@stadio.ac.za::d3f4434c-cc81-4823-ad51-d563427b1762" providerId="AD" clId="Web-{915E5CCD-408E-9884-0A80-1C74B235EA3E}" dt="2024-03-21T16:11:06.219" v="1824" actId="20577"/>
          <ac:spMkLst>
            <pc:docMk/>
            <pc:sldMk cId="2203616069" sldId="286"/>
            <ac:spMk id="3" creationId="{A7017CB6-8106-B653-75C6-78EB0DEE2036}"/>
          </ac:spMkLst>
        </pc:spChg>
      </pc:sldChg>
      <pc:sldChg chg="addSp delSp modSp add replId addAnim delAnim">
        <pc:chgData name="Mia Gerber (STADIO - Centurion)" userId="S::miag@stadio.ac.za::d3f4434c-cc81-4823-ad51-d563427b1762" providerId="AD" clId="Web-{915E5CCD-408E-9884-0A80-1C74B235EA3E}" dt="2024-03-21T16:21:36.015" v="2045" actId="1076"/>
        <pc:sldMkLst>
          <pc:docMk/>
          <pc:sldMk cId="947827021" sldId="287"/>
        </pc:sldMkLst>
        <pc:spChg chg="del mod">
          <ac:chgData name="Mia Gerber (STADIO - Centurion)" userId="S::miag@stadio.ac.za::d3f4434c-cc81-4823-ad51-d563427b1762" providerId="AD" clId="Web-{915E5CCD-408E-9884-0A80-1C74B235EA3E}" dt="2024-03-21T16:11:14.407" v="1826"/>
          <ac:spMkLst>
            <pc:docMk/>
            <pc:sldMk cId="947827021" sldId="287"/>
            <ac:spMk id="3" creationId="{A7017CB6-8106-B653-75C6-78EB0DEE2036}"/>
          </ac:spMkLst>
        </pc:spChg>
        <pc:spChg chg="add del mod">
          <ac:chgData name="Mia Gerber (STADIO - Centurion)" userId="S::miag@stadio.ac.za::d3f4434c-cc81-4823-ad51-d563427b1762" providerId="AD" clId="Web-{915E5CCD-408E-9884-0A80-1C74B235EA3E}" dt="2024-03-21T16:11:44.891" v="1828"/>
          <ac:spMkLst>
            <pc:docMk/>
            <pc:sldMk cId="947827021" sldId="287"/>
            <ac:spMk id="5" creationId="{2654EB40-3D49-543E-D548-7B0F0C01A259}"/>
          </ac:spMkLst>
        </pc:spChg>
        <pc:graphicFrameChg chg="add mod ord modGraphic">
          <ac:chgData name="Mia Gerber (STADIO - Centurion)" userId="S::miag@stadio.ac.za::d3f4434c-cc81-4823-ad51-d563427b1762" providerId="AD" clId="Web-{915E5CCD-408E-9884-0A80-1C74B235EA3E}" dt="2024-03-21T16:21:36.015" v="2045" actId="1076"/>
          <ac:graphicFrameMkLst>
            <pc:docMk/>
            <pc:sldMk cId="947827021" sldId="287"/>
            <ac:graphicFrameMk id="6" creationId="{88CFE742-AF97-B1A9-279F-F8F64C57A7E0}"/>
          </ac:graphicFrameMkLst>
        </pc:graphicFrameChg>
      </pc:sldChg>
      <pc:sldChg chg="modSp new">
        <pc:chgData name="Mia Gerber (STADIO - Centurion)" userId="S::miag@stadio.ac.za::d3f4434c-cc81-4823-ad51-d563427b1762" providerId="AD" clId="Web-{915E5CCD-408E-9884-0A80-1C74B235EA3E}" dt="2024-03-21T16:19:30.812" v="1969" actId="20577"/>
        <pc:sldMkLst>
          <pc:docMk/>
          <pc:sldMk cId="1464989545" sldId="288"/>
        </pc:sldMkLst>
        <pc:spChg chg="mod">
          <ac:chgData name="Mia Gerber (STADIO - Centurion)" userId="S::miag@stadio.ac.za::d3f4434c-cc81-4823-ad51-d563427b1762" providerId="AD" clId="Web-{915E5CCD-408E-9884-0A80-1C74B235EA3E}" dt="2024-03-21T16:19:24.452" v="1965" actId="20577"/>
          <ac:spMkLst>
            <pc:docMk/>
            <pc:sldMk cId="1464989545" sldId="288"/>
            <ac:spMk id="2" creationId="{4A3BBC00-4EEB-96BA-CD96-BBEC7A839A14}"/>
          </ac:spMkLst>
        </pc:spChg>
        <pc:spChg chg="mod">
          <ac:chgData name="Mia Gerber (STADIO - Centurion)" userId="S::miag@stadio.ac.za::d3f4434c-cc81-4823-ad51-d563427b1762" providerId="AD" clId="Web-{915E5CCD-408E-9884-0A80-1C74B235EA3E}" dt="2024-03-21T16:19:30.812" v="1969" actId="20577"/>
          <ac:spMkLst>
            <pc:docMk/>
            <pc:sldMk cId="1464989545" sldId="288"/>
            <ac:spMk id="3" creationId="{EE8B198D-8BE6-9E2E-7769-24879F219A03}"/>
          </ac:spMkLst>
        </pc:spChg>
      </pc:sldChg>
    </pc:docChg>
  </pc:docChgLst>
  <pc:docChgLst>
    <pc:chgData name="Mia Gerber (STADIO - Centurion)" userId="S::miag@stadio.ac.za::d3f4434c-cc81-4823-ad51-d563427b1762" providerId="AD" clId="Web-{E1C583D5-776B-AC22-EBC6-078E83DD600C}"/>
    <pc:docChg chg="modSld">
      <pc:chgData name="Mia Gerber (STADIO - Centurion)" userId="S::miag@stadio.ac.za::d3f4434c-cc81-4823-ad51-d563427b1762" providerId="AD" clId="Web-{E1C583D5-776B-AC22-EBC6-078E83DD600C}" dt="2024-03-17T17:06:11.758" v="234" actId="20577"/>
      <pc:docMkLst>
        <pc:docMk/>
      </pc:docMkLst>
      <pc:sldChg chg="modAnim">
        <pc:chgData name="Mia Gerber (STADIO - Centurion)" userId="S::miag@stadio.ac.za::d3f4434c-cc81-4823-ad51-d563427b1762" providerId="AD" clId="Web-{E1C583D5-776B-AC22-EBC6-078E83DD600C}" dt="2024-03-17T17:00:24.138" v="143"/>
        <pc:sldMkLst>
          <pc:docMk/>
          <pc:sldMk cId="1909704959" sldId="275"/>
        </pc:sldMkLst>
      </pc:sldChg>
      <pc:sldChg chg="addSp delSp modSp">
        <pc:chgData name="Mia Gerber (STADIO - Centurion)" userId="S::miag@stadio.ac.za::d3f4434c-cc81-4823-ad51-d563427b1762" providerId="AD" clId="Web-{E1C583D5-776B-AC22-EBC6-078E83DD600C}" dt="2024-03-17T16:58:38.026" v="24" actId="1076"/>
        <pc:sldMkLst>
          <pc:docMk/>
          <pc:sldMk cId="841252603" sldId="276"/>
        </pc:sldMkLst>
        <pc:picChg chg="add mod">
          <ac:chgData name="Mia Gerber (STADIO - Centurion)" userId="S::miag@stadio.ac.za::d3f4434c-cc81-4823-ad51-d563427b1762" providerId="AD" clId="Web-{E1C583D5-776B-AC22-EBC6-078E83DD600C}" dt="2024-03-17T16:58:35.526" v="23" actId="1076"/>
          <ac:picMkLst>
            <pc:docMk/>
            <pc:sldMk cId="841252603" sldId="276"/>
            <ac:picMk id="4" creationId="{30DACA94-0C3D-91D4-DFF7-44A9597F833F}"/>
          </ac:picMkLst>
        </pc:picChg>
        <pc:picChg chg="add mod">
          <ac:chgData name="Mia Gerber (STADIO - Centurion)" userId="S::miag@stadio.ac.za::d3f4434c-cc81-4823-ad51-d563427b1762" providerId="AD" clId="Web-{E1C583D5-776B-AC22-EBC6-078E83DD600C}" dt="2024-03-17T16:58:38.026" v="24" actId="1076"/>
          <ac:picMkLst>
            <pc:docMk/>
            <pc:sldMk cId="841252603" sldId="276"/>
            <ac:picMk id="5" creationId="{75F2FC6C-D05F-C1FC-02FA-7336EBACE56A}"/>
          </ac:picMkLst>
        </pc:picChg>
        <pc:picChg chg="add mod">
          <ac:chgData name="Mia Gerber (STADIO - Centurion)" userId="S::miag@stadio.ac.za::d3f4434c-cc81-4823-ad51-d563427b1762" providerId="AD" clId="Web-{E1C583D5-776B-AC22-EBC6-078E83DD600C}" dt="2024-03-17T16:58:23.104" v="15" actId="1076"/>
          <ac:picMkLst>
            <pc:docMk/>
            <pc:sldMk cId="841252603" sldId="276"/>
            <ac:picMk id="6" creationId="{35D8C193-E91C-3C72-C007-77B3CE2CBA0B}"/>
          </ac:picMkLst>
        </pc:picChg>
        <pc:picChg chg="add mod">
          <ac:chgData name="Mia Gerber (STADIO - Centurion)" userId="S::miag@stadio.ac.za::d3f4434c-cc81-4823-ad51-d563427b1762" providerId="AD" clId="Web-{E1C583D5-776B-AC22-EBC6-078E83DD600C}" dt="2024-03-17T16:58:28.244" v="19" actId="1076"/>
          <ac:picMkLst>
            <pc:docMk/>
            <pc:sldMk cId="841252603" sldId="276"/>
            <ac:picMk id="7" creationId="{0415D361-4B71-5742-721C-BB5C7F49B5E8}"/>
          </ac:picMkLst>
        </pc:picChg>
        <pc:picChg chg="add del mod">
          <ac:chgData name="Mia Gerber (STADIO - Centurion)" userId="S::miag@stadio.ac.za::d3f4434c-cc81-4823-ad51-d563427b1762" providerId="AD" clId="Web-{E1C583D5-776B-AC22-EBC6-078E83DD600C}" dt="2024-03-17T16:58:10.041" v="5"/>
          <ac:picMkLst>
            <pc:docMk/>
            <pc:sldMk cId="841252603" sldId="276"/>
            <ac:picMk id="8" creationId="{F94D2F68-E10A-3AFB-C924-64F7A2AE81EA}"/>
          </ac:picMkLst>
        </pc:picChg>
      </pc:sldChg>
      <pc:sldChg chg="delSp modSp">
        <pc:chgData name="Mia Gerber (STADIO - Centurion)" userId="S::miag@stadio.ac.za::d3f4434c-cc81-4823-ad51-d563427b1762" providerId="AD" clId="Web-{E1C583D5-776B-AC22-EBC6-078E83DD600C}" dt="2024-03-17T17:04:06.130" v="182" actId="20577"/>
        <pc:sldMkLst>
          <pc:docMk/>
          <pc:sldMk cId="4193918366" sldId="277"/>
        </pc:sldMkLst>
        <pc:spChg chg="mod">
          <ac:chgData name="Mia Gerber (STADIO - Centurion)" userId="S::miag@stadio.ac.za::d3f4434c-cc81-4823-ad51-d563427b1762" providerId="AD" clId="Web-{E1C583D5-776B-AC22-EBC6-078E83DD600C}" dt="2024-03-17T17:04:06.130" v="182" actId="20577"/>
          <ac:spMkLst>
            <pc:docMk/>
            <pc:sldMk cId="4193918366" sldId="277"/>
            <ac:spMk id="3" creationId="{A7017CB6-8106-B653-75C6-78EB0DEE2036}"/>
          </ac:spMkLst>
        </pc:spChg>
        <pc:inkChg chg="del">
          <ac:chgData name="Mia Gerber (STADIO - Centurion)" userId="S::miag@stadio.ac.za::d3f4434c-cc81-4823-ad51-d563427b1762" providerId="AD" clId="Web-{E1C583D5-776B-AC22-EBC6-078E83DD600C}" dt="2024-03-17T16:58:49.683" v="27"/>
          <ac:inkMkLst>
            <pc:docMk/>
            <pc:sldMk cId="4193918366" sldId="277"/>
            <ac:inkMk id="4" creationId="{F1711971-F44A-86EE-DB76-477D960C3585}"/>
          </ac:inkMkLst>
        </pc:inkChg>
        <pc:inkChg chg="del">
          <ac:chgData name="Mia Gerber (STADIO - Centurion)" userId="S::miag@stadio.ac.za::d3f4434c-cc81-4823-ad51-d563427b1762" providerId="AD" clId="Web-{E1C583D5-776B-AC22-EBC6-078E83DD600C}" dt="2024-03-17T16:58:43.667" v="25"/>
          <ac:inkMkLst>
            <pc:docMk/>
            <pc:sldMk cId="4193918366" sldId="277"/>
            <ac:inkMk id="6" creationId="{A6665671-D169-D5C1-1F5C-2DF4ECE743DA}"/>
          </ac:inkMkLst>
        </pc:inkChg>
        <pc:inkChg chg="del">
          <ac:chgData name="Mia Gerber (STADIO - Centurion)" userId="S::miag@stadio.ac.za::d3f4434c-cc81-4823-ad51-d563427b1762" providerId="AD" clId="Web-{E1C583D5-776B-AC22-EBC6-078E83DD600C}" dt="2024-03-17T16:58:48.308" v="26"/>
          <ac:inkMkLst>
            <pc:docMk/>
            <pc:sldMk cId="4193918366" sldId="277"/>
            <ac:inkMk id="7" creationId="{D78B266F-16A2-D51E-505F-471E5B934201}"/>
          </ac:inkMkLst>
        </pc:inkChg>
      </pc:sldChg>
      <pc:sldChg chg="addAnim delAnim modAnim">
        <pc:chgData name="Mia Gerber (STADIO - Centurion)" userId="S::miag@stadio.ac.za::d3f4434c-cc81-4823-ad51-d563427b1762" providerId="AD" clId="Web-{E1C583D5-776B-AC22-EBC6-078E83DD600C}" dt="2024-03-17T17:00:05.075" v="138"/>
        <pc:sldMkLst>
          <pc:docMk/>
          <pc:sldMk cId="3050316331" sldId="278"/>
        </pc:sldMkLst>
      </pc:sldChg>
      <pc:sldChg chg="modSp">
        <pc:chgData name="Mia Gerber (STADIO - Centurion)" userId="S::miag@stadio.ac.za::d3f4434c-cc81-4823-ad51-d563427b1762" providerId="AD" clId="Web-{E1C583D5-776B-AC22-EBC6-078E83DD600C}" dt="2024-03-17T17:06:11.758" v="234" actId="20577"/>
        <pc:sldMkLst>
          <pc:docMk/>
          <pc:sldMk cId="4019324557" sldId="280"/>
        </pc:sldMkLst>
        <pc:spChg chg="mod">
          <ac:chgData name="Mia Gerber (STADIO - Centurion)" userId="S::miag@stadio.ac.za::d3f4434c-cc81-4823-ad51-d563427b1762" providerId="AD" clId="Web-{E1C583D5-776B-AC22-EBC6-078E83DD600C}" dt="2024-03-17T17:06:11.758" v="234" actId="20577"/>
          <ac:spMkLst>
            <pc:docMk/>
            <pc:sldMk cId="4019324557" sldId="280"/>
            <ac:spMk id="3" creationId="{A7017CB6-8106-B653-75C6-78EB0DEE2036}"/>
          </ac:spMkLst>
        </pc:spChg>
      </pc:sldChg>
    </pc:docChg>
  </pc:docChgLst>
  <pc:docChgLst>
    <pc:chgData name="Mia Gerber (STADIO - Centurion)" userId="S::miag@stadio.ac.za::d3f4434c-cc81-4823-ad51-d563427b1762" providerId="AD" clId="Web-{65FB633C-6E4A-09B2-B8AE-65453FF5C5DD}"/>
    <pc:docChg chg="modSld">
      <pc:chgData name="Mia Gerber (STADIO - Centurion)" userId="S::miag@stadio.ac.za::d3f4434c-cc81-4823-ad51-d563427b1762" providerId="AD" clId="Web-{65FB633C-6E4A-09B2-B8AE-65453FF5C5DD}" dt="2024-03-21T15:23:28.950" v="39" actId="20577"/>
      <pc:docMkLst>
        <pc:docMk/>
      </pc:docMkLst>
      <pc:sldChg chg="modSp">
        <pc:chgData name="Mia Gerber (STADIO - Centurion)" userId="S::miag@stadio.ac.za::d3f4434c-cc81-4823-ad51-d563427b1762" providerId="AD" clId="Web-{65FB633C-6E4A-09B2-B8AE-65453FF5C5DD}" dt="2024-03-21T15:23:28.950" v="39" actId="20577"/>
        <pc:sldMkLst>
          <pc:docMk/>
          <pc:sldMk cId="3656451151" sldId="266"/>
        </pc:sldMkLst>
        <pc:spChg chg="mod">
          <ac:chgData name="Mia Gerber (STADIO - Centurion)" userId="S::miag@stadio.ac.za::d3f4434c-cc81-4823-ad51-d563427b1762" providerId="AD" clId="Web-{65FB633C-6E4A-09B2-B8AE-65453FF5C5DD}" dt="2024-03-21T15:23:28.950" v="39" actId="20577"/>
          <ac:spMkLst>
            <pc:docMk/>
            <pc:sldMk cId="3656451151" sldId="266"/>
            <ac:spMk id="3" creationId="{C1F21499-796C-4B48-A8CD-070B8346CCB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a:t>Click to edit Master title style</a:t>
            </a:r>
            <a:endParaRPr lang="en-ZA"/>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 Logo">
    <p:bg>
      <p:bgPr>
        <a:solidFill>
          <a:srgbClr val="53575B"/>
        </a:soli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80089A2D-6827-48E1-8F6D-4BA0C478F0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Text, logo&#10;&#10;Description automatically generated">
            <a:extLst>
              <a:ext uri="{FF2B5EF4-FFF2-40B4-BE49-F238E27FC236}">
                <a16:creationId xmlns:a16="http://schemas.microsoft.com/office/drawing/2014/main" id="{6F5EC527-1029-D8F1-B990-F97E77426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412" y="575691"/>
            <a:ext cx="9799176" cy="5706618"/>
          </a:xfrm>
          <a:prstGeom prst="rect">
            <a:avLst/>
          </a:prstGeom>
        </p:spPr>
      </p:pic>
    </p:spTree>
    <p:custDataLst>
      <p:tags r:id="rId1"/>
    </p:custDataLst>
    <p:extLst>
      <p:ext uri="{BB962C8B-B14F-4D97-AF65-F5344CB8AC3E}">
        <p14:creationId xmlns:p14="http://schemas.microsoft.com/office/powerpoint/2010/main" val="151278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custDataLst>
      <p:tags r:id="rId8"/>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62" r:id="rId4"/>
    <p:sldLayoutId id="2147483664" r:id="rId5"/>
    <p:sldLayoutId id="2147483661" r:id="rId6"/>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help.openai.com/en/articles/5722486-how-your-data-is-used-to-improve-model-performance" TargetMode="External"/><Relationship Id="rId2" Type="http://schemas.openxmlformats.org/officeDocument/2006/relationships/hyperlink" Target="https://support.google.com/accounts/answer/162744?hl=en" TargetMode="External"/><Relationship Id="rId1" Type="http://schemas.openxmlformats.org/officeDocument/2006/relationships/slideLayout" Target="../slideLayouts/slideLayout5.xml"/><Relationship Id="rId4" Type="http://schemas.openxmlformats.org/officeDocument/2006/relationships/hyperlink" Target="https://www.spotify.com/za-en/legal/privacy-policy/"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14.jpeg"/><Relationship Id="rId11" Type="http://schemas.openxmlformats.org/officeDocument/2006/relationships/image" Target="../media/image19.png"/><Relationship Id="rId5" Type="http://schemas.openxmlformats.org/officeDocument/2006/relationships/image" Target="../media/image13.jpeg"/><Relationship Id="rId10" Type="http://schemas.openxmlformats.org/officeDocument/2006/relationships/image" Target="../media/image18.jpeg"/><Relationship Id="rId4" Type="http://schemas.openxmlformats.org/officeDocument/2006/relationships/image" Target="../media/image12.jpeg"/><Relationship Id="rId9" Type="http://schemas.openxmlformats.org/officeDocument/2006/relationships/image" Target="../media/image17.jpeg"/></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lIns="91440" tIns="45720" rIns="91440" bIns="45720" anchor="b">
            <a:normAutofit/>
          </a:bodyPr>
          <a:lstStyle/>
          <a:p>
            <a:r>
              <a:rPr lang="en-ZA">
                <a:latin typeface="Gill Sans MT"/>
              </a:rPr>
              <a:t>TAS152</a:t>
            </a:r>
            <a:endParaRPr lang="en-US"/>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p:txBody>
          <a:bodyPr>
            <a:normAutofit lnSpcReduction="10000"/>
          </a:bodyPr>
          <a:lstStyle/>
          <a:p>
            <a:r>
              <a:rPr lang="en-ZA" b="1">
                <a:latin typeface="Gill Sans MT"/>
              </a:rPr>
              <a:t>LECTURE 7</a:t>
            </a:r>
            <a:endParaRPr lang="en-ZA" b="1"/>
          </a:p>
          <a:p>
            <a:r>
              <a:rPr lang="en-ZA" i="1">
                <a:latin typeface="Gill Sans MT"/>
              </a:rPr>
              <a:t>TOPIC 1</a:t>
            </a:r>
            <a:endParaRPr lang="en-US">
              <a:latin typeface="Gill Sans MT"/>
            </a:endParaRPr>
          </a:p>
          <a:p>
            <a:r>
              <a:rPr lang="en-ZA" i="1">
                <a:latin typeface="Gill Sans MT"/>
              </a:rPr>
              <a:t> CYBER SOCIETY: CORE  VALUES AND VIRTUES</a:t>
            </a:r>
            <a:endParaRPr lang="en-US">
              <a:latin typeface="Gill Sans MT"/>
            </a:endParaRPr>
          </a:p>
          <a:p>
            <a:r>
              <a:rPr lang="en-ZA">
                <a:latin typeface="Gill Sans MT"/>
              </a:rPr>
              <a:t>1.8 CYBER CAPITALISM</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CLASSICAL PRODUCTION FACTORS</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703234" y="1297871"/>
            <a:ext cx="10650566" cy="5201895"/>
          </a:xfrm>
        </p:spPr>
        <p:txBody>
          <a:bodyPr vert="horz" lIns="91440" tIns="45720" rIns="91440" bIns="45720" rtlCol="0" anchor="t">
            <a:noAutofit/>
          </a:bodyPr>
          <a:lstStyle/>
          <a:p>
            <a:pPr marL="0" indent="0">
              <a:buNone/>
            </a:pPr>
            <a:r>
              <a:rPr lang="en-GB" sz="2400">
                <a:latin typeface="Gill Sans MT"/>
              </a:rPr>
              <a:t>1 – Natural resources</a:t>
            </a:r>
            <a:endParaRPr lang="en-GB" sz="2400"/>
          </a:p>
          <a:p>
            <a:pPr marL="0" indent="0">
              <a:buNone/>
            </a:pPr>
            <a:r>
              <a:rPr lang="en-GB" sz="2400">
                <a:latin typeface="Gill Sans MT"/>
              </a:rPr>
              <a:t>2 – Human labour</a:t>
            </a:r>
          </a:p>
          <a:p>
            <a:pPr marL="0" indent="0">
              <a:buNone/>
            </a:pPr>
            <a:r>
              <a:rPr lang="en-GB" sz="2400"/>
              <a:t>3 – Capital </a:t>
            </a:r>
          </a:p>
          <a:p>
            <a:pPr marL="0" indent="0">
              <a:buNone/>
            </a:pPr>
            <a:r>
              <a:rPr lang="en-GB" sz="2400"/>
              <a:t>4 – Big data</a:t>
            </a:r>
          </a:p>
        </p:txBody>
      </p:sp>
      <p:pic>
        <p:nvPicPr>
          <p:cNvPr id="3" name="Picture 2" descr="A pile of rocks&#10;&#10;Description automatically generated">
            <a:extLst>
              <a:ext uri="{FF2B5EF4-FFF2-40B4-BE49-F238E27FC236}">
                <a16:creationId xmlns:a16="http://schemas.microsoft.com/office/drawing/2014/main" id="{535CC9E1-E19B-D86A-A4B9-44D9DA2A874A}"/>
              </a:ext>
            </a:extLst>
          </p:cNvPr>
          <p:cNvPicPr>
            <a:picLocks noChangeAspect="1"/>
          </p:cNvPicPr>
          <p:nvPr/>
        </p:nvPicPr>
        <p:blipFill>
          <a:blip r:embed="rId2"/>
          <a:stretch>
            <a:fillRect/>
          </a:stretch>
        </p:blipFill>
        <p:spPr>
          <a:xfrm>
            <a:off x="-1006537" y="3149601"/>
            <a:ext cx="3786094" cy="3766172"/>
          </a:xfrm>
          <a:prstGeom prst="rect">
            <a:avLst/>
          </a:prstGeom>
        </p:spPr>
      </p:pic>
      <p:pic>
        <p:nvPicPr>
          <p:cNvPr id="4" name="Picture 3" descr="A person and person in a factory&#10;&#10;Description automatically generated">
            <a:extLst>
              <a:ext uri="{FF2B5EF4-FFF2-40B4-BE49-F238E27FC236}">
                <a16:creationId xmlns:a16="http://schemas.microsoft.com/office/drawing/2014/main" id="{DE3FB75A-C7DA-88B1-27F6-7D980BFA1A8D}"/>
              </a:ext>
            </a:extLst>
          </p:cNvPr>
          <p:cNvPicPr>
            <a:picLocks noChangeAspect="1"/>
          </p:cNvPicPr>
          <p:nvPr/>
        </p:nvPicPr>
        <p:blipFill>
          <a:blip r:embed="rId3"/>
          <a:stretch>
            <a:fillRect/>
          </a:stretch>
        </p:blipFill>
        <p:spPr>
          <a:xfrm>
            <a:off x="2451100" y="3150845"/>
            <a:ext cx="5169646" cy="3713566"/>
          </a:xfrm>
          <a:prstGeom prst="rect">
            <a:avLst/>
          </a:prstGeom>
        </p:spPr>
      </p:pic>
      <p:pic>
        <p:nvPicPr>
          <p:cNvPr id="6" name="Picture 5" descr="A screenshot of a phone&#10;&#10;Description automatically generated">
            <a:extLst>
              <a:ext uri="{FF2B5EF4-FFF2-40B4-BE49-F238E27FC236}">
                <a16:creationId xmlns:a16="http://schemas.microsoft.com/office/drawing/2014/main" id="{1B41833E-C9E3-809E-2A58-6BB769C395A0}"/>
              </a:ext>
            </a:extLst>
          </p:cNvPr>
          <p:cNvPicPr>
            <a:picLocks noChangeAspect="1"/>
          </p:cNvPicPr>
          <p:nvPr/>
        </p:nvPicPr>
        <p:blipFill>
          <a:blip r:embed="rId4"/>
          <a:stretch>
            <a:fillRect/>
          </a:stretch>
        </p:blipFill>
        <p:spPr>
          <a:xfrm>
            <a:off x="8891993" y="2380129"/>
            <a:ext cx="3138185" cy="4483349"/>
          </a:xfrm>
          <a:prstGeom prst="rect">
            <a:avLst/>
          </a:prstGeom>
        </p:spPr>
      </p:pic>
      <p:pic>
        <p:nvPicPr>
          <p:cNvPr id="7" name="Picture 6" descr="A pile of money with a face on it&#10;&#10;Description automatically generated">
            <a:extLst>
              <a:ext uri="{FF2B5EF4-FFF2-40B4-BE49-F238E27FC236}">
                <a16:creationId xmlns:a16="http://schemas.microsoft.com/office/drawing/2014/main" id="{8182193E-A8BB-7373-B87C-729AEC2782FE}"/>
              </a:ext>
            </a:extLst>
          </p:cNvPr>
          <p:cNvPicPr>
            <a:picLocks noChangeAspect="1"/>
          </p:cNvPicPr>
          <p:nvPr/>
        </p:nvPicPr>
        <p:blipFill>
          <a:blip r:embed="rId5"/>
          <a:stretch>
            <a:fillRect/>
          </a:stretch>
        </p:blipFill>
        <p:spPr>
          <a:xfrm rot="5400000">
            <a:off x="5627843" y="3599057"/>
            <a:ext cx="3755216" cy="2767651"/>
          </a:xfrm>
          <a:prstGeom prst="rect">
            <a:avLst/>
          </a:prstGeom>
        </p:spPr>
      </p:pic>
    </p:spTree>
    <p:extLst>
      <p:ext uri="{BB962C8B-B14F-4D97-AF65-F5344CB8AC3E}">
        <p14:creationId xmlns:p14="http://schemas.microsoft.com/office/powerpoint/2010/main" val="427031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DATA BROKERS</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703234" y="1297871"/>
            <a:ext cx="8598645" cy="5201895"/>
          </a:xfrm>
        </p:spPr>
        <p:txBody>
          <a:bodyPr vert="horz" lIns="91440" tIns="45720" rIns="91440" bIns="45720" rtlCol="0" anchor="t">
            <a:noAutofit/>
          </a:bodyPr>
          <a:lstStyle/>
          <a:p>
            <a:pPr marL="0" indent="0">
              <a:buNone/>
            </a:pPr>
            <a:r>
              <a:rPr lang="en-GB" sz="2400" dirty="0">
                <a:latin typeface="Gill Sans MT"/>
              </a:rPr>
              <a:t>User data is valuable, why?</a:t>
            </a:r>
            <a:endParaRPr lang="en-GB" sz="2400" dirty="0"/>
          </a:p>
          <a:p>
            <a:pPr marL="0" indent="0">
              <a:buNone/>
            </a:pPr>
            <a:endParaRPr lang="en-GB" sz="2400" dirty="0"/>
          </a:p>
          <a:p>
            <a:pPr marL="0" indent="0">
              <a:buNone/>
            </a:pPr>
            <a:r>
              <a:rPr lang="en-GB" sz="2400" dirty="0">
                <a:latin typeface="Gill Sans MT"/>
              </a:rPr>
              <a:t>Where does user data come from?</a:t>
            </a:r>
          </a:p>
          <a:p>
            <a:pPr marL="0" indent="0">
              <a:buNone/>
            </a:pPr>
            <a:endParaRPr lang="en-GB" sz="2400" dirty="0">
              <a:latin typeface="Gill Sans MT"/>
            </a:endParaRPr>
          </a:p>
          <a:p>
            <a:pPr marL="0" indent="0">
              <a:buNone/>
            </a:pPr>
            <a:r>
              <a:rPr lang="en-GB" sz="2400" dirty="0">
                <a:latin typeface="Gill Sans MT"/>
              </a:rPr>
              <a:t>Users consent to their data being collected and shared. </a:t>
            </a:r>
          </a:p>
          <a:p>
            <a:pPr marL="0" indent="0">
              <a:buNone/>
            </a:pPr>
            <a:endParaRPr lang="en-GB" sz="2400" dirty="0">
              <a:latin typeface="Gill Sans MT"/>
            </a:endParaRPr>
          </a:p>
          <a:p>
            <a:pPr marL="0" indent="0">
              <a:buNone/>
            </a:pPr>
            <a:r>
              <a:rPr lang="en-GB" sz="2400" dirty="0">
                <a:latin typeface="Gill Sans MT"/>
              </a:rPr>
              <a:t>Whether users consent to their data being sold to third parties is </a:t>
            </a:r>
            <a:r>
              <a:rPr lang="en-GB" sz="2400">
                <a:latin typeface="Gill Sans MT"/>
              </a:rPr>
              <a:t>debatable...</a:t>
            </a:r>
          </a:p>
          <a:p>
            <a:pPr marL="0" indent="0">
              <a:buNone/>
            </a:pPr>
            <a:endParaRPr lang="en-GB" sz="2400" dirty="0">
              <a:latin typeface="Gill Sans MT"/>
            </a:endParaRPr>
          </a:p>
          <a:p>
            <a:pPr marL="0" indent="0">
              <a:buNone/>
            </a:pPr>
            <a:r>
              <a:rPr lang="en-GB" sz="2400" dirty="0">
                <a:latin typeface="Gill Sans MT"/>
              </a:rPr>
              <a:t>What do data brokers do?</a:t>
            </a:r>
          </a:p>
        </p:txBody>
      </p:sp>
      <p:pic>
        <p:nvPicPr>
          <p:cNvPr id="3" name="Picture 2" descr="A person in a suit holding a trident&#10;&#10;Description automatically generated">
            <a:extLst>
              <a:ext uri="{FF2B5EF4-FFF2-40B4-BE49-F238E27FC236}">
                <a16:creationId xmlns:a16="http://schemas.microsoft.com/office/drawing/2014/main" id="{935207E4-EBED-8A8E-00AB-4028C2081A95}"/>
              </a:ext>
            </a:extLst>
          </p:cNvPr>
          <p:cNvPicPr>
            <a:picLocks noChangeAspect="1"/>
          </p:cNvPicPr>
          <p:nvPr/>
        </p:nvPicPr>
        <p:blipFill>
          <a:blip r:embed="rId2"/>
          <a:stretch>
            <a:fillRect/>
          </a:stretch>
        </p:blipFill>
        <p:spPr>
          <a:xfrm>
            <a:off x="9213971" y="2686424"/>
            <a:ext cx="2748686" cy="4114800"/>
          </a:xfrm>
          <a:prstGeom prst="rect">
            <a:avLst/>
          </a:prstGeom>
        </p:spPr>
      </p:pic>
    </p:spTree>
    <p:extLst>
      <p:ext uri="{BB962C8B-B14F-4D97-AF65-F5344CB8AC3E}">
        <p14:creationId xmlns:p14="http://schemas.microsoft.com/office/powerpoint/2010/main" val="112526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75892-C80C-6EA4-9155-0B5E9871F02A}"/>
              </a:ext>
            </a:extLst>
          </p:cNvPr>
          <p:cNvSpPr>
            <a:spLocks noGrp="1"/>
          </p:cNvSpPr>
          <p:nvPr>
            <p:ph type="title"/>
          </p:nvPr>
        </p:nvSpPr>
        <p:spPr/>
        <p:txBody>
          <a:bodyPr lIns="91440" tIns="45720" rIns="91440" bIns="45720" anchor="b">
            <a:normAutofit/>
          </a:bodyPr>
          <a:lstStyle/>
          <a:p>
            <a:r>
              <a:rPr lang="en-GB">
                <a:latin typeface="Gill Sans MT"/>
              </a:rPr>
              <a:t>WHAT CAN USERS DO TO PROTECT THEIR DATA?</a:t>
            </a:r>
            <a:endParaRPr lang="en-GB"/>
          </a:p>
        </p:txBody>
      </p:sp>
      <p:sp>
        <p:nvSpPr>
          <p:cNvPr id="3" name="Content Placeholder 2">
            <a:extLst>
              <a:ext uri="{FF2B5EF4-FFF2-40B4-BE49-F238E27FC236}">
                <a16:creationId xmlns:a16="http://schemas.microsoft.com/office/drawing/2014/main" id="{FE482B6D-A40E-3058-E0F1-827E1D7F77A1}"/>
              </a:ext>
            </a:extLst>
          </p:cNvPr>
          <p:cNvSpPr>
            <a:spLocks noGrp="1"/>
          </p:cNvSpPr>
          <p:nvPr>
            <p:ph idx="1"/>
          </p:nvPr>
        </p:nvSpPr>
        <p:spPr/>
        <p:txBody>
          <a:bodyPr vert="horz" lIns="91440" tIns="45720" rIns="91440" bIns="45720" rtlCol="0" anchor="t">
            <a:normAutofit/>
          </a:bodyPr>
          <a:lstStyle/>
          <a:p>
            <a:pPr marL="0" indent="0">
              <a:buNone/>
            </a:pPr>
            <a:r>
              <a:rPr lang="en-GB" dirty="0">
                <a:latin typeface="Gill Sans MT"/>
              </a:rPr>
              <a:t>You can take actions yourself:</a:t>
            </a:r>
          </a:p>
          <a:p>
            <a:pPr marL="0" indent="0">
              <a:buNone/>
            </a:pPr>
            <a:endParaRPr lang="en-GB" dirty="0"/>
          </a:p>
          <a:p>
            <a:r>
              <a:rPr lang="en-GB" dirty="0">
                <a:latin typeface="Gill Sans MT"/>
              </a:rPr>
              <a:t>Ask companies to show you what data they have of yours.</a:t>
            </a:r>
            <a:endParaRPr lang="en-GB" dirty="0"/>
          </a:p>
          <a:p>
            <a:pPr lvl="1">
              <a:buFont typeface="Courier New" panose="020B0604020202020204" pitchFamily="34" charset="0"/>
              <a:buChar char="o"/>
            </a:pPr>
            <a:r>
              <a:rPr lang="en-GB" dirty="0">
                <a:latin typeface="Gill Sans MT"/>
                <a:hlinkClick r:id="rId2"/>
              </a:rPr>
              <a:t>https://support.google.com/accounts/answer/162744?hl=en</a:t>
            </a:r>
            <a:r>
              <a:rPr lang="en-GB" dirty="0">
                <a:latin typeface="Gill Sans MT"/>
              </a:rPr>
              <a:t> </a:t>
            </a:r>
          </a:p>
          <a:p>
            <a:r>
              <a:rPr lang="en-GB" dirty="0" err="1">
                <a:latin typeface="Gill Sans MT"/>
              </a:rPr>
              <a:t>Opt</a:t>
            </a:r>
            <a:r>
              <a:rPr lang="en-GB" dirty="0">
                <a:latin typeface="Gill Sans MT"/>
              </a:rPr>
              <a:t> out of having your data collected.</a:t>
            </a:r>
            <a:endParaRPr lang="en-GB" dirty="0"/>
          </a:p>
          <a:p>
            <a:pPr lvl="1">
              <a:buFont typeface="Courier New" panose="020B0604020202020204" pitchFamily="34" charset="0"/>
              <a:buChar char="o"/>
            </a:pPr>
            <a:r>
              <a:rPr lang="en-GB" dirty="0">
                <a:latin typeface="Gill Sans MT"/>
                <a:hlinkClick r:id="rId3"/>
              </a:rPr>
              <a:t>https://help.openai.com/en/articles/5722486-how-your-data-is-used-to-improve-model-performance</a:t>
            </a:r>
            <a:r>
              <a:rPr lang="en-GB" dirty="0">
                <a:latin typeface="Gill Sans MT"/>
              </a:rPr>
              <a:t> </a:t>
            </a:r>
          </a:p>
          <a:p>
            <a:r>
              <a:rPr lang="en-GB" dirty="0">
                <a:latin typeface="Gill Sans MT"/>
              </a:rPr>
              <a:t>Demand that your data be removed from their servers, if they do have it. </a:t>
            </a:r>
            <a:endParaRPr lang="en-GB" dirty="0"/>
          </a:p>
          <a:p>
            <a:pPr lvl="1">
              <a:buFont typeface="Courier New" panose="020B0604020202020204" pitchFamily="34" charset="0"/>
              <a:buChar char="o"/>
            </a:pPr>
            <a:r>
              <a:rPr lang="en-GB" dirty="0">
                <a:latin typeface="Gill Sans MT"/>
                <a:hlinkClick r:id="rId4"/>
              </a:rPr>
              <a:t>https://www.spotify.com/za-en/legal/privacy-policy/</a:t>
            </a:r>
            <a:r>
              <a:rPr lang="en-GB" dirty="0">
                <a:latin typeface="Gill Sans MT"/>
              </a:rPr>
              <a:t> </a:t>
            </a:r>
            <a:endParaRPr lang="en-GB" dirty="0"/>
          </a:p>
          <a:p>
            <a:pPr marL="0" indent="0">
              <a:buNone/>
            </a:pPr>
            <a:endParaRPr lang="en-GB" dirty="0"/>
          </a:p>
          <a:p>
            <a:pPr marL="0" indent="0">
              <a:buNone/>
            </a:pPr>
            <a:r>
              <a:rPr lang="en-GB" dirty="0">
                <a:latin typeface="Gill Sans MT"/>
              </a:rPr>
              <a:t>You are also protected by laws:</a:t>
            </a:r>
          </a:p>
          <a:p>
            <a:pPr marL="0" indent="0">
              <a:buNone/>
            </a:pPr>
            <a:endParaRPr lang="en-GB" dirty="0"/>
          </a:p>
          <a:p>
            <a:r>
              <a:rPr lang="en-GB" dirty="0">
                <a:latin typeface="Gill Sans MT"/>
              </a:rPr>
              <a:t>POPI (South Africa)</a:t>
            </a:r>
            <a:endParaRPr lang="en-GB" dirty="0"/>
          </a:p>
          <a:p>
            <a:r>
              <a:rPr lang="en-GB" dirty="0">
                <a:latin typeface="Gill Sans MT"/>
              </a:rPr>
              <a:t>GDPR (Europe)</a:t>
            </a:r>
          </a:p>
        </p:txBody>
      </p:sp>
    </p:spTree>
    <p:extLst>
      <p:ext uri="{BB962C8B-B14F-4D97-AF65-F5344CB8AC3E}">
        <p14:creationId xmlns:p14="http://schemas.microsoft.com/office/powerpoint/2010/main" val="241907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a:xfrm>
            <a:off x="703234" y="202918"/>
            <a:ext cx="10650566" cy="449743"/>
          </a:xfrm>
        </p:spPr>
        <p:txBody>
          <a:bodyPr lIns="91440" tIns="45720" rIns="91440" bIns="45720" anchor="b">
            <a:normAutofit/>
          </a:bodyPr>
          <a:lstStyle/>
          <a:p>
            <a:r>
              <a:rPr lang="en-GB">
                <a:latin typeface="Gill Sans MT"/>
              </a:rPr>
              <a:t>THE 5 Ps OF ETHICAL DATA HANDLING</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703234" y="740067"/>
            <a:ext cx="10650566" cy="5201895"/>
          </a:xfrm>
        </p:spPr>
        <p:txBody>
          <a:bodyPr vert="horz" lIns="91440" tIns="45720" rIns="91440" bIns="45720" rtlCol="0" anchor="t">
            <a:noAutofit/>
          </a:bodyPr>
          <a:lstStyle/>
          <a:p>
            <a:pPr marL="0" indent="0">
              <a:buNone/>
            </a:pPr>
            <a:r>
              <a:rPr lang="en-GB" dirty="0">
                <a:latin typeface="Gill Sans MT"/>
              </a:rPr>
              <a:t>1 – Provenance</a:t>
            </a:r>
            <a:endParaRPr lang="en-GB" dirty="0"/>
          </a:p>
          <a:p>
            <a:pPr marL="342900" indent="-342900"/>
            <a:r>
              <a:rPr lang="en-GB" dirty="0">
                <a:latin typeface="Gill Sans MT"/>
              </a:rPr>
              <a:t>Origin of the data must be known.</a:t>
            </a:r>
          </a:p>
          <a:p>
            <a:pPr marL="342900" indent="-342900"/>
            <a:r>
              <a:rPr lang="en-GB" dirty="0">
                <a:latin typeface="Gill Sans MT"/>
              </a:rPr>
              <a:t>Acquired legally and with full consent of the user. </a:t>
            </a:r>
          </a:p>
          <a:p>
            <a:pPr marL="0" indent="0">
              <a:buNone/>
            </a:pPr>
            <a:endParaRPr lang="en-GB" dirty="0">
              <a:latin typeface="Gill Sans MT"/>
            </a:endParaRPr>
          </a:p>
          <a:p>
            <a:pPr marL="0" indent="0">
              <a:buNone/>
            </a:pPr>
            <a:r>
              <a:rPr lang="en-GB" dirty="0">
                <a:latin typeface="Gill Sans MT"/>
              </a:rPr>
              <a:t>2 – Purpose</a:t>
            </a:r>
            <a:endParaRPr lang="en-GB" dirty="0"/>
          </a:p>
          <a:p>
            <a:r>
              <a:rPr lang="en-GB" dirty="0">
                <a:latin typeface="Gill Sans MT"/>
              </a:rPr>
              <a:t>Used in the way that the user consented to.</a:t>
            </a:r>
          </a:p>
          <a:p>
            <a:r>
              <a:rPr lang="en-GB" dirty="0">
                <a:latin typeface="Gill Sans MT"/>
              </a:rPr>
              <a:t>Not repurposed and used differently.</a:t>
            </a:r>
            <a:endParaRPr lang="en-GB" dirty="0"/>
          </a:p>
          <a:p>
            <a:pPr marL="0" indent="0">
              <a:buNone/>
            </a:pPr>
            <a:endParaRPr lang="en-GB" dirty="0"/>
          </a:p>
          <a:p>
            <a:pPr marL="0" indent="0">
              <a:buNone/>
            </a:pPr>
            <a:r>
              <a:rPr lang="en-GB" dirty="0">
                <a:latin typeface="Gill Sans MT"/>
              </a:rPr>
              <a:t>3 – Protection</a:t>
            </a:r>
            <a:endParaRPr lang="en-GB" dirty="0"/>
          </a:p>
          <a:p>
            <a:r>
              <a:rPr lang="en-GB" dirty="0">
                <a:latin typeface="Gill Sans MT"/>
              </a:rPr>
              <a:t>Protected when stored and transferred.</a:t>
            </a:r>
          </a:p>
          <a:p>
            <a:r>
              <a:rPr lang="en-GB" dirty="0">
                <a:latin typeface="Gill Sans MT"/>
              </a:rPr>
              <a:t>Destroyed after a certain period.</a:t>
            </a:r>
            <a:endParaRPr lang="en-GB" dirty="0"/>
          </a:p>
          <a:p>
            <a:pPr marL="0" indent="0">
              <a:buNone/>
            </a:pPr>
            <a:endParaRPr lang="en-GB" dirty="0">
              <a:latin typeface="Gill Sans MT"/>
            </a:endParaRPr>
          </a:p>
          <a:p>
            <a:pPr marL="0" indent="0">
              <a:buNone/>
            </a:pPr>
            <a:r>
              <a:rPr lang="en-GB" dirty="0">
                <a:latin typeface="Gill Sans MT"/>
              </a:rPr>
              <a:t>4 – Privacy</a:t>
            </a:r>
            <a:endParaRPr lang="en-GB" dirty="0"/>
          </a:p>
          <a:p>
            <a:r>
              <a:rPr lang="en-GB" dirty="0">
                <a:latin typeface="Gill Sans MT"/>
              </a:rPr>
              <a:t>Sufficiently anonymized before it is used.</a:t>
            </a:r>
          </a:p>
          <a:p>
            <a:r>
              <a:rPr lang="en-GB" dirty="0">
                <a:latin typeface="Gill Sans MT"/>
              </a:rPr>
              <a:t>Record kept of who has access to the </a:t>
            </a:r>
            <a:r>
              <a:rPr lang="en-GB" dirty="0" err="1">
                <a:latin typeface="Gill Sans MT"/>
              </a:rPr>
              <a:t>unanonymised</a:t>
            </a:r>
            <a:r>
              <a:rPr lang="en-GB" dirty="0">
                <a:latin typeface="Gill Sans MT"/>
              </a:rPr>
              <a:t> data.</a:t>
            </a:r>
          </a:p>
          <a:p>
            <a:pPr marL="0" indent="0">
              <a:buNone/>
            </a:pPr>
            <a:endParaRPr lang="en-GB" dirty="0">
              <a:latin typeface="Gill Sans MT"/>
            </a:endParaRPr>
          </a:p>
          <a:p>
            <a:pPr marL="0" indent="0">
              <a:buNone/>
            </a:pPr>
            <a:r>
              <a:rPr lang="en-GB" dirty="0">
                <a:latin typeface="Gill Sans MT"/>
              </a:rPr>
              <a:t>5 – Preparation</a:t>
            </a:r>
            <a:endParaRPr lang="en-GB" dirty="0"/>
          </a:p>
          <a:p>
            <a:r>
              <a:rPr lang="en-GB" dirty="0">
                <a:latin typeface="Gill Sans MT"/>
              </a:rPr>
              <a:t>Techniques used to process the data must be documented. </a:t>
            </a:r>
          </a:p>
          <a:p>
            <a:r>
              <a:rPr lang="en-GB" dirty="0">
                <a:latin typeface="Gill Sans MT"/>
              </a:rPr>
              <a:t>Accuracy and validity of the data must be verified.</a:t>
            </a:r>
            <a:endParaRPr lang="en-GB" dirty="0"/>
          </a:p>
          <a:p>
            <a:pPr marL="0" indent="0">
              <a:buNone/>
            </a:pPr>
            <a:endParaRPr lang="en-GB" dirty="0"/>
          </a:p>
          <a:p>
            <a:pPr marL="0" indent="0">
              <a:buNone/>
            </a:pPr>
            <a:endParaRPr lang="en-GB" dirty="0"/>
          </a:p>
        </p:txBody>
      </p:sp>
      <p:pic>
        <p:nvPicPr>
          <p:cNvPr id="3" name="Picture 2" descr="A group of green peas&#10;&#10;Description automatically generated">
            <a:extLst>
              <a:ext uri="{FF2B5EF4-FFF2-40B4-BE49-F238E27FC236}">
                <a16:creationId xmlns:a16="http://schemas.microsoft.com/office/drawing/2014/main" id="{AD73C720-8C48-21B1-DF5A-825C3AA69F40}"/>
              </a:ext>
            </a:extLst>
          </p:cNvPr>
          <p:cNvPicPr>
            <a:picLocks noChangeAspect="1"/>
          </p:cNvPicPr>
          <p:nvPr/>
        </p:nvPicPr>
        <p:blipFill>
          <a:blip r:embed="rId2"/>
          <a:stretch>
            <a:fillRect/>
          </a:stretch>
        </p:blipFill>
        <p:spPr>
          <a:xfrm>
            <a:off x="7991039" y="1052855"/>
            <a:ext cx="3491255" cy="2371663"/>
          </a:xfrm>
          <a:prstGeom prst="rect">
            <a:avLst/>
          </a:prstGeom>
        </p:spPr>
      </p:pic>
    </p:spTree>
    <p:extLst>
      <p:ext uri="{BB962C8B-B14F-4D97-AF65-F5344CB8AC3E}">
        <p14:creationId xmlns:p14="http://schemas.microsoft.com/office/powerpoint/2010/main" val="8087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FAMOUS SOUTH AFRICAN TECH COMPANIES</a:t>
            </a:r>
            <a:endParaRPr lang="en-US"/>
          </a:p>
        </p:txBody>
      </p:sp>
      <p:pic>
        <p:nvPicPr>
          <p:cNvPr id="4" name="Picture 3" descr="A red and pink word on a black background&#10;&#10;Description automatically generated">
            <a:extLst>
              <a:ext uri="{FF2B5EF4-FFF2-40B4-BE49-F238E27FC236}">
                <a16:creationId xmlns:a16="http://schemas.microsoft.com/office/drawing/2014/main" id="{21C2DD82-584D-7F46-41DF-BA20C847E8BA}"/>
              </a:ext>
            </a:extLst>
          </p:cNvPr>
          <p:cNvPicPr>
            <a:picLocks noChangeAspect="1"/>
          </p:cNvPicPr>
          <p:nvPr/>
        </p:nvPicPr>
        <p:blipFill>
          <a:blip r:embed="rId2"/>
          <a:stretch>
            <a:fillRect/>
          </a:stretch>
        </p:blipFill>
        <p:spPr>
          <a:xfrm>
            <a:off x="7389409" y="2146967"/>
            <a:ext cx="4641726" cy="1761651"/>
          </a:xfrm>
          <a:prstGeom prst="rect">
            <a:avLst/>
          </a:prstGeom>
        </p:spPr>
      </p:pic>
      <p:pic>
        <p:nvPicPr>
          <p:cNvPr id="6" name="Picture 5" descr="A green and orange logo&#10;&#10;Description automatically generated">
            <a:extLst>
              <a:ext uri="{FF2B5EF4-FFF2-40B4-BE49-F238E27FC236}">
                <a16:creationId xmlns:a16="http://schemas.microsoft.com/office/drawing/2014/main" id="{6F334E8B-F8C2-2069-1D0F-999CAEF9A4F0}"/>
              </a:ext>
            </a:extLst>
          </p:cNvPr>
          <p:cNvPicPr>
            <a:picLocks noChangeAspect="1"/>
          </p:cNvPicPr>
          <p:nvPr/>
        </p:nvPicPr>
        <p:blipFill>
          <a:blip r:embed="rId3"/>
          <a:stretch>
            <a:fillRect/>
          </a:stretch>
        </p:blipFill>
        <p:spPr>
          <a:xfrm>
            <a:off x="3361517" y="2407191"/>
            <a:ext cx="4029075" cy="1133475"/>
          </a:xfrm>
          <a:prstGeom prst="rect">
            <a:avLst/>
          </a:prstGeom>
        </p:spPr>
      </p:pic>
      <p:pic>
        <p:nvPicPr>
          <p:cNvPr id="7" name="Picture 6" descr="A logo for a company&#10;&#10;Description automatically generated">
            <a:extLst>
              <a:ext uri="{FF2B5EF4-FFF2-40B4-BE49-F238E27FC236}">
                <a16:creationId xmlns:a16="http://schemas.microsoft.com/office/drawing/2014/main" id="{A253D308-6EA8-80DC-02FD-F6DF02D21D8A}"/>
              </a:ext>
            </a:extLst>
          </p:cNvPr>
          <p:cNvPicPr>
            <a:picLocks noChangeAspect="1"/>
          </p:cNvPicPr>
          <p:nvPr/>
        </p:nvPicPr>
        <p:blipFill>
          <a:blip r:embed="rId4"/>
          <a:stretch>
            <a:fillRect/>
          </a:stretch>
        </p:blipFill>
        <p:spPr>
          <a:xfrm>
            <a:off x="4259232" y="4445416"/>
            <a:ext cx="2415491" cy="2415491"/>
          </a:xfrm>
          <a:prstGeom prst="rect">
            <a:avLst/>
          </a:prstGeom>
        </p:spPr>
      </p:pic>
      <p:pic>
        <p:nvPicPr>
          <p:cNvPr id="9" name="Picture 8" descr="A red and blue text&#10;&#10;Description automatically generated">
            <a:extLst>
              <a:ext uri="{FF2B5EF4-FFF2-40B4-BE49-F238E27FC236}">
                <a16:creationId xmlns:a16="http://schemas.microsoft.com/office/drawing/2014/main" id="{DF74C17D-689F-F038-A628-CA4599AEF157}"/>
              </a:ext>
            </a:extLst>
          </p:cNvPr>
          <p:cNvPicPr>
            <a:picLocks noChangeAspect="1"/>
          </p:cNvPicPr>
          <p:nvPr/>
        </p:nvPicPr>
        <p:blipFill>
          <a:blip r:embed="rId5"/>
          <a:stretch>
            <a:fillRect/>
          </a:stretch>
        </p:blipFill>
        <p:spPr>
          <a:xfrm>
            <a:off x="217644" y="3212769"/>
            <a:ext cx="3227295" cy="1077229"/>
          </a:xfrm>
          <a:prstGeom prst="rect">
            <a:avLst/>
          </a:prstGeom>
        </p:spPr>
      </p:pic>
      <p:pic>
        <p:nvPicPr>
          <p:cNvPr id="10" name="Picture 9" descr="A blue background with white text&#10;&#10;Description automatically generated">
            <a:extLst>
              <a:ext uri="{FF2B5EF4-FFF2-40B4-BE49-F238E27FC236}">
                <a16:creationId xmlns:a16="http://schemas.microsoft.com/office/drawing/2014/main" id="{8CE696CC-BC47-A950-A436-54B0356AF989}"/>
              </a:ext>
            </a:extLst>
          </p:cNvPr>
          <p:cNvPicPr>
            <a:picLocks noChangeAspect="1"/>
          </p:cNvPicPr>
          <p:nvPr/>
        </p:nvPicPr>
        <p:blipFill>
          <a:blip r:embed="rId6"/>
          <a:stretch>
            <a:fillRect/>
          </a:stretch>
        </p:blipFill>
        <p:spPr>
          <a:xfrm>
            <a:off x="9079007" y="5226094"/>
            <a:ext cx="2887072" cy="1631390"/>
          </a:xfrm>
          <a:prstGeom prst="rect">
            <a:avLst/>
          </a:prstGeom>
        </p:spPr>
      </p:pic>
      <p:pic>
        <p:nvPicPr>
          <p:cNvPr id="11" name="Picture 10" descr="A close-up of a logo&#10;&#10;Description automatically generated">
            <a:extLst>
              <a:ext uri="{FF2B5EF4-FFF2-40B4-BE49-F238E27FC236}">
                <a16:creationId xmlns:a16="http://schemas.microsoft.com/office/drawing/2014/main" id="{E1B30C30-210E-1122-8F23-D1F98C7DD671}"/>
              </a:ext>
            </a:extLst>
          </p:cNvPr>
          <p:cNvPicPr>
            <a:picLocks noChangeAspect="1"/>
          </p:cNvPicPr>
          <p:nvPr/>
        </p:nvPicPr>
        <p:blipFill>
          <a:blip r:embed="rId7"/>
          <a:stretch>
            <a:fillRect/>
          </a:stretch>
        </p:blipFill>
        <p:spPr>
          <a:xfrm>
            <a:off x="4413625" y="1282868"/>
            <a:ext cx="5248275" cy="866775"/>
          </a:xfrm>
          <a:prstGeom prst="rect">
            <a:avLst/>
          </a:prstGeom>
        </p:spPr>
      </p:pic>
      <p:pic>
        <p:nvPicPr>
          <p:cNvPr id="12" name="Picture 11" descr="Blue letters on a black background&#10;&#10;Description automatically generated">
            <a:extLst>
              <a:ext uri="{FF2B5EF4-FFF2-40B4-BE49-F238E27FC236}">
                <a16:creationId xmlns:a16="http://schemas.microsoft.com/office/drawing/2014/main" id="{06B417D3-7B76-9DD9-87AF-788B28CA61C9}"/>
              </a:ext>
            </a:extLst>
          </p:cNvPr>
          <p:cNvPicPr>
            <a:picLocks noChangeAspect="1"/>
          </p:cNvPicPr>
          <p:nvPr/>
        </p:nvPicPr>
        <p:blipFill>
          <a:blip r:embed="rId8"/>
          <a:stretch>
            <a:fillRect/>
          </a:stretch>
        </p:blipFill>
        <p:spPr>
          <a:xfrm>
            <a:off x="111811" y="1328937"/>
            <a:ext cx="3939491" cy="1233620"/>
          </a:xfrm>
          <a:prstGeom prst="rect">
            <a:avLst/>
          </a:prstGeom>
        </p:spPr>
      </p:pic>
      <p:pic>
        <p:nvPicPr>
          <p:cNvPr id="13" name="Picture 12" descr="A blue and white logo&#10;&#10;Description automatically generated">
            <a:extLst>
              <a:ext uri="{FF2B5EF4-FFF2-40B4-BE49-F238E27FC236}">
                <a16:creationId xmlns:a16="http://schemas.microsoft.com/office/drawing/2014/main" id="{ED7ECD50-C51D-F9E3-4AF0-CA8DD5AF090C}"/>
              </a:ext>
            </a:extLst>
          </p:cNvPr>
          <p:cNvPicPr>
            <a:picLocks noChangeAspect="1"/>
          </p:cNvPicPr>
          <p:nvPr/>
        </p:nvPicPr>
        <p:blipFill>
          <a:blip r:embed="rId9"/>
          <a:stretch>
            <a:fillRect/>
          </a:stretch>
        </p:blipFill>
        <p:spPr>
          <a:xfrm>
            <a:off x="-718669" y="4437946"/>
            <a:ext cx="5030197" cy="2831353"/>
          </a:xfrm>
          <a:prstGeom prst="rect">
            <a:avLst/>
          </a:prstGeom>
        </p:spPr>
      </p:pic>
      <p:pic>
        <p:nvPicPr>
          <p:cNvPr id="3" name="Content Placeholder 2" descr="A yellow and black logo&#10;&#10;Description automatically generated">
            <a:extLst>
              <a:ext uri="{FF2B5EF4-FFF2-40B4-BE49-F238E27FC236}">
                <a16:creationId xmlns:a16="http://schemas.microsoft.com/office/drawing/2014/main" id="{5EE4BE72-1860-3CE3-B3B2-A1D2580FFC11}"/>
              </a:ext>
            </a:extLst>
          </p:cNvPr>
          <p:cNvPicPr>
            <a:picLocks noGrp="1" noChangeAspect="1"/>
          </p:cNvPicPr>
          <p:nvPr>
            <p:ph idx="1"/>
          </p:nvPr>
        </p:nvPicPr>
        <p:blipFill>
          <a:blip r:embed="rId10"/>
          <a:stretch>
            <a:fillRect/>
          </a:stretch>
        </p:blipFill>
        <p:spPr>
          <a:xfrm>
            <a:off x="6675968" y="3749407"/>
            <a:ext cx="2948393" cy="1474197"/>
          </a:xfrm>
        </p:spPr>
      </p:pic>
      <p:pic>
        <p:nvPicPr>
          <p:cNvPr id="14" name="Picture 13" descr="A blue letter on a black background&#10;&#10;Description automatically generated">
            <a:extLst>
              <a:ext uri="{FF2B5EF4-FFF2-40B4-BE49-F238E27FC236}">
                <a16:creationId xmlns:a16="http://schemas.microsoft.com/office/drawing/2014/main" id="{AD590B5A-85F0-FADB-39FA-BE3C77F8FDA1}"/>
              </a:ext>
            </a:extLst>
          </p:cNvPr>
          <p:cNvPicPr>
            <a:picLocks noChangeAspect="1"/>
          </p:cNvPicPr>
          <p:nvPr/>
        </p:nvPicPr>
        <p:blipFill>
          <a:blip r:embed="rId11"/>
          <a:stretch>
            <a:fillRect/>
          </a:stretch>
        </p:blipFill>
        <p:spPr>
          <a:xfrm>
            <a:off x="4224617" y="3791946"/>
            <a:ext cx="2238688" cy="658658"/>
          </a:xfrm>
          <a:prstGeom prst="rect">
            <a:avLst/>
          </a:prstGeom>
        </p:spPr>
      </p:pic>
      <p:pic>
        <p:nvPicPr>
          <p:cNvPr id="15" name="Picture 14" descr="A yellow and white logo&#10;&#10;Description automatically generated">
            <a:extLst>
              <a:ext uri="{FF2B5EF4-FFF2-40B4-BE49-F238E27FC236}">
                <a16:creationId xmlns:a16="http://schemas.microsoft.com/office/drawing/2014/main" id="{ACF8DFE9-89F6-E02E-8575-F31D6415901A}"/>
              </a:ext>
            </a:extLst>
          </p:cNvPr>
          <p:cNvPicPr>
            <a:picLocks noChangeAspect="1"/>
          </p:cNvPicPr>
          <p:nvPr/>
        </p:nvPicPr>
        <p:blipFill>
          <a:blip r:embed="rId12"/>
          <a:stretch>
            <a:fillRect/>
          </a:stretch>
        </p:blipFill>
        <p:spPr>
          <a:xfrm>
            <a:off x="7171267" y="5261286"/>
            <a:ext cx="1589742" cy="1594722"/>
          </a:xfrm>
          <a:prstGeom prst="rect">
            <a:avLst/>
          </a:prstGeom>
        </p:spPr>
      </p:pic>
      <p:pic>
        <p:nvPicPr>
          <p:cNvPr id="16" name="Picture 15" descr="A logo of a company&#10;&#10;Description automatically generated">
            <a:extLst>
              <a:ext uri="{FF2B5EF4-FFF2-40B4-BE49-F238E27FC236}">
                <a16:creationId xmlns:a16="http://schemas.microsoft.com/office/drawing/2014/main" id="{86644452-5782-A850-28A0-13F7BE3C6C0F}"/>
              </a:ext>
            </a:extLst>
          </p:cNvPr>
          <p:cNvPicPr>
            <a:picLocks noChangeAspect="1"/>
          </p:cNvPicPr>
          <p:nvPr/>
        </p:nvPicPr>
        <p:blipFill>
          <a:blip r:embed="rId13"/>
          <a:stretch>
            <a:fillRect/>
          </a:stretch>
        </p:blipFill>
        <p:spPr>
          <a:xfrm>
            <a:off x="9916708" y="3793316"/>
            <a:ext cx="1800872" cy="1385546"/>
          </a:xfrm>
          <a:prstGeom prst="rect">
            <a:avLst/>
          </a:prstGeom>
        </p:spPr>
      </p:pic>
    </p:spTree>
    <p:extLst>
      <p:ext uri="{BB962C8B-B14F-4D97-AF65-F5344CB8AC3E}">
        <p14:creationId xmlns:p14="http://schemas.microsoft.com/office/powerpoint/2010/main" val="1037002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ACTIVITY - STRAWPOLL</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703234" y="1297871"/>
            <a:ext cx="10650566" cy="5201895"/>
          </a:xfrm>
        </p:spPr>
        <p:txBody>
          <a:bodyPr vert="horz" lIns="91440" tIns="45720" rIns="91440" bIns="45720" rtlCol="0" anchor="t">
            <a:noAutofit/>
          </a:bodyPr>
          <a:lstStyle/>
          <a:p>
            <a:pPr marL="0" indent="0">
              <a:buNone/>
            </a:pPr>
            <a:r>
              <a:rPr lang="en-GB" sz="2400" dirty="0">
                <a:latin typeface="Gill Sans MT"/>
              </a:rPr>
              <a:t>When using an AI chatbot for customer service, should the customer be told that they are speaking to an AI chatbot, or is it okay to make them think that they are speaking to a human? </a:t>
            </a:r>
          </a:p>
          <a:p>
            <a:pPr marL="0" indent="0">
              <a:buNone/>
            </a:pPr>
            <a:endParaRPr lang="en-GB" sz="2400" dirty="0"/>
          </a:p>
          <a:p>
            <a:pPr marL="0" indent="0">
              <a:buNone/>
            </a:pPr>
            <a:endParaRPr lang="en-GB" sz="2400" dirty="0"/>
          </a:p>
        </p:txBody>
      </p:sp>
      <p:pic>
        <p:nvPicPr>
          <p:cNvPr id="3" name="Picture 2" descr="A qr code on a white background&#10;&#10;Description automatically generated">
            <a:extLst>
              <a:ext uri="{FF2B5EF4-FFF2-40B4-BE49-F238E27FC236}">
                <a16:creationId xmlns:a16="http://schemas.microsoft.com/office/drawing/2014/main" id="{E51F4938-7B64-95E2-DA0F-5C4264AE99DC}"/>
              </a:ext>
            </a:extLst>
          </p:cNvPr>
          <p:cNvPicPr>
            <a:picLocks noChangeAspect="1"/>
          </p:cNvPicPr>
          <p:nvPr/>
        </p:nvPicPr>
        <p:blipFill>
          <a:blip r:embed="rId2"/>
          <a:stretch>
            <a:fillRect/>
          </a:stretch>
        </p:blipFill>
        <p:spPr>
          <a:xfrm>
            <a:off x="4008718" y="2566894"/>
            <a:ext cx="4114800" cy="4114800"/>
          </a:xfrm>
          <a:prstGeom prst="rect">
            <a:avLst/>
          </a:prstGeom>
        </p:spPr>
      </p:pic>
    </p:spTree>
    <p:extLst>
      <p:ext uri="{BB962C8B-B14F-4D97-AF65-F5344CB8AC3E}">
        <p14:creationId xmlns:p14="http://schemas.microsoft.com/office/powerpoint/2010/main" val="5882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ACTIVITY - STRAWPOLL</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703234" y="1297871"/>
            <a:ext cx="10650566" cy="5201895"/>
          </a:xfrm>
        </p:spPr>
        <p:txBody>
          <a:bodyPr vert="horz" lIns="91440" tIns="45720" rIns="91440" bIns="45720" rtlCol="0" anchor="t">
            <a:noAutofit/>
          </a:bodyPr>
          <a:lstStyle/>
          <a:p>
            <a:pPr marL="0" indent="0">
              <a:buNone/>
            </a:pPr>
            <a:r>
              <a:rPr lang="en-GB" sz="2400" dirty="0">
                <a:latin typeface="Gill Sans MT"/>
              </a:rPr>
              <a:t>A hospital has two patients in need of a heart transplant. Only a single heart becomes available for transplant. </a:t>
            </a:r>
            <a:endParaRPr lang="en-US" dirty="0"/>
          </a:p>
          <a:p>
            <a:pPr marL="0" indent="0">
              <a:buNone/>
            </a:pPr>
            <a:endParaRPr lang="en-GB" sz="2400" dirty="0"/>
          </a:p>
          <a:p>
            <a:pPr marL="0" indent="0">
              <a:buNone/>
            </a:pPr>
            <a:r>
              <a:rPr lang="en-GB" sz="2400" dirty="0">
                <a:latin typeface="Gill Sans MT"/>
              </a:rPr>
              <a:t>What is the most ethical way to select the recipient? </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pic>
        <p:nvPicPr>
          <p:cNvPr id="4" name="Picture 3" descr="A qr code with a white background&#10;&#10;Description automatically generated">
            <a:extLst>
              <a:ext uri="{FF2B5EF4-FFF2-40B4-BE49-F238E27FC236}">
                <a16:creationId xmlns:a16="http://schemas.microsoft.com/office/drawing/2014/main" id="{A5C4BB60-EC49-DF6F-A4D0-05C8ADCE9FD9}"/>
              </a:ext>
            </a:extLst>
          </p:cNvPr>
          <p:cNvPicPr>
            <a:picLocks noChangeAspect="1"/>
          </p:cNvPicPr>
          <p:nvPr/>
        </p:nvPicPr>
        <p:blipFill>
          <a:blip r:embed="rId2"/>
          <a:stretch>
            <a:fillRect/>
          </a:stretch>
        </p:blipFill>
        <p:spPr>
          <a:xfrm>
            <a:off x="4307541" y="2925482"/>
            <a:ext cx="3845859" cy="3845859"/>
          </a:xfrm>
          <a:prstGeom prst="rect">
            <a:avLst/>
          </a:prstGeom>
        </p:spPr>
      </p:pic>
    </p:spTree>
    <p:extLst>
      <p:ext uri="{BB962C8B-B14F-4D97-AF65-F5344CB8AC3E}">
        <p14:creationId xmlns:p14="http://schemas.microsoft.com/office/powerpoint/2010/main" val="428482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0F5B-1A9B-C7DE-CFC6-EA6A151C9873}"/>
              </a:ext>
            </a:extLst>
          </p:cNvPr>
          <p:cNvSpPr>
            <a:spLocks noGrp="1"/>
          </p:cNvSpPr>
          <p:nvPr>
            <p:ph type="title"/>
          </p:nvPr>
        </p:nvSpPr>
        <p:spPr/>
        <p:txBody>
          <a:bodyPr lIns="91440" tIns="45720" rIns="91440" bIns="45720" anchor="b">
            <a:normAutofit/>
          </a:bodyPr>
          <a:lstStyle/>
          <a:p>
            <a:r>
              <a:rPr lang="en-GB">
                <a:latin typeface="Gill Sans MT"/>
              </a:rPr>
              <a:t>ACTIVITY - STRAWPOLL</a:t>
            </a:r>
            <a:endParaRPr lang="en-US"/>
          </a:p>
        </p:txBody>
      </p:sp>
      <p:sp>
        <p:nvSpPr>
          <p:cNvPr id="5" name="Content Placeholder 4">
            <a:extLst>
              <a:ext uri="{FF2B5EF4-FFF2-40B4-BE49-F238E27FC236}">
                <a16:creationId xmlns:a16="http://schemas.microsoft.com/office/drawing/2014/main" id="{F0E410BB-7F0C-824A-D91E-533F35A1027E}"/>
              </a:ext>
            </a:extLst>
          </p:cNvPr>
          <p:cNvSpPr>
            <a:spLocks noGrp="1"/>
          </p:cNvSpPr>
          <p:nvPr>
            <p:ph idx="1"/>
          </p:nvPr>
        </p:nvSpPr>
        <p:spPr>
          <a:xfrm>
            <a:off x="175313" y="1337714"/>
            <a:ext cx="11835898" cy="5201895"/>
          </a:xfrm>
        </p:spPr>
        <p:txBody>
          <a:bodyPr vert="horz" lIns="91440" tIns="45720" rIns="91440" bIns="45720" rtlCol="0" anchor="t">
            <a:noAutofit/>
          </a:bodyPr>
          <a:lstStyle/>
          <a:p>
            <a:pPr>
              <a:buNone/>
            </a:pPr>
            <a:r>
              <a:rPr lang="en-GB" sz="2400" dirty="0">
                <a:latin typeface="Gill Sans MT"/>
              </a:rPr>
              <a:t>Mary lives only in a single black and white room. </a:t>
            </a:r>
            <a:endParaRPr lang="en-US"/>
          </a:p>
          <a:p>
            <a:pPr>
              <a:buNone/>
            </a:pPr>
            <a:endParaRPr lang="en-GB" sz="2400" dirty="0">
              <a:latin typeface="Gill Sans MT"/>
            </a:endParaRPr>
          </a:p>
          <a:p>
            <a:pPr>
              <a:buNone/>
            </a:pPr>
            <a:r>
              <a:rPr lang="en-GB" sz="2400" dirty="0">
                <a:latin typeface="Gill Sans MT"/>
              </a:rPr>
              <a:t>She reads black and white books and uses screens that only display images in black and white </a:t>
            </a:r>
            <a:endParaRPr lang="en-US">
              <a:latin typeface="Gill Sans MT"/>
            </a:endParaRPr>
          </a:p>
          <a:p>
            <a:pPr>
              <a:buNone/>
            </a:pPr>
            <a:r>
              <a:rPr lang="en-GB" sz="2400">
                <a:latin typeface="Gill Sans MT"/>
              </a:rPr>
              <a:t>to learn everything. She knows that colour exists and has learnt about colour using physics</a:t>
            </a:r>
            <a:endParaRPr lang="en-US" dirty="0">
              <a:latin typeface="Gill Sans MT"/>
            </a:endParaRPr>
          </a:p>
          <a:p>
            <a:pPr>
              <a:buNone/>
            </a:pPr>
            <a:r>
              <a:rPr lang="en-GB" sz="2400" dirty="0">
                <a:latin typeface="Gill Sans MT"/>
              </a:rPr>
              <a:t>and biology books. One day, her computer screen breaks and displays the colour red. </a:t>
            </a:r>
            <a:r>
              <a:rPr lang="en-GB" sz="2400">
                <a:latin typeface="Gill Sans MT"/>
              </a:rPr>
              <a:t>For the</a:t>
            </a:r>
            <a:endParaRPr lang="en-US"/>
          </a:p>
          <a:p>
            <a:pPr>
              <a:buNone/>
            </a:pPr>
            <a:r>
              <a:rPr lang="en-GB" sz="2400" dirty="0">
                <a:latin typeface="Gill Sans MT"/>
              </a:rPr>
              <a:t>first time, she sees colour. </a:t>
            </a:r>
            <a:endParaRPr lang="en-US" dirty="0"/>
          </a:p>
          <a:p>
            <a:pPr>
              <a:buNone/>
            </a:pPr>
            <a:endParaRPr lang="en-GB" sz="2400" dirty="0">
              <a:latin typeface="Gill Sans MT"/>
            </a:endParaRPr>
          </a:p>
          <a:p>
            <a:pPr>
              <a:buNone/>
            </a:pPr>
            <a:r>
              <a:rPr lang="en-GB" sz="2400" dirty="0">
                <a:latin typeface="Gill Sans MT"/>
              </a:rPr>
              <a:t>Is it possible for her to learn something new (something she wasn't able to</a:t>
            </a:r>
            <a:r>
              <a:rPr lang="en-GB" sz="2400">
                <a:latin typeface="Gill Sans MT"/>
              </a:rPr>
              <a:t> learn in black and</a:t>
            </a:r>
            <a:endParaRPr lang="en-US" dirty="0"/>
          </a:p>
          <a:p>
            <a:pPr>
              <a:buNone/>
            </a:pPr>
            <a:r>
              <a:rPr lang="en-GB" sz="2400" dirty="0">
                <a:latin typeface="Gill Sans MT"/>
              </a:rPr>
              <a:t>white) now that she is able to see colours?  </a:t>
            </a:r>
            <a:endParaRPr lang="en-US" dirty="0"/>
          </a:p>
          <a:p>
            <a:pPr>
              <a:buNone/>
            </a:pPr>
            <a:endParaRPr lang="en-GB"/>
          </a:p>
          <a:p>
            <a:pPr marL="0" indent="0">
              <a:buNone/>
            </a:pPr>
            <a:endParaRPr lang="en-GB" sz="2400" dirty="0"/>
          </a:p>
        </p:txBody>
      </p:sp>
      <p:pic>
        <p:nvPicPr>
          <p:cNvPr id="3" name="Picture 2" descr="A qr code on a white background&#10;&#10;Description automatically generated">
            <a:extLst>
              <a:ext uri="{FF2B5EF4-FFF2-40B4-BE49-F238E27FC236}">
                <a16:creationId xmlns:a16="http://schemas.microsoft.com/office/drawing/2014/main" id="{1F083921-3BB5-D5D3-3232-E16A42636F77}"/>
              </a:ext>
            </a:extLst>
          </p:cNvPr>
          <p:cNvPicPr>
            <a:picLocks noChangeAspect="1"/>
          </p:cNvPicPr>
          <p:nvPr/>
        </p:nvPicPr>
        <p:blipFill rotWithShape="1">
          <a:blip r:embed="rId2"/>
          <a:srcRect l="8587" t="9319" r="179" b="-179"/>
          <a:stretch/>
        </p:blipFill>
        <p:spPr>
          <a:xfrm>
            <a:off x="9397502" y="4549089"/>
            <a:ext cx="2536371" cy="2525969"/>
          </a:xfrm>
          <a:prstGeom prst="rect">
            <a:avLst/>
          </a:prstGeom>
        </p:spPr>
      </p:pic>
    </p:spTree>
    <p:extLst>
      <p:ext uri="{BB962C8B-B14F-4D97-AF65-F5344CB8AC3E}">
        <p14:creationId xmlns:p14="http://schemas.microsoft.com/office/powerpoint/2010/main" val="144645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29e309-5067-420f-889f-e44dba4a11cd" xsi:nil="true"/>
    <lcf76f155ced4ddcb4097134ff3c332f xmlns="1acd542e-fec4-464b-a0b9-883f33ef757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5D3D289A6AA4A916B83A0E0727C46" ma:contentTypeVersion="16" ma:contentTypeDescription="Create a new document." ma:contentTypeScope="" ma:versionID="4d3a4c6c841c22ff61c0a8c0410f543e">
  <xsd:schema xmlns:xsd="http://www.w3.org/2001/XMLSchema" xmlns:xs="http://www.w3.org/2001/XMLSchema" xmlns:p="http://schemas.microsoft.com/office/2006/metadata/properties" xmlns:ns2="1acd542e-fec4-464b-a0b9-883f33ef757b" xmlns:ns3="0b29e309-5067-420f-889f-e44dba4a11cd" targetNamespace="http://schemas.microsoft.com/office/2006/metadata/properties" ma:root="true" ma:fieldsID="1b3df838a530ff639b26d5a9ee956b3c" ns2:_="" ns3:_="">
    <xsd:import namespace="1acd542e-fec4-464b-a0b9-883f33ef757b"/>
    <xsd:import namespace="0b29e309-5067-420f-889f-e44dba4a11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d542e-fec4-464b-a0b9-883f33ef7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038f4db-6faf-4b53-8a05-2b4e7a76ecb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29e309-5067-420f-889f-e44dba4a11c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a2019-a0a6-437f-ae6b-c9df9d15834b}" ma:internalName="TaxCatchAll" ma:showField="CatchAllData" ma:web="0b29e309-5067-420f-889f-e44dba4a11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986F34-7329-4872-A908-12C8DF925BF4}">
  <ds:schemaRefs>
    <ds:schemaRef ds:uri="0b29e309-5067-420f-889f-e44dba4a11cd"/>
    <ds:schemaRef ds:uri="1acd542e-fec4-464b-a0b9-883f33ef75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1772E0-71CB-4AD1-8A1E-0A2D4994D8F1}">
  <ds:schemaRefs>
    <ds:schemaRef ds:uri="http://schemas.microsoft.com/sharepoint/v3/contenttype/forms"/>
  </ds:schemaRefs>
</ds:datastoreItem>
</file>

<file path=customXml/itemProps3.xml><?xml version="1.0" encoding="utf-8"?>
<ds:datastoreItem xmlns:ds="http://schemas.openxmlformats.org/officeDocument/2006/customXml" ds:itemID="{7091E551-DA3E-44BC-A9BC-E55A2B4CA78F}">
  <ds:schemaRefs>
    <ds:schemaRef ds:uri="0b29e309-5067-420f-889f-e44dba4a11cd"/>
    <ds:schemaRef ds:uri="1acd542e-fec4-464b-a0b9-883f33ef7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White Video box</vt:lpstr>
      <vt:lpstr>TAS152</vt:lpstr>
      <vt:lpstr>CLASSICAL PRODUCTION FACTORS</vt:lpstr>
      <vt:lpstr>DATA BROKERS</vt:lpstr>
      <vt:lpstr>WHAT CAN USERS DO TO PROTECT THEIR DATA?</vt:lpstr>
      <vt:lpstr>THE 5 Ps OF ETHICAL DATA HANDLING</vt:lpstr>
      <vt:lpstr>FAMOUS SOUTH AFRICAN TECH COMPANIES</vt:lpstr>
      <vt:lpstr>ACTIVITY - STRAWPOLL</vt:lpstr>
      <vt:lpstr>ACTIVITY - STRAWPOLL</vt:lpstr>
      <vt:lpstr>ACTIVITY - STRAWPOLL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revision>220</cp:revision>
  <dcterms:created xsi:type="dcterms:W3CDTF">2021-02-17T07:10:33Z</dcterms:created>
  <dcterms:modified xsi:type="dcterms:W3CDTF">2024-03-28T06:54:28Z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y fmtid="{D5CDD505-2E9C-101B-9397-08002B2CF9AE}" pid="4" name="ContentTypeId">
    <vt:lpwstr>0x010100CA45D3D289A6AA4A916B83A0E0727C46</vt:lpwstr>
  </property>
</Properties>
</file>