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6" r:id="rId5"/>
    <p:sldId id="279" r:id="rId6"/>
    <p:sldId id="281" r:id="rId7"/>
    <p:sldId id="280" r:id="rId8"/>
    <p:sldId id="282" r:id="rId9"/>
    <p:sldId id="268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F7022-DB7A-7613-7C1F-0CB0A4AAB86A}" v="382" dt="2024-04-03T18:09:21.667"/>
    <p1510:client id="{7C5FDC4E-806C-77F5-BA80-037F628F5D22}" v="44" dt="2024-04-03T13:57:15.596"/>
    <p1510:client id="{9752CFF2-646D-6604-79E6-8690757056E1}" v="139" dt="2024-04-03T17:46:28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75742" autoAdjust="0"/>
  </p:normalViewPr>
  <p:slideViewPr>
    <p:cSldViewPr snapToGrid="0">
      <p:cViewPr varScale="1">
        <p:scale>
          <a:sx n="63" d="100"/>
          <a:sy n="63" d="100"/>
        </p:scale>
        <p:origin x="20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73DF7022-DB7A-7613-7C1F-0CB0A4AAB86A}"/>
    <pc:docChg chg="addSld modSld">
      <pc:chgData name="Mia Gerber (STADIO - Centurion)" userId="S::miag@stadio.ac.za::d3f4434c-cc81-4823-ad51-d563427b1762" providerId="AD" clId="Web-{73DF7022-DB7A-7613-7C1F-0CB0A4AAB86A}" dt="2024-04-03T18:09:21.667" v="316"/>
      <pc:docMkLst>
        <pc:docMk/>
      </pc:docMkLst>
      <pc:sldChg chg="addSp modSp addAnim">
        <pc:chgData name="Mia Gerber (STADIO - Centurion)" userId="S::miag@stadio.ac.za::d3f4434c-cc81-4823-ad51-d563427b1762" providerId="AD" clId="Web-{73DF7022-DB7A-7613-7C1F-0CB0A4AAB86A}" dt="2024-04-03T18:09:07.775" v="313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73DF7022-DB7A-7613-7C1F-0CB0A4AAB86A}" dt="2024-04-03T17:54:37.184" v="80" actId="1076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73DF7022-DB7A-7613-7C1F-0CB0A4AAB86A}" dt="2024-04-03T17:54:34.121" v="79" actId="1076"/>
          <ac:spMkLst>
            <pc:docMk/>
            <pc:sldMk cId="4270310816" sldId="279"/>
            <ac:spMk id="4" creationId="{BEE7BB48-C887-2C8F-761C-3179B44343DD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5:58.389" v="135" actId="20577"/>
          <ac:spMkLst>
            <pc:docMk/>
            <pc:sldMk cId="4270310816" sldId="279"/>
            <ac:spMk id="6" creationId="{BD4544FD-9D2B-919E-9A21-5BBA99A36EE4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5:27.029" v="99" actId="1076"/>
          <ac:spMkLst>
            <pc:docMk/>
            <pc:sldMk cId="4270310816" sldId="279"/>
            <ac:spMk id="7" creationId="{0F99F16C-8CE4-CB22-A703-3FFA9708A3C3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6:08.796" v="136" actId="1076"/>
          <ac:spMkLst>
            <pc:docMk/>
            <pc:sldMk cId="4270310816" sldId="279"/>
            <ac:spMk id="8" creationId="{BD4544FD-9D2B-919E-9A21-5BBA99A36EE4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7:56:08.812" v="137" actId="1076"/>
          <ac:spMkLst>
            <pc:docMk/>
            <pc:sldMk cId="4270310816" sldId="279"/>
            <ac:spMk id="9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73DF7022-DB7A-7613-7C1F-0CB0A4AAB86A}" dt="2024-04-03T17:55:23.716" v="96" actId="14100"/>
          <ac:picMkLst>
            <pc:docMk/>
            <pc:sldMk cId="4270310816" sldId="279"/>
            <ac:picMk id="3" creationId="{3DE4BF1A-52F3-726B-F2AA-6FDB6FF29017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7:55:43.811" v="105" actId="14100"/>
          <ac:picMkLst>
            <pc:docMk/>
            <pc:sldMk cId="4270310816" sldId="279"/>
            <ac:picMk id="5" creationId="{D9B221E0-BADE-6CEE-5C01-D82D06D1AC69}"/>
          </ac:picMkLst>
        </pc:picChg>
      </pc:sldChg>
      <pc:sldChg chg="addSp delSp modSp addAnim">
        <pc:chgData name="Mia Gerber (STADIO - Centurion)" userId="S::miag@stadio.ac.za::d3f4434c-cc81-4823-ad51-d563427b1762" providerId="AD" clId="Web-{73DF7022-DB7A-7613-7C1F-0CB0A4AAB86A}" dt="2024-04-03T18:09:14.619" v="315"/>
        <pc:sldMkLst>
          <pc:docMk/>
          <pc:sldMk cId="2844542557" sldId="280"/>
        </pc:sldMkLst>
        <pc:spChg chg="mod">
          <ac:chgData name="Mia Gerber (STADIO - Centurion)" userId="S::miag@stadio.ac.za::d3f4434c-cc81-4823-ad51-d563427b1762" providerId="AD" clId="Web-{73DF7022-DB7A-7613-7C1F-0CB0A4AAB86A}" dt="2024-04-03T18:01:56.698" v="248" actId="20577"/>
          <ac:spMkLst>
            <pc:docMk/>
            <pc:sldMk cId="2844542557" sldId="280"/>
            <ac:spMk id="3" creationId="{9C82E023-D199-BD5E-307F-B0E52086BA08}"/>
          </ac:spMkLst>
        </pc:spChg>
        <pc:spChg chg="add mod">
          <ac:chgData name="Mia Gerber (STADIO - Centurion)" userId="S::miag@stadio.ac.za::d3f4434c-cc81-4823-ad51-d563427b1762" providerId="AD" clId="Web-{73DF7022-DB7A-7613-7C1F-0CB0A4AAB86A}" dt="2024-04-03T18:02:00.041" v="249" actId="1076"/>
          <ac:spMkLst>
            <pc:docMk/>
            <pc:sldMk cId="2844542557" sldId="280"/>
            <ac:spMk id="4" creationId="{F6D13765-B3BD-9A25-001D-AF3B35DD04BB}"/>
          </ac:spMkLst>
        </pc:spChg>
        <pc:picChg chg="add del mod">
          <ac:chgData name="Mia Gerber (STADIO - Centurion)" userId="S::miag@stadio.ac.za::d3f4434c-cc81-4823-ad51-d563427b1762" providerId="AD" clId="Web-{73DF7022-DB7A-7613-7C1F-0CB0A4AAB86A}" dt="2024-04-03T18:03:00.496" v="255"/>
          <ac:picMkLst>
            <pc:docMk/>
            <pc:sldMk cId="2844542557" sldId="280"/>
            <ac:picMk id="5" creationId="{4C08A926-BBC4-0FA8-DD7F-D0A3F04ED51F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8:02:59.450" v="254" actId="1076"/>
          <ac:picMkLst>
            <pc:docMk/>
            <pc:sldMk cId="2844542557" sldId="280"/>
            <ac:picMk id="6" creationId="{5AD3F88F-2DAC-204E-ED85-027104B80D5E}"/>
          </ac:picMkLst>
        </pc:picChg>
        <pc:picChg chg="add del mod">
          <ac:chgData name="Mia Gerber (STADIO - Centurion)" userId="S::miag@stadio.ac.za::d3f4434c-cc81-4823-ad51-d563427b1762" providerId="AD" clId="Web-{73DF7022-DB7A-7613-7C1F-0CB0A4AAB86A}" dt="2024-04-03T18:04:22.358" v="260"/>
          <ac:picMkLst>
            <pc:docMk/>
            <pc:sldMk cId="2844542557" sldId="280"/>
            <ac:picMk id="7" creationId="{FF1C965F-EEC4-43F2-6FFC-E5EE14CC5360}"/>
          </ac:picMkLst>
        </pc:picChg>
        <pc:picChg chg="add mod">
          <ac:chgData name="Mia Gerber (STADIO - Centurion)" userId="S::miag@stadio.ac.za::d3f4434c-cc81-4823-ad51-d563427b1762" providerId="AD" clId="Web-{73DF7022-DB7A-7613-7C1F-0CB0A4AAB86A}" dt="2024-04-03T18:06:40.365" v="263" actId="688"/>
          <ac:picMkLst>
            <pc:docMk/>
            <pc:sldMk cId="2844542557" sldId="280"/>
            <ac:picMk id="8" creationId="{5FB721D9-7649-20B2-507B-F140F3653978}"/>
          </ac:picMkLst>
        </pc:picChg>
      </pc:sldChg>
      <pc:sldChg chg="addSp modSp addAnim">
        <pc:chgData name="Mia Gerber (STADIO - Centurion)" userId="S::miag@stadio.ac.za::d3f4434c-cc81-4823-ad51-d563427b1762" providerId="AD" clId="Web-{73DF7022-DB7A-7613-7C1F-0CB0A4AAB86A}" dt="2024-04-03T18:09:10.729" v="314"/>
        <pc:sldMkLst>
          <pc:docMk/>
          <pc:sldMk cId="2311230555" sldId="281"/>
        </pc:sldMkLst>
        <pc:spChg chg="mod">
          <ac:chgData name="Mia Gerber (STADIO - Centurion)" userId="S::miag@stadio.ac.za::d3f4434c-cc81-4823-ad51-d563427b1762" providerId="AD" clId="Web-{73DF7022-DB7A-7613-7C1F-0CB0A4AAB86A}" dt="2024-04-03T17:59:57.725" v="202" actId="20577"/>
          <ac:spMkLst>
            <pc:docMk/>
            <pc:sldMk cId="2311230555" sldId="281"/>
            <ac:spMk id="3" creationId="{4DA873A2-1DB9-874A-0C33-3365FC082A10}"/>
          </ac:spMkLst>
        </pc:spChg>
        <pc:picChg chg="add mod">
          <ac:chgData name="Mia Gerber (STADIO - Centurion)" userId="S::miag@stadio.ac.za::d3f4434c-cc81-4823-ad51-d563427b1762" providerId="AD" clId="Web-{73DF7022-DB7A-7613-7C1F-0CB0A4AAB86A}" dt="2024-04-03T17:48:56.704" v="16" actId="14100"/>
          <ac:picMkLst>
            <pc:docMk/>
            <pc:sldMk cId="2311230555" sldId="281"/>
            <ac:picMk id="4" creationId="{16EE2D00-467C-1E6C-9FFC-A9192445DE11}"/>
          </ac:picMkLst>
        </pc:picChg>
      </pc:sldChg>
      <pc:sldChg chg="modSp add replId addAnim">
        <pc:chgData name="Mia Gerber (STADIO - Centurion)" userId="S::miag@stadio.ac.za::d3f4434c-cc81-4823-ad51-d563427b1762" providerId="AD" clId="Web-{73DF7022-DB7A-7613-7C1F-0CB0A4AAB86A}" dt="2024-04-03T18:09:21.667" v="316"/>
        <pc:sldMkLst>
          <pc:docMk/>
          <pc:sldMk cId="2435535927" sldId="282"/>
        </pc:sldMkLst>
        <pc:spChg chg="mod">
          <ac:chgData name="Mia Gerber (STADIO - Centurion)" userId="S::miag@stadio.ac.za::d3f4434c-cc81-4823-ad51-d563427b1762" providerId="AD" clId="Web-{73DF7022-DB7A-7613-7C1F-0CB0A4AAB86A}" dt="2024-04-03T18:09:01.791" v="312" actId="20577"/>
          <ac:spMkLst>
            <pc:docMk/>
            <pc:sldMk cId="2435535927" sldId="282"/>
            <ac:spMk id="3" creationId="{9C82E023-D199-BD5E-307F-B0E52086BA08}"/>
          </ac:spMkLst>
        </pc:spChg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9752CFF2-646D-6604-79E6-8690757056E1}"/>
    <pc:docChg chg="addSld modSld sldOrd">
      <pc:chgData name="Mia Gerber (STADIO - Centurion)" userId="S::miag@stadio.ac.za::d3f4434c-cc81-4823-ad51-d563427b1762" providerId="AD" clId="Web-{9752CFF2-646D-6604-79E6-8690757056E1}" dt="2024-04-03T17:46:28.502" v="139" actId="20577"/>
      <pc:docMkLst>
        <pc:docMk/>
      </pc:docMkLst>
      <pc:sldChg chg="modSp">
        <pc:chgData name="Mia Gerber (STADIO - Centurion)" userId="S::miag@stadio.ac.za::d3f4434c-cc81-4823-ad51-d563427b1762" providerId="AD" clId="Web-{9752CFF2-646D-6604-79E6-8690757056E1}" dt="2024-04-03T14:21:37.457" v="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752CFF2-646D-6604-79E6-8690757056E1}" dt="2024-04-03T14:21:37.457" v="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Sp modSp">
        <pc:chgData name="Mia Gerber (STADIO - Centurion)" userId="S::miag@stadio.ac.za::d3f4434c-cc81-4823-ad51-d563427b1762" providerId="AD" clId="Web-{9752CFF2-646D-6604-79E6-8690757056E1}" dt="2024-04-03T17:45:07.719" v="120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752CFF2-646D-6604-79E6-8690757056E1}" dt="2024-04-03T14:21:49.270" v="26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752CFF2-646D-6604-79E6-8690757056E1}" dt="2024-04-03T17:45:07.719" v="120" actId="20577"/>
          <ac:spMkLst>
            <pc:docMk/>
            <pc:sldMk cId="4270310816" sldId="279"/>
            <ac:spMk id="4" creationId="{BEE7BB48-C887-2C8F-761C-3179B44343DD}"/>
          </ac:spMkLst>
        </pc:spChg>
        <pc:picChg chg="del">
          <ac:chgData name="Mia Gerber (STADIO - Centurion)" userId="S::miag@stadio.ac.za::d3f4434c-cc81-4823-ad51-d563427b1762" providerId="AD" clId="Web-{9752CFF2-646D-6604-79E6-8690757056E1}" dt="2024-04-03T14:21:40.567" v="3"/>
          <ac:picMkLst>
            <pc:docMk/>
            <pc:sldMk cId="4270310816" sldId="279"/>
            <ac:picMk id="8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9752CFF2-646D-6604-79E6-8690757056E1}" dt="2024-04-03T14:22:02.567" v="48" actId="20577"/>
        <pc:sldMkLst>
          <pc:docMk/>
          <pc:sldMk cId="2844542557" sldId="280"/>
        </pc:sldMkLst>
        <pc:spChg chg="mod">
          <ac:chgData name="Mia Gerber (STADIO - Centurion)" userId="S::miag@stadio.ac.za::d3f4434c-cc81-4823-ad51-d563427b1762" providerId="AD" clId="Web-{9752CFF2-646D-6604-79E6-8690757056E1}" dt="2024-04-03T14:22:02.567" v="48" actId="20577"/>
          <ac:spMkLst>
            <pc:docMk/>
            <pc:sldMk cId="2844542557" sldId="280"/>
            <ac:spMk id="2" creationId="{0E1255E1-2AC7-4E8C-A667-5A3C9A3450D2}"/>
          </ac:spMkLst>
        </pc:spChg>
      </pc:sldChg>
      <pc:sldChg chg="modSp new ord">
        <pc:chgData name="Mia Gerber (STADIO - Centurion)" userId="S::miag@stadio.ac.za::d3f4434c-cc81-4823-ad51-d563427b1762" providerId="AD" clId="Web-{9752CFF2-646D-6604-79E6-8690757056E1}" dt="2024-04-03T17:46:28.502" v="139" actId="20577"/>
        <pc:sldMkLst>
          <pc:docMk/>
          <pc:sldMk cId="2311230555" sldId="281"/>
        </pc:sldMkLst>
        <pc:spChg chg="mod">
          <ac:chgData name="Mia Gerber (STADIO - Centurion)" userId="S::miag@stadio.ac.za::d3f4434c-cc81-4823-ad51-d563427b1762" providerId="AD" clId="Web-{9752CFF2-646D-6604-79E6-8690757056E1}" dt="2024-04-03T14:24:44.757" v="89" actId="20577"/>
          <ac:spMkLst>
            <pc:docMk/>
            <pc:sldMk cId="2311230555" sldId="281"/>
            <ac:spMk id="2" creationId="{F273E445-A734-DDDF-EA88-1803C32B5FD4}"/>
          </ac:spMkLst>
        </pc:spChg>
        <pc:spChg chg="mod">
          <ac:chgData name="Mia Gerber (STADIO - Centurion)" userId="S::miag@stadio.ac.za::d3f4434c-cc81-4823-ad51-d563427b1762" providerId="AD" clId="Web-{9752CFF2-646D-6604-79E6-8690757056E1}" dt="2024-04-03T17:46:28.502" v="139" actId="20577"/>
          <ac:spMkLst>
            <pc:docMk/>
            <pc:sldMk cId="2311230555" sldId="281"/>
            <ac:spMk id="3" creationId="{4DA873A2-1DB9-874A-0C33-3365FC082A10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7C5FDC4E-806C-77F5-BA80-037F628F5D22}"/>
    <pc:docChg chg="addSld delSld modSld">
      <pc:chgData name="Mia Gerber (STADIO - Centurion)" userId="S::miag@stadio.ac.za::d3f4434c-cc81-4823-ad51-d563427b1762" providerId="AD" clId="Web-{7C5FDC4E-806C-77F5-BA80-037F628F5D22}" dt="2024-04-03T13:57:15.596" v="24"/>
      <pc:docMkLst>
        <pc:docMk/>
      </pc:docMkLst>
      <pc:sldChg chg="modSp">
        <pc:chgData name="Mia Gerber (STADIO - Centurion)" userId="S::miag@stadio.ac.za::d3f4434c-cc81-4823-ad51-d563427b1762" providerId="AD" clId="Web-{7C5FDC4E-806C-77F5-BA80-037F628F5D22}" dt="2024-04-03T13:56:43.579" v="3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7C5FDC4E-806C-77F5-BA80-037F628F5D22}" dt="2024-04-03T13:56:43.579" v="3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 del delAnim">
        <pc:chgData name="Mia Gerber (STADIO - Centurion)" userId="S::miag@stadio.ac.za::d3f4434c-cc81-4823-ad51-d563427b1762" providerId="AD" clId="Web-{7C5FDC4E-806C-77F5-BA80-037F628F5D22}" dt="2024-04-03T13:57:15.596" v="24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7C5FDC4E-806C-77F5-BA80-037F628F5D22}" dt="2024-04-03T13:57:15.596" v="24"/>
          <ac:spMkLst>
            <pc:docMk/>
            <pc:sldMk cId="4270310816" sldId="279"/>
            <ac:spMk id="4" creationId="{BEE7BB48-C887-2C8F-761C-3179B44343DD}"/>
          </ac:spMkLst>
        </pc:spChg>
        <pc:spChg chg="del">
          <ac:chgData name="Mia Gerber (STADIO - Centurion)" userId="S::miag@stadio.ac.za::d3f4434c-cc81-4823-ad51-d563427b1762" providerId="AD" clId="Web-{7C5FDC4E-806C-77F5-BA80-037F628F5D22}" dt="2024-04-03T13:57:15.596" v="24"/>
          <ac:spMkLst>
            <pc:docMk/>
            <pc:sldMk cId="4270310816" sldId="279"/>
            <ac:spMk id="5" creationId="{F0E410BB-7F0C-824A-D91E-533F35A1027E}"/>
          </ac:spMkLst>
        </pc:spChg>
      </pc:sldChg>
      <pc:sldChg chg="add del">
        <pc:chgData name="Mia Gerber (STADIO - Centurion)" userId="S::miag@stadio.ac.za::d3f4434c-cc81-4823-ad51-d563427b1762" providerId="AD" clId="Web-{7C5FDC4E-806C-77F5-BA80-037F628F5D22}" dt="2024-04-03T13:57:12.565" v="23"/>
        <pc:sldMkLst>
          <pc:docMk/>
          <pc:sldMk cId="1125269428" sldId="280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18"/>
        <pc:sldMkLst>
          <pc:docMk/>
          <pc:sldMk cId="1447633131" sldId="284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0"/>
        <pc:sldMkLst>
          <pc:docMk/>
          <pc:sldMk cId="1776165959" sldId="285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1"/>
        <pc:sldMkLst>
          <pc:docMk/>
          <pc:sldMk cId="2401736848" sldId="286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19"/>
        <pc:sldMkLst>
          <pc:docMk/>
          <pc:sldMk cId="2463223393" sldId="287"/>
        </pc:sldMkLst>
      </pc:sldChg>
      <pc:sldChg chg="add del">
        <pc:chgData name="Mia Gerber (STADIO - Centurion)" userId="S::miag@stadio.ac.za::d3f4434c-cc81-4823-ad51-d563427b1762" providerId="AD" clId="Web-{7C5FDC4E-806C-77F5-BA80-037F628F5D22}" dt="2024-04-03T13:57:12.565" v="22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A24C-742C-4D87-A8FC-E6959939940A}" type="datetimeFigureOut">
              <a:rPr lang="en-ZA" smtClean="0"/>
              <a:t>2024/08/25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8DEF0-7209-414C-B404-C4FEDF99A41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32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8DEF0-7209-414C-B404-C4FEDF99A412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257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8DEF0-7209-414C-B404-C4FEDF99A412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669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8DEF0-7209-414C-B404-C4FEDF99A412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540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8DEF0-7209-414C-B404-C4FEDF99A412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29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b="1" dirty="0">
                <a:latin typeface="Gill Sans MT"/>
              </a:rPr>
              <a:t>LECTURE 10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2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ETHICS IN THE INFORMATION SOCIETY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2.3 PEOPLE: COMMUNITY, IDENTITY, GENDER, GENERATION AND EDUCATION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90162"/>
            <a:ext cx="10650566" cy="449743"/>
          </a:xfrm>
        </p:spPr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WHAT IS A KNOWLEDGE SOCIETY?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7BB48-C887-2C8F-761C-3179B443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33599"/>
            <a:ext cx="10650566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Knowledge society:  </a:t>
            </a:r>
            <a:endParaRPr lang="en-US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i="1" dirty="0">
                <a:latin typeface="Gill Sans MT"/>
              </a:rPr>
              <a:t>"Transforms information into resources that allow society to take effective action."</a:t>
            </a:r>
            <a:endParaRPr lang="en-US" sz="2400" i="1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Knowledge societies differ from information societies. </a:t>
            </a:r>
            <a:endParaRPr lang="en-US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Information societies:</a:t>
            </a:r>
            <a:endParaRPr lang="en-US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i="1" dirty="0">
                <a:latin typeface="Gill Sans MT"/>
              </a:rPr>
              <a:t>"Only creates and disseminates the raw data."</a:t>
            </a:r>
            <a:endParaRPr lang="en-US" sz="2400" dirty="0">
              <a:latin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BF1A-52F3-726B-F2AA-6FDB6FF2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15" y="3958750"/>
            <a:ext cx="3536232" cy="3092717"/>
          </a:xfrm>
          <a:prstGeom prst="rect">
            <a:avLst/>
          </a:prstGeom>
        </p:spPr>
      </p:pic>
      <p:pic>
        <p:nvPicPr>
          <p:cNvPr id="5" name="Picture 4" descr="A group of people in a room&#10;&#10;Description automatically generated">
            <a:extLst>
              <a:ext uri="{FF2B5EF4-FFF2-40B4-BE49-F238E27FC236}">
                <a16:creationId xmlns:a16="http://schemas.microsoft.com/office/drawing/2014/main" id="{D9B221E0-BADE-6CEE-5C01-D82D06D1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084" y="3770890"/>
            <a:ext cx="4455848" cy="3695013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BD4544FD-9D2B-919E-9A21-5BBA99A36EE4}"/>
              </a:ext>
            </a:extLst>
          </p:cNvPr>
          <p:cNvSpPr txBox="1"/>
          <p:nvPr/>
        </p:nvSpPr>
        <p:spPr>
          <a:xfrm>
            <a:off x="6132774" y="4535226"/>
            <a:ext cx="21317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Gill Sans MT"/>
                <a:cs typeface="Arial"/>
              </a:rPr>
              <a:t>Knowledge </a:t>
            </a:r>
          </a:p>
          <a:p>
            <a:r>
              <a:rPr lang="en-GB" b="1" dirty="0">
                <a:latin typeface="Gill Sans MT"/>
                <a:cs typeface="Arial"/>
              </a:rPr>
              <a:t>societies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0F99F16C-8CE4-CB22-A703-3FFA9708A3C3}"/>
              </a:ext>
            </a:extLst>
          </p:cNvPr>
          <p:cNvSpPr/>
          <p:nvPr/>
        </p:nvSpPr>
        <p:spPr>
          <a:xfrm rot="10800000" flipH="1">
            <a:off x="7013197" y="5226698"/>
            <a:ext cx="1295856" cy="75743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D4544FD-9D2B-919E-9A21-5BBA99A36EE4}"/>
              </a:ext>
            </a:extLst>
          </p:cNvPr>
          <p:cNvSpPr txBox="1"/>
          <p:nvPr/>
        </p:nvSpPr>
        <p:spPr>
          <a:xfrm>
            <a:off x="590307" y="4618783"/>
            <a:ext cx="21317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Gill Sans MT"/>
                <a:cs typeface="Arial"/>
              </a:rPr>
              <a:t>Information</a:t>
            </a:r>
          </a:p>
          <a:p>
            <a:r>
              <a:rPr lang="en-GB" b="1" dirty="0">
                <a:latin typeface="Gill Sans MT"/>
                <a:cs typeface="Arial"/>
              </a:rPr>
              <a:t>societies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F99F16C-8CE4-CB22-A703-3FFA9708A3C3}"/>
              </a:ext>
            </a:extLst>
          </p:cNvPr>
          <p:cNvSpPr/>
          <p:nvPr/>
        </p:nvSpPr>
        <p:spPr>
          <a:xfrm rot="10800000" flipH="1">
            <a:off x="1470730" y="5310255"/>
            <a:ext cx="1295856" cy="75743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1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E445-A734-DDDF-EA88-1803C32B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 dirty="0">
                <a:latin typeface="Gill Sans MT"/>
              </a:rPr>
              <a:t>WHICH  PRINCIPLES  ARE  KNOWLEDGE  SOCIETIES  BASED  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73A2-1DB9-874A-0C33-3365FC082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0" y="1280325"/>
            <a:ext cx="10650566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A.A.R.F.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b="1" dirty="0">
                <a:latin typeface="Gill Sans MT"/>
              </a:rPr>
              <a:t>A</a:t>
            </a:r>
            <a:r>
              <a:rPr lang="en-GB" sz="2400" dirty="0">
                <a:latin typeface="Gill Sans MT"/>
              </a:rPr>
              <a:t>ccess to information and knowledge </a:t>
            </a:r>
            <a:endParaRPr lang="en-GB" sz="2400" dirty="0"/>
          </a:p>
          <a:p>
            <a:pPr marL="0" indent="0">
              <a:buNone/>
            </a:pPr>
            <a:endParaRPr lang="en-GB" sz="2400" b="1" dirty="0">
              <a:latin typeface="Gill Sans MT"/>
            </a:endParaRPr>
          </a:p>
          <a:p>
            <a:pPr marL="0" indent="0">
              <a:buNone/>
            </a:pPr>
            <a:r>
              <a:rPr lang="en-GB" sz="2400" b="1" dirty="0">
                <a:latin typeface="Gill Sans MT"/>
              </a:rPr>
              <a:t>A</a:t>
            </a:r>
            <a:r>
              <a:rPr lang="en-GB" sz="2400" dirty="0">
                <a:latin typeface="Gill Sans MT"/>
              </a:rPr>
              <a:t>ccess to quality education 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>
                <a:latin typeface="Gill Sans MT"/>
              </a:rPr>
              <a:t>R</a:t>
            </a:r>
            <a:r>
              <a:rPr lang="en-GB" sz="2400" dirty="0">
                <a:latin typeface="Gill Sans MT"/>
              </a:rPr>
              <a:t>espect for cultural and linguistic diversity 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>
                <a:latin typeface="Gill Sans MT"/>
              </a:rPr>
              <a:t>F</a:t>
            </a:r>
            <a:r>
              <a:rPr lang="en-GB" sz="2400" dirty="0">
                <a:latin typeface="Gill Sans MT"/>
              </a:rPr>
              <a:t>reedom of expression </a:t>
            </a:r>
            <a:endParaRPr lang="en-GB" dirty="0">
              <a:latin typeface="Gill Sans MT"/>
            </a:endParaRPr>
          </a:p>
        </p:txBody>
      </p:sp>
      <p:pic>
        <p:nvPicPr>
          <p:cNvPr id="4" name="Picture 3" descr="Cartoon a cartoon of a wolf with a speech bubble&#10;&#10;Description automatically generated">
            <a:extLst>
              <a:ext uri="{FF2B5EF4-FFF2-40B4-BE49-F238E27FC236}">
                <a16:creationId xmlns:a16="http://schemas.microsoft.com/office/drawing/2014/main" id="{16EE2D00-467C-1E6C-9FFC-A9192445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7" y="1718379"/>
            <a:ext cx="5445379" cy="58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5E1-2AC7-4E8C-A667-5A3C9A34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KEY ASPECTS OF KNOWLEDGE SOCIETIES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E023-D199-BD5E-307F-B0E52086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257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400" b="1" dirty="0">
                <a:latin typeface="Gill Sans MT"/>
              </a:rPr>
              <a:t>V</a:t>
            </a:r>
            <a:r>
              <a:rPr lang="en-GB" sz="2400" dirty="0">
                <a:latin typeface="Gill Sans MT"/>
              </a:rPr>
              <a:t>alue-based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dirty="0">
                <a:latin typeface="Gill Sans MT"/>
              </a:rPr>
              <a:t>P</a:t>
            </a:r>
            <a:r>
              <a:rPr lang="en-GB" sz="2400" dirty="0">
                <a:latin typeface="Gill Sans MT"/>
              </a:rPr>
              <a:t>eople-centred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GB" sz="2400" b="1" dirty="0">
                <a:latin typeface="Gill Sans MT"/>
              </a:rPr>
              <a:t>B</a:t>
            </a:r>
            <a:r>
              <a:rPr lang="en-GB" sz="2400" dirty="0">
                <a:latin typeface="Gill Sans MT"/>
              </a:rPr>
              <a:t>alance the needs of individuals and communities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dirty="0">
                <a:latin typeface="Gill Sans MT"/>
              </a:rPr>
              <a:t>E</a:t>
            </a:r>
            <a:r>
              <a:rPr lang="en-GB" sz="2400" dirty="0">
                <a:latin typeface="Gill Sans MT"/>
              </a:rPr>
              <a:t>ducation-focused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dirty="0">
                <a:latin typeface="Gill Sans MT"/>
              </a:rPr>
              <a:t>G</a:t>
            </a:r>
            <a:r>
              <a:rPr lang="en-GB" sz="2400" dirty="0">
                <a:latin typeface="Gill Sans MT"/>
              </a:rPr>
              <a:t>ender-oriented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b="1" dirty="0">
                <a:latin typeface="Gill Sans MT"/>
              </a:rPr>
              <a:t>G</a:t>
            </a:r>
            <a:r>
              <a:rPr lang="en-GB" sz="2400" dirty="0">
                <a:latin typeface="Gill Sans MT"/>
              </a:rPr>
              <a:t>eneration-sensitive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13765-B3BD-9A25-001D-AF3B35DD04BB}"/>
              </a:ext>
            </a:extLst>
          </p:cNvPr>
          <p:cNvSpPr txBox="1"/>
          <p:nvPr/>
        </p:nvSpPr>
        <p:spPr>
          <a:xfrm>
            <a:off x="702325" y="4251495"/>
            <a:ext cx="45044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Gill Sans MT"/>
                <a:cs typeface="Arial"/>
              </a:rPr>
              <a:t>V</a:t>
            </a:r>
            <a:r>
              <a:rPr lang="en-GB" sz="2400" dirty="0">
                <a:latin typeface="Gill Sans MT"/>
                <a:cs typeface="Arial"/>
              </a:rPr>
              <a:t>iolent </a:t>
            </a:r>
            <a:r>
              <a:rPr lang="en-GB" sz="2400" b="1" dirty="0">
                <a:latin typeface="Gill Sans MT"/>
                <a:cs typeface="Arial"/>
              </a:rPr>
              <a:t>P</a:t>
            </a:r>
            <a:r>
              <a:rPr lang="en-GB" sz="2400" dirty="0">
                <a:latin typeface="Gill Sans MT"/>
                <a:cs typeface="Arial"/>
              </a:rPr>
              <a:t>urple </a:t>
            </a:r>
            <a:r>
              <a:rPr lang="en-GB" sz="2400" b="1" dirty="0">
                <a:latin typeface="Gill Sans MT"/>
                <a:cs typeface="Arial"/>
              </a:rPr>
              <a:t>B</a:t>
            </a:r>
            <a:r>
              <a:rPr lang="en-GB" sz="2400" dirty="0">
                <a:latin typeface="Gill Sans MT"/>
                <a:cs typeface="Arial"/>
              </a:rPr>
              <a:t>ig </a:t>
            </a:r>
            <a:r>
              <a:rPr lang="en-GB" sz="2400" b="1" dirty="0">
                <a:latin typeface="Gill Sans MT"/>
                <a:cs typeface="Arial"/>
              </a:rPr>
              <a:t>E.G.G.</a:t>
            </a:r>
          </a:p>
        </p:txBody>
      </p:sp>
      <p:pic>
        <p:nvPicPr>
          <p:cNvPr id="6" name="Picture 5" descr="A purple egg on a white background&#10;&#10;Description automatically generated">
            <a:extLst>
              <a:ext uri="{FF2B5EF4-FFF2-40B4-BE49-F238E27FC236}">
                <a16:creationId xmlns:a16="http://schemas.microsoft.com/office/drawing/2014/main" id="{5AD3F88F-2DAC-204E-ED85-027104B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916" y="2685251"/>
            <a:ext cx="4114800" cy="4114800"/>
          </a:xfrm>
          <a:prstGeom prst="rect">
            <a:avLst/>
          </a:prstGeom>
        </p:spPr>
      </p:pic>
      <p:pic>
        <p:nvPicPr>
          <p:cNvPr id="8" name="Picture 7" descr="A knife with a black handle&#10;&#10;Description automatically generated">
            <a:extLst>
              <a:ext uri="{FF2B5EF4-FFF2-40B4-BE49-F238E27FC236}">
                <a16:creationId xmlns:a16="http://schemas.microsoft.com/office/drawing/2014/main" id="{5FB721D9-7649-20B2-507B-F140F365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000">
            <a:off x="6145878" y="3633217"/>
            <a:ext cx="2162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55E1-2AC7-4E8C-A667-5A3C9A34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KEY ASPECTS OF KNOWLEDGE SOCIETIES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E023-D199-BD5E-307F-B0E52086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Value-based: </a:t>
            </a:r>
            <a:r>
              <a:rPr lang="en-GB" sz="2400" dirty="0">
                <a:latin typeface="Gill Sans MT"/>
              </a:rPr>
              <a:t>Share knowledge for the benefit of individuals, families, communities and nations, while respecting rights.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People-centred: </a:t>
            </a:r>
            <a:r>
              <a:rPr lang="en-GB" sz="2400" dirty="0">
                <a:latin typeface="Gill Sans MT"/>
              </a:rPr>
              <a:t>Purpose of ICTs should always be to serve the needs of people. 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Balance the needs of individuals and communities: </a:t>
            </a:r>
            <a:r>
              <a:rPr lang="en-GB" sz="2400" dirty="0">
                <a:latin typeface="Gill Sans MT"/>
              </a:rPr>
              <a:t>Help young adults to build strong identities. 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Education-focused: </a:t>
            </a:r>
            <a:r>
              <a:rPr lang="en-GB" sz="2400" dirty="0">
                <a:latin typeface="Gill Sans MT"/>
              </a:rPr>
              <a:t>Create awareness of information ethics and encourage viewing unsubstantiated information through a critical lens. 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Gender-oriented: </a:t>
            </a:r>
            <a:r>
              <a:rPr lang="en-GB" sz="2400" dirty="0">
                <a:latin typeface="Gill Sans MT"/>
              </a:rPr>
              <a:t>Ensure women are represented at all levels of decision-making including ICTs. 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Generation-sensitive: </a:t>
            </a:r>
            <a:r>
              <a:rPr lang="en-GB" sz="2400" dirty="0">
                <a:latin typeface="Gill Sans MT"/>
              </a:rPr>
              <a:t>Ensure older persons are equipped with basic computer literacy skills.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553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231</Words>
  <Application>Microsoft Office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Gill Sans MT</vt:lpstr>
      <vt:lpstr>White Video box</vt:lpstr>
      <vt:lpstr>TAS152</vt:lpstr>
      <vt:lpstr>WHAT IS A KNOWLEDGE SOCIETY?</vt:lpstr>
      <vt:lpstr>WHICH  PRINCIPLES  ARE  KNOWLEDGE  SOCIETIES  BASED  ON?</vt:lpstr>
      <vt:lpstr>KEY ASPECTS OF KNOWLEDGE SOCIETIES</vt:lpstr>
      <vt:lpstr>KEY ASPECTS OF KNOWLEDGE SOCIETIES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430</cp:revision>
  <dcterms:created xsi:type="dcterms:W3CDTF">2021-02-17T07:10:33Z</dcterms:created>
  <dcterms:modified xsi:type="dcterms:W3CDTF">2024-08-25T16:56:59Z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