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9" r:id="rId6"/>
    <p:sldId id="280" r:id="rId7"/>
    <p:sldId id="281" r:id="rId8"/>
    <p:sldId id="282" r:id="rId9"/>
    <p:sldId id="268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80C9-F83E-3DD4-2B0B-008F675D0A94}" v="13" dt="2024-04-03T14:06:15.039"/>
    <p1510:client id="{43D909E3-5583-E451-66C1-2D1829B143C4}" v="150" dt="2024-04-03T18:31:14.459"/>
    <p1510:client id="{758DC720-556A-17CD-F412-3E9CD8BA881C}" v="79" dt="2024-04-03T18:44:57.713"/>
    <p1510:client id="{A04772AF-BF71-A30D-AF51-6268FAC277D8}" v="18" dt="2024-04-03T14:53:55.077"/>
    <p1510:client id="{AE69516C-A8CE-D3FE-C260-5B0DF02BB66F}" v="17" dt="2024-04-04T07:13:53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758DC720-556A-17CD-F412-3E9CD8BA881C}"/>
    <pc:docChg chg="modSld">
      <pc:chgData name="Mia Gerber (STADIO - Centurion)" userId="S::miag@stadio.ac.za::d3f4434c-cc81-4823-ad51-d563427b1762" providerId="AD" clId="Web-{758DC720-556A-17CD-F412-3E9CD8BA881C}" dt="2024-04-03T18:44:57.713" v="78"/>
      <pc:docMkLst>
        <pc:docMk/>
      </pc:docMkLst>
      <pc:sldChg chg="addSp delSp modSp addAnim">
        <pc:chgData name="Mia Gerber (STADIO - Centurion)" userId="S::miag@stadio.ac.za::d3f4434c-cc81-4823-ad51-d563427b1762" providerId="AD" clId="Web-{758DC720-556A-17CD-F412-3E9CD8BA881C}" dt="2024-04-03T18:44:57.713" v="78"/>
        <pc:sldMkLst>
          <pc:docMk/>
          <pc:sldMk cId="1305451126" sldId="282"/>
        </pc:sldMkLst>
        <pc:spChg chg="add mod">
          <ac:chgData name="Mia Gerber (STADIO - Centurion)" userId="S::miag@stadio.ac.za::d3f4434c-cc81-4823-ad51-d563427b1762" providerId="AD" clId="Web-{758DC720-556A-17CD-F412-3E9CD8BA881C}" dt="2024-04-03T18:42:02.926" v="61"/>
          <ac:spMkLst>
            <pc:docMk/>
            <pc:sldMk cId="1305451126" sldId="282"/>
            <ac:spMk id="3" creationId="{7ABCAFEA-EE93-E0E3-6318-97DE35ABDE66}"/>
          </ac:spMkLst>
        </pc:spChg>
        <pc:spChg chg="mod">
          <ac:chgData name="Mia Gerber (STADIO - Centurion)" userId="S::miag@stadio.ac.za::d3f4434c-cc81-4823-ad51-d563427b1762" providerId="AD" clId="Web-{758DC720-556A-17CD-F412-3E9CD8BA881C}" dt="2024-04-03T18:41:42.362" v="58" actId="20577"/>
          <ac:spMkLst>
            <pc:docMk/>
            <pc:sldMk cId="1305451126" sldId="282"/>
            <ac:spMk id="4" creationId="{BBB2DD8E-5C5B-F98E-5F24-F82D04558790}"/>
          </ac:spMkLst>
        </pc:spChg>
        <pc:spChg chg="add mod">
          <ac:chgData name="Mia Gerber (STADIO - Centurion)" userId="S::miag@stadio.ac.za::d3f4434c-cc81-4823-ad51-d563427b1762" providerId="AD" clId="Web-{758DC720-556A-17CD-F412-3E9CD8BA881C}" dt="2024-04-03T18:42:24.239" v="69" actId="20577"/>
          <ac:spMkLst>
            <pc:docMk/>
            <pc:sldMk cId="1305451126" sldId="282"/>
            <ac:spMk id="5" creationId="{4406BFDE-58E2-9792-28AC-0CBC6500FF0B}"/>
          </ac:spMkLst>
        </pc:spChg>
        <pc:spChg chg="add mod">
          <ac:chgData name="Mia Gerber (STADIO - Centurion)" userId="S::miag@stadio.ac.za::d3f4434c-cc81-4823-ad51-d563427b1762" providerId="AD" clId="Web-{758DC720-556A-17CD-F412-3E9CD8BA881C}" dt="2024-04-03T18:42:37.145" v="72" actId="1076"/>
          <ac:spMkLst>
            <pc:docMk/>
            <pc:sldMk cId="1305451126" sldId="282"/>
            <ac:spMk id="6" creationId="{F255601B-8F7E-1272-60BB-D1974F073854}"/>
          </ac:spMkLst>
        </pc:spChg>
        <pc:spChg chg="add del mod">
          <ac:chgData name="Mia Gerber (STADIO - Centurion)" userId="S::miag@stadio.ac.za::d3f4434c-cc81-4823-ad51-d563427b1762" providerId="AD" clId="Web-{758DC720-556A-17CD-F412-3E9CD8BA881C}" dt="2024-04-03T18:44:57.713" v="78"/>
          <ac:spMkLst>
            <pc:docMk/>
            <pc:sldMk cId="1305451126" sldId="282"/>
            <ac:spMk id="8" creationId="{3596C952-8C7D-B21E-22AC-A819854671F8}"/>
          </ac:spMkLst>
        </pc:spChg>
        <pc:picChg chg="add mod">
          <ac:chgData name="Mia Gerber (STADIO - Centurion)" userId="S::miag@stadio.ac.za::d3f4434c-cc81-4823-ad51-d563427b1762" providerId="AD" clId="Web-{758DC720-556A-17CD-F412-3E9CD8BA881C}" dt="2024-04-03T18:44:08.336" v="75" actId="1076"/>
          <ac:picMkLst>
            <pc:docMk/>
            <pc:sldMk cId="1305451126" sldId="282"/>
            <ac:picMk id="7" creationId="{9D13A79A-667D-5B18-1CD2-C26D1FF12465}"/>
          </ac:picMkLst>
        </pc:pic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AE69516C-A8CE-D3FE-C260-5B0DF02BB66F}"/>
    <pc:docChg chg="modSld">
      <pc:chgData name="Mia Gerber (STADIO - Centurion)" userId="S::miag@stadio.ac.za::d3f4434c-cc81-4823-ad51-d563427b1762" providerId="AD" clId="Web-{AE69516C-A8CE-D3FE-C260-5B0DF02BB66F}" dt="2024-04-04T07:13:53.283" v="16" actId="20577"/>
      <pc:docMkLst>
        <pc:docMk/>
      </pc:docMkLst>
      <pc:sldChg chg="modSp">
        <pc:chgData name="Mia Gerber (STADIO - Centurion)" userId="S::miag@stadio.ac.za::d3f4434c-cc81-4823-ad51-d563427b1762" providerId="AD" clId="Web-{AE69516C-A8CE-D3FE-C260-5B0DF02BB66F}" dt="2024-04-04T07:10:55.316" v="1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AE69516C-A8CE-D3FE-C260-5B0DF02BB66F}" dt="2024-04-04T07:10:55.316" v="1" actId="20577"/>
          <ac:spMkLst>
            <pc:docMk/>
            <pc:sldMk cId="4270310816" sldId="279"/>
            <ac:spMk id="4" creationId="{BBB2DD8E-5C5B-F98E-5F24-F82D04558790}"/>
          </ac:spMkLst>
        </pc:spChg>
      </pc:sldChg>
      <pc:sldChg chg="modSp">
        <pc:chgData name="Mia Gerber (STADIO - Centurion)" userId="S::miag@stadio.ac.za::d3f4434c-cc81-4823-ad51-d563427b1762" providerId="AD" clId="Web-{AE69516C-A8CE-D3FE-C260-5B0DF02BB66F}" dt="2024-04-04T07:13:53.283" v="16" actId="20577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AE69516C-A8CE-D3FE-C260-5B0DF02BB66F}" dt="2024-04-04T07:13:53.283" v="16" actId="20577"/>
          <ac:spMkLst>
            <pc:docMk/>
            <pc:sldMk cId="1341557888" sldId="280"/>
            <ac:spMk id="4" creationId="{BBB2DD8E-5C5B-F98E-5F24-F82D04558790}"/>
          </ac:spMkLst>
        </pc:spChg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43D909E3-5583-E451-66C1-2D1829B143C4}"/>
    <pc:docChg chg="addSld delSld modSld">
      <pc:chgData name="Mia Gerber (STADIO - Centurion)" userId="S::miag@stadio.ac.za::d3f4434c-cc81-4823-ad51-d563427b1762" providerId="AD" clId="Web-{43D909E3-5583-E451-66C1-2D1829B143C4}" dt="2024-04-03T18:31:14.459" v="151" actId="20577"/>
      <pc:docMkLst>
        <pc:docMk/>
      </pc:docMkLst>
      <pc:sldChg chg="addSp modSp addAnim">
        <pc:chgData name="Mia Gerber (STADIO - Centurion)" userId="S::miag@stadio.ac.za::d3f4434c-cc81-4823-ad51-d563427b1762" providerId="AD" clId="Web-{43D909E3-5583-E451-66C1-2D1829B143C4}" dt="2024-04-03T18:23:36.685" v="123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43D909E3-5583-E451-66C1-2D1829B143C4}" dt="2024-04-03T18:16:10.115" v="30" actId="1076"/>
          <ac:spMkLst>
            <pc:docMk/>
            <pc:sldMk cId="4270310816" sldId="279"/>
            <ac:spMk id="4" creationId="{BBB2DD8E-5C5B-F98E-5F24-F82D04558790}"/>
          </ac:spMkLst>
        </pc:spChg>
        <pc:picChg chg="add mod">
          <ac:chgData name="Mia Gerber (STADIO - Centurion)" userId="S::miag@stadio.ac.za::d3f4434c-cc81-4823-ad51-d563427b1762" providerId="AD" clId="Web-{43D909E3-5583-E451-66C1-2D1829B143C4}" dt="2024-04-03T18:16:23.069" v="34" actId="1076"/>
          <ac:picMkLst>
            <pc:docMk/>
            <pc:sldMk cId="4270310816" sldId="279"/>
            <ac:picMk id="3" creationId="{F384EE24-21E5-2932-D9F1-D1483DD5A66A}"/>
          </ac:picMkLst>
        </pc:picChg>
      </pc:sldChg>
      <pc:sldChg chg="modSp addAnim">
        <pc:chgData name="Mia Gerber (STADIO - Centurion)" userId="S::miag@stadio.ac.za::d3f4434c-cc81-4823-ad51-d563427b1762" providerId="AD" clId="Web-{43D909E3-5583-E451-66C1-2D1829B143C4}" dt="2024-04-03T18:23:39.623" v="124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43D909E3-5583-E451-66C1-2D1829B143C4}" dt="2024-04-03T18:23:30.669" v="122" actId="20577"/>
          <ac:spMkLst>
            <pc:docMk/>
            <pc:sldMk cId="1341557888" sldId="280"/>
            <ac:spMk id="4" creationId="{BBB2DD8E-5C5B-F98E-5F24-F82D04558790}"/>
          </ac:spMkLst>
        </pc:spChg>
      </pc:sldChg>
      <pc:sldChg chg="addSp modSp addAnim">
        <pc:chgData name="Mia Gerber (STADIO - Centurion)" userId="S::miag@stadio.ac.za::d3f4434c-cc81-4823-ad51-d563427b1762" providerId="AD" clId="Web-{43D909E3-5583-E451-66C1-2D1829B143C4}" dt="2024-04-03T18:23:42.341" v="125"/>
        <pc:sldMkLst>
          <pc:docMk/>
          <pc:sldMk cId="3644704883" sldId="281"/>
        </pc:sldMkLst>
        <pc:spChg chg="mod">
          <ac:chgData name="Mia Gerber (STADIO - Centurion)" userId="S::miag@stadio.ac.za::d3f4434c-cc81-4823-ad51-d563427b1762" providerId="AD" clId="Web-{43D909E3-5583-E451-66C1-2D1829B143C4}" dt="2024-04-03T18:22:22.306" v="120" actId="20577"/>
          <ac:spMkLst>
            <pc:docMk/>
            <pc:sldMk cId="3644704883" sldId="281"/>
            <ac:spMk id="4" creationId="{BBB2DD8E-5C5B-F98E-5F24-F82D04558790}"/>
          </ac:spMkLst>
        </pc:spChg>
        <pc:picChg chg="add mod">
          <ac:chgData name="Mia Gerber (STADIO - Centurion)" userId="S::miag@stadio.ac.za::d3f4434c-cc81-4823-ad51-d563427b1762" providerId="AD" clId="Web-{43D909E3-5583-E451-66C1-2D1829B143C4}" dt="2024-04-03T18:21:04.005" v="92" actId="1076"/>
          <ac:picMkLst>
            <pc:docMk/>
            <pc:sldMk cId="3644704883" sldId="281"/>
            <ac:picMk id="3" creationId="{2CD39374-846D-0152-8670-B3F7F34EDAF6}"/>
          </ac:picMkLst>
        </pc:picChg>
      </pc:sldChg>
      <pc:sldChg chg="modSp">
        <pc:chgData name="Mia Gerber (STADIO - Centurion)" userId="S::miag@stadio.ac.za::d3f4434c-cc81-4823-ad51-d563427b1762" providerId="AD" clId="Web-{43D909E3-5583-E451-66C1-2D1829B143C4}" dt="2024-04-03T18:31:14.459" v="151" actId="20577"/>
        <pc:sldMkLst>
          <pc:docMk/>
          <pc:sldMk cId="1305451126" sldId="282"/>
        </pc:sldMkLst>
        <pc:spChg chg="mod">
          <ac:chgData name="Mia Gerber (STADIO - Centurion)" userId="S::miag@stadio.ac.za::d3f4434c-cc81-4823-ad51-d563427b1762" providerId="AD" clId="Web-{43D909E3-5583-E451-66C1-2D1829B143C4}" dt="2024-04-03T18:31:14.459" v="151" actId="20577"/>
          <ac:spMkLst>
            <pc:docMk/>
            <pc:sldMk cId="1305451126" sldId="282"/>
            <ac:spMk id="4" creationId="{BBB2DD8E-5C5B-F98E-5F24-F82D04558790}"/>
          </ac:spMkLst>
        </pc:spChg>
      </pc:sldChg>
      <pc:sldChg chg="add del replId">
        <pc:chgData name="Mia Gerber (STADIO - Centurion)" userId="S::miag@stadio.ac.za::d3f4434c-cc81-4823-ad51-d563427b1762" providerId="AD" clId="Web-{43D909E3-5583-E451-66C1-2D1829B143C4}" dt="2024-04-03T18:22:30.963" v="121"/>
        <pc:sldMkLst>
          <pc:docMk/>
          <pc:sldMk cId="723536579" sldId="283"/>
        </pc:sldMkLst>
      </pc:sldChg>
      <pc:sldChg chg="add del replId">
        <pc:chgData name="Mia Gerber (STADIO - Centurion)" userId="S::miag@stadio.ac.za::d3f4434c-cc81-4823-ad51-d563427b1762" providerId="AD" clId="Web-{43D909E3-5583-E451-66C1-2D1829B143C4}" dt="2024-04-03T18:23:51.451" v="126"/>
        <pc:sldMkLst>
          <pc:docMk/>
          <pc:sldMk cId="3209299414" sldId="284"/>
        </pc:sldMkLst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A04772AF-BF71-A30D-AF51-6268FAC277D8}"/>
    <pc:docChg chg="addSld modSld">
      <pc:chgData name="Mia Gerber (STADIO - Centurion)" userId="S::miag@stadio.ac.za::d3f4434c-cc81-4823-ad51-d563427b1762" providerId="AD" clId="Web-{A04772AF-BF71-A30D-AF51-6268FAC277D8}" dt="2024-04-03T14:53:53.937" v="29" actId="20577"/>
      <pc:docMkLst>
        <pc:docMk/>
      </pc:docMkLst>
      <pc:sldChg chg="modSp">
        <pc:chgData name="Mia Gerber (STADIO - Centurion)" userId="S::miag@stadio.ac.za::d3f4434c-cc81-4823-ad51-d563427b1762" providerId="AD" clId="Web-{A04772AF-BF71-A30D-AF51-6268FAC277D8}" dt="2024-04-03T14:27:04.029" v="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A04772AF-BF71-A30D-AF51-6268FAC277D8}" dt="2024-04-03T14:27:04.029" v="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A04772AF-BF71-A30D-AF51-6268FAC277D8}" dt="2024-04-03T14:53:16.327" v="11" actId="20577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A04772AF-BF71-A30D-AF51-6268FAC277D8}" dt="2024-04-03T14:53:16.327" v="11" actId="20577"/>
          <ac:spMkLst>
            <pc:docMk/>
            <pc:sldMk cId="4270310816" sldId="279"/>
            <ac:spMk id="4" creationId="{BBB2DD8E-5C5B-F98E-5F24-F82D04558790}"/>
          </ac:spMkLst>
        </pc:spChg>
        <pc:spChg chg="del">
          <ac:chgData name="Mia Gerber (STADIO - Centurion)" userId="S::miag@stadio.ac.za::d3f4434c-cc81-4823-ad51-d563427b1762" providerId="AD" clId="Web-{A04772AF-BF71-A30D-AF51-6268FAC277D8}" dt="2024-04-03T14:27:08.201" v="3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A04772AF-BF71-A30D-AF51-6268FAC277D8}" dt="2024-04-03T14:27:47.388" v="4"/>
          <ac:picMkLst>
            <pc:docMk/>
            <pc:sldMk cId="4270310816" sldId="279"/>
            <ac:picMk id="8" creationId="{B7ECFCF0-E0BC-81DD-0BC8-B81CFF21BB34}"/>
          </ac:picMkLst>
        </pc:picChg>
      </pc:sldChg>
      <pc:sldChg chg="modSp add replId">
        <pc:chgData name="Mia Gerber (STADIO - Centurion)" userId="S::miag@stadio.ac.za::d3f4434c-cc81-4823-ad51-d563427b1762" providerId="AD" clId="Web-{A04772AF-BF71-A30D-AF51-6268FAC277D8}" dt="2024-04-03T14:53:27.093" v="18" actId="20577"/>
        <pc:sldMkLst>
          <pc:docMk/>
          <pc:sldMk cId="1341557888" sldId="280"/>
        </pc:sldMkLst>
        <pc:spChg chg="mod">
          <ac:chgData name="Mia Gerber (STADIO - Centurion)" userId="S::miag@stadio.ac.za::d3f4434c-cc81-4823-ad51-d563427b1762" providerId="AD" clId="Web-{A04772AF-BF71-A30D-AF51-6268FAC277D8}" dt="2024-04-03T14:53:27.093" v="18" actId="20577"/>
          <ac:spMkLst>
            <pc:docMk/>
            <pc:sldMk cId="1341557888" sldId="280"/>
            <ac:spMk id="4" creationId="{BBB2DD8E-5C5B-F98E-5F24-F82D04558790}"/>
          </ac:spMkLst>
        </pc:spChg>
      </pc:sldChg>
      <pc:sldChg chg="modSp add replId">
        <pc:chgData name="Mia Gerber (STADIO - Centurion)" userId="S::miag@stadio.ac.za::d3f4434c-cc81-4823-ad51-d563427b1762" providerId="AD" clId="Web-{A04772AF-BF71-A30D-AF51-6268FAC277D8}" dt="2024-04-03T14:53:44.452" v="26" actId="20577"/>
        <pc:sldMkLst>
          <pc:docMk/>
          <pc:sldMk cId="3644704883" sldId="281"/>
        </pc:sldMkLst>
        <pc:spChg chg="mod">
          <ac:chgData name="Mia Gerber (STADIO - Centurion)" userId="S::miag@stadio.ac.za::d3f4434c-cc81-4823-ad51-d563427b1762" providerId="AD" clId="Web-{A04772AF-BF71-A30D-AF51-6268FAC277D8}" dt="2024-04-03T14:53:44.452" v="26" actId="20577"/>
          <ac:spMkLst>
            <pc:docMk/>
            <pc:sldMk cId="3644704883" sldId="281"/>
            <ac:spMk id="4" creationId="{BBB2DD8E-5C5B-F98E-5F24-F82D04558790}"/>
          </ac:spMkLst>
        </pc:spChg>
      </pc:sldChg>
      <pc:sldChg chg="modSp add replId">
        <pc:chgData name="Mia Gerber (STADIO - Centurion)" userId="S::miag@stadio.ac.za::d3f4434c-cc81-4823-ad51-d563427b1762" providerId="AD" clId="Web-{A04772AF-BF71-A30D-AF51-6268FAC277D8}" dt="2024-04-03T14:53:53.937" v="29" actId="20577"/>
        <pc:sldMkLst>
          <pc:docMk/>
          <pc:sldMk cId="1305451126" sldId="282"/>
        </pc:sldMkLst>
        <pc:spChg chg="mod">
          <ac:chgData name="Mia Gerber (STADIO - Centurion)" userId="S::miag@stadio.ac.za::d3f4434c-cc81-4823-ad51-d563427b1762" providerId="AD" clId="Web-{A04772AF-BF71-A30D-AF51-6268FAC277D8}" dt="2024-04-03T14:53:53.937" v="29" actId="20577"/>
          <ac:spMkLst>
            <pc:docMk/>
            <pc:sldMk cId="1305451126" sldId="282"/>
            <ac:spMk id="4" creationId="{BBB2DD8E-5C5B-F98E-5F24-F82D04558790}"/>
          </ac:spMkLst>
        </pc:spChg>
      </pc:sldChg>
    </pc:docChg>
  </pc:docChgLst>
  <pc:docChgLst>
    <pc:chgData name="Mia Gerber (STADIO - Centurion)" userId="S::miag@stadio.ac.za::d3f4434c-cc81-4823-ad51-d563427b1762" providerId="AD" clId="Web-{039D80C9-F83E-3DD4-2B0B-008F675D0A94}"/>
    <pc:docChg chg="delSld modSld">
      <pc:chgData name="Mia Gerber (STADIO - Centurion)" userId="S::miag@stadio.ac.za::d3f4434c-cc81-4823-ad51-d563427b1762" providerId="AD" clId="Web-{039D80C9-F83E-3DD4-2B0B-008F675D0A94}" dt="2024-04-03T14:06:15.039" v="11"/>
      <pc:docMkLst>
        <pc:docMk/>
      </pc:docMkLst>
      <pc:sldChg chg="modSp">
        <pc:chgData name="Mia Gerber (STADIO - Centurion)" userId="S::miag@stadio.ac.za::d3f4434c-cc81-4823-ad51-d563427b1762" providerId="AD" clId="Web-{039D80C9-F83E-3DD4-2B0B-008F675D0A94}" dt="2024-04-03T14:06:13.008" v="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039D80C9-F83E-3DD4-2B0B-008F675D0A94}" dt="2024-04-03T14:06:13.008" v="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039D80C9-F83E-3DD4-2B0B-008F675D0A94}" dt="2024-04-03T14:06:15.039" v="11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6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8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9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7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039D80C9-F83E-3DD4-2B0B-008F675D0A94}" dt="2024-04-03T14:06:15.024" v="10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ism.com/poll-americans-presenting-ai-content-human-illegal" TargetMode="External"/><Relationship Id="rId2" Type="http://schemas.openxmlformats.org/officeDocument/2006/relationships/hyperlink" Target="https://www.washingtonpost.com/media/2023/01/17/cnet-ai-articles-journalism-correction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b="1" dirty="0">
                <a:latin typeface="Gill Sans MT"/>
              </a:rPr>
              <a:t>LECTURE 11</a:t>
            </a:r>
            <a:endParaRPr lang="en-ZA" b="1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2.4 PROFESSION: ETHICS OF INFORMATION PROFESSIONALS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TOPIC 2 – ETHICS IN THE INFORMATION SOCIETY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DD8E-5C5B-F98E-5F24-F82D0455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6348343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Information professionals must assume responsibility for building a culture of honesty, transparency, independence and integrity.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Adhere to professional codes of ethics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Don't prioritise profit above ethical values.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 descr="A cartoon of a person in a garment sitting at a desk&#10;&#10;Description automatically generated">
            <a:extLst>
              <a:ext uri="{FF2B5EF4-FFF2-40B4-BE49-F238E27FC236}">
                <a16:creationId xmlns:a16="http://schemas.microsoft.com/office/drawing/2014/main" id="{F384EE24-21E5-2932-D9F1-D1483DD5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67" y="1804485"/>
            <a:ext cx="4878988" cy="372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TOPIC 2 – ETHICS IN THE INFORMATION SOCIETY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DD8E-5C5B-F98E-5F24-F82D0455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If AI is used to gather, consolidate, process or produce content, ethical principles must still apply.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Information professionals are required to verify any facts and disclose the use of AI tools that are used.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https://www.washingtonpost.com/media/2023/01/17/cnet-ai-articles-journalism-corrections/</a:t>
            </a:r>
            <a:endParaRPr lang="en-GB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3"/>
              </a:rPr>
              <a:t>https://futurism.com/poll-americans-presenting-ai-content-human-illegal</a:t>
            </a:r>
            <a:r>
              <a:rPr lang="en-GB" sz="2400" dirty="0">
                <a:latin typeface="Gill Sans MT"/>
              </a:rPr>
              <a:t> </a:t>
            </a:r>
            <a:endParaRPr lang="en-GB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415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TOPIC 2 – ETHICS IN THE INFORMATION SOCIETY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DD8E-5C5B-F98E-5F24-F82D0455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13" y="1397479"/>
            <a:ext cx="6622851" cy="43751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Technology-supported information channels are used to spread manipulated images, fake news and hate speech, and even to influence election results. </a:t>
            </a:r>
            <a:endParaRPr lang="en-GB" sz="2400"/>
          </a:p>
          <a:p>
            <a:pPr>
              <a:buAutoNum type="arabicPeriod"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Who is responsible? The blame can be placed on:</a:t>
            </a:r>
            <a:endParaRPr lang="en-GB" sz="2400"/>
          </a:p>
          <a:p>
            <a:pPr marL="0" indent="0">
              <a:buNone/>
            </a:pP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/>
              <a:t>Users who initially create the content,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/>
              <a:t>Users who share the content, 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/>
              <a:t>The digital platform (the managers thereof) </a:t>
            </a:r>
            <a:endParaRPr lang="en-GB" sz="2400"/>
          </a:p>
          <a:p>
            <a:pPr marL="457200" indent="-457200">
              <a:buAutoNum type="arabicPeriod"/>
            </a:pPr>
            <a:r>
              <a:rPr lang="en-GB" sz="2400" dirty="0"/>
              <a:t>Those that fund the digital platform (most often the advertisers). </a:t>
            </a:r>
            <a:endParaRPr lang="en-GB" sz="240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u="sng" dirty="0">
                <a:latin typeface="Gill Sans MT"/>
              </a:rPr>
              <a:t>Ideally responsibility should be equally shared amongst all four parties.</a:t>
            </a:r>
          </a:p>
          <a:p>
            <a:pPr>
              <a:buAutoNum type="arabicPeriod"/>
            </a:pPr>
            <a:endParaRPr lang="en-GB" sz="2400" dirty="0"/>
          </a:p>
        </p:txBody>
      </p:sp>
      <p:pic>
        <p:nvPicPr>
          <p:cNvPr id="3" name="Picture 2" descr="A group of people in clothing pointing at each other&#10;&#10;Description automatically generated">
            <a:extLst>
              <a:ext uri="{FF2B5EF4-FFF2-40B4-BE49-F238E27FC236}">
                <a16:creationId xmlns:a16="http://schemas.microsoft.com/office/drawing/2014/main" id="{2CD39374-846D-0152-8670-B3F7F34E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545" y="2427041"/>
            <a:ext cx="4937170" cy="35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TOPIC 2 – ETHICS IN THE INFORMATION SOCIETY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DD8E-5C5B-F98E-5F24-F82D04558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70" y="1397479"/>
            <a:ext cx="7273860" cy="57298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Universities, media organisations and research facilities play an important role by distributing accurate knowledge, via traditional </a:t>
            </a:r>
            <a:r>
              <a:rPr lang="en-GB" sz="2400">
                <a:latin typeface="Gill Sans MT"/>
              </a:rPr>
              <a:t>media and new territories in cyberspace. </a:t>
            </a:r>
            <a:endParaRPr lang="en-GB" sz="240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Social media platforms contradict their policies w.r.t monitoring and regulating the content published. 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Social media are ‘platforms’ rather than publishers and therefore claim to not be liable for illegal content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Content can be regulated through mechanisms such as account verification.  Account verification checks that the real-world identity of a user on a digital platform matches their online identity.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It is a legal requirement that online advertisements are clearly labelled as advertisements.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ABCAFEA-EE93-E0E3-6318-97DE35ABDE66}"/>
              </a:ext>
            </a:extLst>
          </p:cNvPr>
          <p:cNvSpPr/>
          <p:nvPr/>
        </p:nvSpPr>
        <p:spPr>
          <a:xfrm>
            <a:off x="7610039" y="6205568"/>
            <a:ext cx="1663450" cy="3187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BFDE-58E2-9792-28AC-0CBC6500FF0B}"/>
              </a:ext>
            </a:extLst>
          </p:cNvPr>
          <p:cNvSpPr txBox="1"/>
          <p:nvPr/>
        </p:nvSpPr>
        <p:spPr>
          <a:xfrm>
            <a:off x="9841255" y="6100980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i="1" dirty="0">
                <a:cs typeface="Arial"/>
              </a:rPr>
              <a:t>#ad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55601B-8F7E-1272-60BB-D1974F073854}"/>
              </a:ext>
            </a:extLst>
          </p:cNvPr>
          <p:cNvSpPr/>
          <p:nvPr/>
        </p:nvSpPr>
        <p:spPr>
          <a:xfrm>
            <a:off x="7610039" y="4800101"/>
            <a:ext cx="1663450" cy="3187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check mark with a white tick on it&#10;&#10;Description automatically generated">
            <a:extLst>
              <a:ext uri="{FF2B5EF4-FFF2-40B4-BE49-F238E27FC236}">
                <a16:creationId xmlns:a16="http://schemas.microsoft.com/office/drawing/2014/main" id="{9D13A79A-667D-5B18-1CD2-C26D1FF1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5" y="4572652"/>
            <a:ext cx="1374589" cy="7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 Video box</vt:lpstr>
      <vt:lpstr>TAS152</vt:lpstr>
      <vt:lpstr>TOPIC 2 – ETHICS IN THE INFORMATION SOCIETY</vt:lpstr>
      <vt:lpstr>TOPIC 2 – ETHICS IN THE INFORMATION SOCIETY</vt:lpstr>
      <vt:lpstr>TOPIC 2 – ETHICS IN THE INFORMATION SOCIETY</vt:lpstr>
      <vt:lpstr>TOPIC 2 – ETHICS IN THE INFORMATION SOCIETY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412</cp:revision>
  <dcterms:created xsi:type="dcterms:W3CDTF">2021-02-17T07:10:33Z</dcterms:created>
  <dcterms:modified xsi:type="dcterms:W3CDTF">2024-04-04T07:13:54Z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