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9" r:id="rId6"/>
    <p:sldId id="270" r:id="rId7"/>
    <p:sldId id="272" r:id="rId8"/>
    <p:sldId id="273" r:id="rId9"/>
    <p:sldId id="26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80C9-F83E-3DD4-2B0B-008F675D0A94}" v="13" dt="2024-04-03T14:06:15.039"/>
    <p1510:client id="{28A21149-C933-E805-FE48-F294580606D4}" v="507" dt="2024-04-04T19:40:51.539"/>
    <p1510:client id="{3144F42F-3B5E-218D-3554-7C11E1DE0702}" v="23" dt="2024-04-05T05:41:27.081"/>
    <p1510:client id="{34D80FAE-D01D-E582-FBDD-067424E935F3}" v="25" dt="2024-04-04T15:42:00.449"/>
    <p1510:client id="{43D909E3-5583-E451-66C1-2D1829B143C4}" v="150" dt="2024-04-03T18:31:14.459"/>
    <p1510:client id="{758DC720-556A-17CD-F412-3E9CD8BA881C}" v="79" dt="2024-04-03T18:44:57.713"/>
    <p1510:client id="{A04772AF-BF71-A30D-AF51-6268FAC277D8}" v="18" dt="2024-04-03T14:53:55.077"/>
    <p1510:client id="{AE69516C-A8CE-D3FE-C260-5B0DF02BB66F}" v="17" dt="2024-04-04T07:13:53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758DC720-556A-17CD-F412-3E9CD8BA881C}"/>
    <pc:docChg chg="modSld">
      <pc:chgData name="Mia Gerber (STADIO - Centurion)" userId="S::miag@stadio.ac.za::d3f4434c-cc81-4823-ad51-d563427b1762" providerId="AD" clId="Web-{758DC720-556A-17CD-F412-3E9CD8BA881C}" dt="2024-04-03T18:44:57.713" v="78"/>
      <pc:docMkLst>
        <pc:docMk/>
      </pc:docMkLst>
      <pc:sldChg chg="addSp delSp modSp addAnim">
        <pc:chgData name="Mia Gerber (STADIO - Centurion)" userId="S::miag@stadio.ac.za::d3f4434c-cc81-4823-ad51-d563427b1762" providerId="AD" clId="Web-{758DC720-556A-17CD-F412-3E9CD8BA881C}" dt="2024-04-03T18:44:57.713" v="78"/>
        <pc:sldMkLst>
          <pc:docMk/>
          <pc:sldMk cId="1305451126" sldId="282"/>
        </pc:sldMkLst>
        <pc:spChg chg="add mod">
          <ac:chgData name="Mia Gerber (STADIO - Centurion)" userId="S::miag@stadio.ac.za::d3f4434c-cc81-4823-ad51-d563427b1762" providerId="AD" clId="Web-{758DC720-556A-17CD-F412-3E9CD8BA881C}" dt="2024-04-03T18:42:02.926" v="61"/>
          <ac:spMkLst>
            <pc:docMk/>
            <pc:sldMk cId="1305451126" sldId="282"/>
            <ac:spMk id="3" creationId="{7ABCAFEA-EE93-E0E3-6318-97DE35ABDE66}"/>
          </ac:spMkLst>
        </pc:spChg>
        <pc:spChg chg="mod">
          <ac:chgData name="Mia Gerber (STADIO - Centurion)" userId="S::miag@stadio.ac.za::d3f4434c-cc81-4823-ad51-d563427b1762" providerId="AD" clId="Web-{758DC720-556A-17CD-F412-3E9CD8BA881C}" dt="2024-04-03T18:41:42.362" v="58" actId="20577"/>
          <ac:spMkLst>
            <pc:docMk/>
            <pc:sldMk cId="1305451126" sldId="282"/>
            <ac:spMk id="4" creationId="{BBB2DD8E-5C5B-F98E-5F24-F82D04558790}"/>
          </ac:spMkLst>
        </pc:spChg>
        <pc:spChg chg="add mod">
          <ac:chgData name="Mia Gerber (STADIO - Centurion)" userId="S::miag@stadio.ac.za::d3f4434c-cc81-4823-ad51-d563427b1762" providerId="AD" clId="Web-{758DC720-556A-17CD-F412-3E9CD8BA881C}" dt="2024-04-03T18:42:24.239" v="69" actId="20577"/>
          <ac:spMkLst>
            <pc:docMk/>
            <pc:sldMk cId="1305451126" sldId="282"/>
            <ac:spMk id="5" creationId="{4406BFDE-58E2-9792-28AC-0CBC6500FF0B}"/>
          </ac:spMkLst>
        </pc:spChg>
        <pc:spChg chg="add mod">
          <ac:chgData name="Mia Gerber (STADIO - Centurion)" userId="S::miag@stadio.ac.za::d3f4434c-cc81-4823-ad51-d563427b1762" providerId="AD" clId="Web-{758DC720-556A-17CD-F412-3E9CD8BA881C}" dt="2024-04-03T18:42:37.145" v="72" actId="1076"/>
          <ac:spMkLst>
            <pc:docMk/>
            <pc:sldMk cId="1305451126" sldId="282"/>
            <ac:spMk id="6" creationId="{F255601B-8F7E-1272-60BB-D1974F073854}"/>
          </ac:spMkLst>
        </pc:spChg>
        <pc:spChg chg="add del mod">
          <ac:chgData name="Mia Gerber (STADIO - Centurion)" userId="S::miag@stadio.ac.za::d3f4434c-cc81-4823-ad51-d563427b1762" providerId="AD" clId="Web-{758DC720-556A-17CD-F412-3E9CD8BA881C}" dt="2024-04-03T18:44:57.713" v="78"/>
          <ac:spMkLst>
            <pc:docMk/>
            <pc:sldMk cId="1305451126" sldId="282"/>
            <ac:spMk id="8" creationId="{3596C952-8C7D-B21E-22AC-A819854671F8}"/>
          </ac:spMkLst>
        </pc:spChg>
        <pc:picChg chg="add mod">
          <ac:chgData name="Mia Gerber (STADIO - Centurion)" userId="S::miag@stadio.ac.za::d3f4434c-cc81-4823-ad51-d563427b1762" providerId="AD" clId="Web-{758DC720-556A-17CD-F412-3E9CD8BA881C}" dt="2024-04-03T18:44:08.336" v="75" actId="1076"/>
          <ac:picMkLst>
            <pc:docMk/>
            <pc:sldMk cId="1305451126" sldId="282"/>
            <ac:picMk id="7" creationId="{9D13A79A-667D-5B18-1CD2-C26D1FF12465}"/>
          </ac:picMkLst>
        </pc:pic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144F42F-3B5E-218D-3554-7C11E1DE0702}"/>
    <pc:docChg chg="modSld">
      <pc:chgData name="Mia Gerber (STADIO - Centurion)" userId="S::miag@stadio.ac.za::d3f4434c-cc81-4823-ad51-d563427b1762" providerId="AD" clId="Web-{3144F42F-3B5E-218D-3554-7C11E1DE0702}" dt="2024-04-05T05:41:27.081" v="22"/>
      <pc:docMkLst>
        <pc:docMk/>
      </pc:docMkLst>
      <pc:sldChg chg="addAnim delAnim">
        <pc:chgData name="Mia Gerber (STADIO - Centurion)" userId="S::miag@stadio.ac.za::d3f4434c-cc81-4823-ad51-d563427b1762" providerId="AD" clId="Web-{3144F42F-3B5E-218D-3554-7C11E1DE0702}" dt="2024-04-05T05:41:27.081" v="22"/>
        <pc:sldMkLst>
          <pc:docMk/>
          <pc:sldMk cId="1903007034" sldId="269"/>
        </pc:sldMkLst>
      </pc:sldChg>
      <pc:sldChg chg="modSp">
        <pc:chgData name="Mia Gerber (STADIO - Centurion)" userId="S::miag@stadio.ac.za::d3f4434c-cc81-4823-ad51-d563427b1762" providerId="AD" clId="Web-{3144F42F-3B5E-218D-3554-7C11E1DE0702}" dt="2024-04-05T05:41:23.049" v="21" actId="20577"/>
        <pc:sldMkLst>
          <pc:docMk/>
          <pc:sldMk cId="913961625" sldId="273"/>
        </pc:sldMkLst>
        <pc:spChg chg="mod">
          <ac:chgData name="Mia Gerber (STADIO - Centurion)" userId="S::miag@stadio.ac.za::d3f4434c-cc81-4823-ad51-d563427b1762" providerId="AD" clId="Web-{3144F42F-3B5E-218D-3554-7C11E1DE0702}" dt="2024-04-05T05:41:23.049" v="21" actId="20577"/>
          <ac:spMkLst>
            <pc:docMk/>
            <pc:sldMk cId="913961625" sldId="273"/>
            <ac:spMk id="3" creationId="{DCB58F36-7957-A98A-332C-09DE11230E3D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AE69516C-A8CE-D3FE-C260-5B0DF02BB66F}"/>
    <pc:docChg chg="modSld">
      <pc:chgData name="Mia Gerber (STADIO - Centurion)" userId="S::miag@stadio.ac.za::d3f4434c-cc81-4823-ad51-d563427b1762" providerId="AD" clId="Web-{AE69516C-A8CE-D3FE-C260-5B0DF02BB66F}" dt="2024-04-04T07:13:53.283" v="16" actId="20577"/>
      <pc:docMkLst>
        <pc:docMk/>
      </pc:docMkLst>
      <pc:sldChg chg="modSp">
        <pc:chgData name="Mia Gerber (STADIO - Centurion)" userId="S::miag@stadio.ac.za::d3f4434c-cc81-4823-ad51-d563427b1762" providerId="AD" clId="Web-{AE69516C-A8CE-D3FE-C260-5B0DF02BB66F}" dt="2024-04-04T07:10:55.316" v="1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AE69516C-A8CE-D3FE-C260-5B0DF02BB66F}" dt="2024-04-04T07:10:55.316" v="1" actId="20577"/>
          <ac:spMkLst>
            <pc:docMk/>
            <pc:sldMk cId="4270310816" sldId="279"/>
            <ac:spMk id="4" creationId="{BBB2DD8E-5C5B-F98E-5F24-F82D04558790}"/>
          </ac:spMkLst>
        </pc:spChg>
      </pc:sldChg>
      <pc:sldChg chg="modSp">
        <pc:chgData name="Mia Gerber (STADIO - Centurion)" userId="S::miag@stadio.ac.za::d3f4434c-cc81-4823-ad51-d563427b1762" providerId="AD" clId="Web-{AE69516C-A8CE-D3FE-C260-5B0DF02BB66F}" dt="2024-04-04T07:13:53.283" v="16" actId="20577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AE69516C-A8CE-D3FE-C260-5B0DF02BB66F}" dt="2024-04-04T07:13:53.283" v="16" actId="20577"/>
          <ac:spMkLst>
            <pc:docMk/>
            <pc:sldMk cId="1341557888" sldId="280"/>
            <ac:spMk id="4" creationId="{BBB2DD8E-5C5B-F98E-5F24-F82D04558790}"/>
          </ac:spMkLst>
        </pc:spChg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28A21149-C933-E805-FE48-F294580606D4}"/>
    <pc:docChg chg="addSld delSld modSld">
      <pc:chgData name="Mia Gerber (STADIO - Centurion)" userId="S::miag@stadio.ac.za::d3f4434c-cc81-4823-ad51-d563427b1762" providerId="AD" clId="Web-{28A21149-C933-E805-FE48-F294580606D4}" dt="2024-04-04T19:40:50.398" v="516" actId="20577"/>
      <pc:docMkLst>
        <pc:docMk/>
      </pc:docMkLst>
      <pc:sldChg chg="modSp addAnim">
        <pc:chgData name="Mia Gerber (STADIO - Centurion)" userId="S::miag@stadio.ac.za::d3f4434c-cc81-4823-ad51-d563427b1762" providerId="AD" clId="Web-{28A21149-C933-E805-FE48-F294580606D4}" dt="2024-04-04T19:40:50.398" v="516" actId="20577"/>
        <pc:sldMkLst>
          <pc:docMk/>
          <pc:sldMk cId="1903007034" sldId="269"/>
        </pc:sldMkLst>
        <pc:spChg chg="mod">
          <ac:chgData name="Mia Gerber (STADIO - Centurion)" userId="S::miag@stadio.ac.za::d3f4434c-cc81-4823-ad51-d563427b1762" providerId="AD" clId="Web-{28A21149-C933-E805-FE48-F294580606D4}" dt="2024-04-04T18:23:41.251" v="29" actId="20577"/>
          <ac:spMkLst>
            <pc:docMk/>
            <pc:sldMk cId="1903007034" sldId="269"/>
            <ac:spMk id="2" creationId="{A56F951C-4CD1-34E9-1737-524A3F747186}"/>
          </ac:spMkLst>
        </pc:spChg>
        <pc:spChg chg="mod">
          <ac:chgData name="Mia Gerber (STADIO - Centurion)" userId="S::miag@stadio.ac.za::d3f4434c-cc81-4823-ad51-d563427b1762" providerId="AD" clId="Web-{28A21149-C933-E805-FE48-F294580606D4}" dt="2024-04-04T19:40:50.398" v="516" actId="20577"/>
          <ac:spMkLst>
            <pc:docMk/>
            <pc:sldMk cId="1903007034" sldId="269"/>
            <ac:spMk id="3" creationId="{F71C0D84-560D-8355-A956-488030A6D523}"/>
          </ac:spMkLst>
        </pc:spChg>
      </pc:sldChg>
      <pc:sldChg chg="addSp modSp new addAnim">
        <pc:chgData name="Mia Gerber (STADIO - Centurion)" userId="S::miag@stadio.ac.za::d3f4434c-cc81-4823-ad51-d563427b1762" providerId="AD" clId="Web-{28A21149-C933-E805-FE48-F294580606D4}" dt="2024-04-04T18:59:39.348" v="337"/>
        <pc:sldMkLst>
          <pc:docMk/>
          <pc:sldMk cId="2931320405" sldId="270"/>
        </pc:sldMkLst>
        <pc:spChg chg="mod">
          <ac:chgData name="Mia Gerber (STADIO - Centurion)" userId="S::miag@stadio.ac.za::d3f4434c-cc81-4823-ad51-d563427b1762" providerId="AD" clId="Web-{28A21149-C933-E805-FE48-F294580606D4}" dt="2024-04-04T18:45:40.155" v="63" actId="20577"/>
          <ac:spMkLst>
            <pc:docMk/>
            <pc:sldMk cId="2931320405" sldId="270"/>
            <ac:spMk id="2" creationId="{EA22EE87-4D84-CDB9-4827-4EC69F7FCC02}"/>
          </ac:spMkLst>
        </pc:spChg>
        <pc:spChg chg="mod">
          <ac:chgData name="Mia Gerber (STADIO - Centurion)" userId="S::miag@stadio.ac.za::d3f4434c-cc81-4823-ad51-d563427b1762" providerId="AD" clId="Web-{28A21149-C933-E805-FE48-F294580606D4}" dt="2024-04-04T18:46:44.764" v="97" actId="20577"/>
          <ac:spMkLst>
            <pc:docMk/>
            <pc:sldMk cId="2931320405" sldId="270"/>
            <ac:spMk id="3" creationId="{739383F3-11EA-619F-2F43-86C7AA719239}"/>
          </ac:spMkLst>
        </pc:spChg>
        <pc:picChg chg="add mod">
          <ac:chgData name="Mia Gerber (STADIO - Centurion)" userId="S::miag@stadio.ac.za::d3f4434c-cc81-4823-ad51-d563427b1762" providerId="AD" clId="Web-{28A21149-C933-E805-FE48-F294580606D4}" dt="2024-04-04T18:27:48.846" v="36" actId="1076"/>
          <ac:picMkLst>
            <pc:docMk/>
            <pc:sldMk cId="2931320405" sldId="270"/>
            <ac:picMk id="4" creationId="{4D0EB98F-5A5A-5719-E023-D6BD89C31B77}"/>
          </ac:picMkLst>
        </pc:picChg>
      </pc:sldChg>
      <pc:sldChg chg="modSp new del">
        <pc:chgData name="Mia Gerber (STADIO - Centurion)" userId="S::miag@stadio.ac.za::d3f4434c-cc81-4823-ad51-d563427b1762" providerId="AD" clId="Web-{28A21149-C933-E805-FE48-F294580606D4}" dt="2024-04-04T18:47:51.734" v="98"/>
        <pc:sldMkLst>
          <pc:docMk/>
          <pc:sldMk cId="122287079" sldId="271"/>
        </pc:sldMkLst>
        <pc:spChg chg="mod">
          <ac:chgData name="Mia Gerber (STADIO - Centurion)" userId="S::miag@stadio.ac.za::d3f4434c-cc81-4823-ad51-d563427b1762" providerId="AD" clId="Web-{28A21149-C933-E805-FE48-F294580606D4}" dt="2024-04-04T17:37:11.445" v="10" actId="20577"/>
          <ac:spMkLst>
            <pc:docMk/>
            <pc:sldMk cId="122287079" sldId="271"/>
            <ac:spMk id="3" creationId="{BB1C368E-EB0F-507C-F27B-06835321C192}"/>
          </ac:spMkLst>
        </pc:spChg>
      </pc:sldChg>
      <pc:sldChg chg="addSp modSp new addAnim">
        <pc:chgData name="Mia Gerber (STADIO - Centurion)" userId="S::miag@stadio.ac.za::d3f4434c-cc81-4823-ad51-d563427b1762" providerId="AD" clId="Web-{28A21149-C933-E805-FE48-F294580606D4}" dt="2024-04-04T19:31:26.035" v="515" actId="14100"/>
        <pc:sldMkLst>
          <pc:docMk/>
          <pc:sldMk cId="113785828" sldId="272"/>
        </pc:sldMkLst>
        <pc:spChg chg="mod">
          <ac:chgData name="Mia Gerber (STADIO - Centurion)" userId="S::miag@stadio.ac.za::d3f4434c-cc81-4823-ad51-d563427b1762" providerId="AD" clId="Web-{28A21149-C933-E805-FE48-F294580606D4}" dt="2024-04-04T18:47:56.749" v="104" actId="20577"/>
          <ac:spMkLst>
            <pc:docMk/>
            <pc:sldMk cId="113785828" sldId="272"/>
            <ac:spMk id="2" creationId="{BAA5AABB-E498-79F2-58A9-9A95533047C5}"/>
          </ac:spMkLst>
        </pc:spChg>
        <pc:spChg chg="mod">
          <ac:chgData name="Mia Gerber (STADIO - Centurion)" userId="S::miag@stadio.ac.za::d3f4434c-cc81-4823-ad51-d563427b1762" providerId="AD" clId="Web-{28A21149-C933-E805-FE48-F294580606D4}" dt="2024-04-04T19:20:58.967" v="509" actId="20577"/>
          <ac:spMkLst>
            <pc:docMk/>
            <pc:sldMk cId="113785828" sldId="272"/>
            <ac:spMk id="3" creationId="{DCB58F36-7957-A98A-332C-09DE11230E3D}"/>
          </ac:spMkLst>
        </pc:spChg>
        <pc:picChg chg="add mod">
          <ac:chgData name="Mia Gerber (STADIO - Centurion)" userId="S::miag@stadio.ac.za::d3f4434c-cc81-4823-ad51-d563427b1762" providerId="AD" clId="Web-{28A21149-C933-E805-FE48-F294580606D4}" dt="2024-04-04T19:31:26.035" v="515" actId="14100"/>
          <ac:picMkLst>
            <pc:docMk/>
            <pc:sldMk cId="113785828" sldId="272"/>
            <ac:picMk id="4" creationId="{88399006-0EB6-E447-8FB9-2F3312A9F8DD}"/>
          </ac:picMkLst>
        </pc:picChg>
      </pc:sldChg>
      <pc:sldChg chg="modSp add replId">
        <pc:chgData name="Mia Gerber (STADIO - Centurion)" userId="S::miag@stadio.ac.za::d3f4434c-cc81-4823-ad51-d563427b1762" providerId="AD" clId="Web-{28A21149-C933-E805-FE48-F294580606D4}" dt="2024-04-04T19:04:38.944" v="357" actId="20577"/>
        <pc:sldMkLst>
          <pc:docMk/>
          <pc:sldMk cId="913961625" sldId="273"/>
        </pc:sldMkLst>
        <pc:spChg chg="mod">
          <ac:chgData name="Mia Gerber (STADIO - Centurion)" userId="S::miag@stadio.ac.za::d3f4434c-cc81-4823-ad51-d563427b1762" providerId="AD" clId="Web-{28A21149-C933-E805-FE48-F294580606D4}" dt="2024-04-04T19:04:38.944" v="357" actId="20577"/>
          <ac:spMkLst>
            <pc:docMk/>
            <pc:sldMk cId="913961625" sldId="273"/>
            <ac:spMk id="3" creationId="{DCB58F36-7957-A98A-332C-09DE11230E3D}"/>
          </ac:spMkLst>
        </pc:spChg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43D909E3-5583-E451-66C1-2D1829B143C4}"/>
    <pc:docChg chg="addSld delSld modSld">
      <pc:chgData name="Mia Gerber (STADIO - Centurion)" userId="S::miag@stadio.ac.za::d3f4434c-cc81-4823-ad51-d563427b1762" providerId="AD" clId="Web-{43D909E3-5583-E451-66C1-2D1829B143C4}" dt="2024-04-03T18:31:14.459" v="151" actId="20577"/>
      <pc:docMkLst>
        <pc:docMk/>
      </pc:docMkLst>
      <pc:sldChg chg="addSp modSp addAnim">
        <pc:chgData name="Mia Gerber (STADIO - Centurion)" userId="S::miag@stadio.ac.za::d3f4434c-cc81-4823-ad51-d563427b1762" providerId="AD" clId="Web-{43D909E3-5583-E451-66C1-2D1829B143C4}" dt="2024-04-03T18:23:36.685" v="123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43D909E3-5583-E451-66C1-2D1829B143C4}" dt="2024-04-03T18:16:10.115" v="30" actId="1076"/>
          <ac:spMkLst>
            <pc:docMk/>
            <pc:sldMk cId="4270310816" sldId="279"/>
            <ac:spMk id="4" creationId="{BBB2DD8E-5C5B-F98E-5F24-F82D04558790}"/>
          </ac:spMkLst>
        </pc:spChg>
        <pc:picChg chg="add mod">
          <ac:chgData name="Mia Gerber (STADIO - Centurion)" userId="S::miag@stadio.ac.za::d3f4434c-cc81-4823-ad51-d563427b1762" providerId="AD" clId="Web-{43D909E3-5583-E451-66C1-2D1829B143C4}" dt="2024-04-03T18:16:23.069" v="34" actId="1076"/>
          <ac:picMkLst>
            <pc:docMk/>
            <pc:sldMk cId="4270310816" sldId="279"/>
            <ac:picMk id="3" creationId="{F384EE24-21E5-2932-D9F1-D1483DD5A66A}"/>
          </ac:picMkLst>
        </pc:picChg>
      </pc:sldChg>
      <pc:sldChg chg="modSp addAnim">
        <pc:chgData name="Mia Gerber (STADIO - Centurion)" userId="S::miag@stadio.ac.za::d3f4434c-cc81-4823-ad51-d563427b1762" providerId="AD" clId="Web-{43D909E3-5583-E451-66C1-2D1829B143C4}" dt="2024-04-03T18:23:39.623" v="124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43D909E3-5583-E451-66C1-2D1829B143C4}" dt="2024-04-03T18:23:30.669" v="122" actId="20577"/>
          <ac:spMkLst>
            <pc:docMk/>
            <pc:sldMk cId="1341557888" sldId="280"/>
            <ac:spMk id="4" creationId="{BBB2DD8E-5C5B-F98E-5F24-F82D04558790}"/>
          </ac:spMkLst>
        </pc:spChg>
      </pc:sldChg>
      <pc:sldChg chg="addSp modSp addAnim">
        <pc:chgData name="Mia Gerber (STADIO - Centurion)" userId="S::miag@stadio.ac.za::d3f4434c-cc81-4823-ad51-d563427b1762" providerId="AD" clId="Web-{43D909E3-5583-E451-66C1-2D1829B143C4}" dt="2024-04-03T18:23:42.341" v="125"/>
        <pc:sldMkLst>
          <pc:docMk/>
          <pc:sldMk cId="3644704883" sldId="281"/>
        </pc:sldMkLst>
        <pc:spChg chg="mod">
          <ac:chgData name="Mia Gerber (STADIO - Centurion)" userId="S::miag@stadio.ac.za::d3f4434c-cc81-4823-ad51-d563427b1762" providerId="AD" clId="Web-{43D909E3-5583-E451-66C1-2D1829B143C4}" dt="2024-04-03T18:22:22.306" v="120" actId="20577"/>
          <ac:spMkLst>
            <pc:docMk/>
            <pc:sldMk cId="3644704883" sldId="281"/>
            <ac:spMk id="4" creationId="{BBB2DD8E-5C5B-F98E-5F24-F82D04558790}"/>
          </ac:spMkLst>
        </pc:spChg>
        <pc:picChg chg="add mod">
          <ac:chgData name="Mia Gerber (STADIO - Centurion)" userId="S::miag@stadio.ac.za::d3f4434c-cc81-4823-ad51-d563427b1762" providerId="AD" clId="Web-{43D909E3-5583-E451-66C1-2D1829B143C4}" dt="2024-04-03T18:21:04.005" v="92" actId="1076"/>
          <ac:picMkLst>
            <pc:docMk/>
            <pc:sldMk cId="3644704883" sldId="281"/>
            <ac:picMk id="3" creationId="{2CD39374-846D-0152-8670-B3F7F34EDAF6}"/>
          </ac:picMkLst>
        </pc:picChg>
      </pc:sldChg>
      <pc:sldChg chg="modSp">
        <pc:chgData name="Mia Gerber (STADIO - Centurion)" userId="S::miag@stadio.ac.za::d3f4434c-cc81-4823-ad51-d563427b1762" providerId="AD" clId="Web-{43D909E3-5583-E451-66C1-2D1829B143C4}" dt="2024-04-03T18:31:14.459" v="151" actId="20577"/>
        <pc:sldMkLst>
          <pc:docMk/>
          <pc:sldMk cId="1305451126" sldId="282"/>
        </pc:sldMkLst>
        <pc:spChg chg="mod">
          <ac:chgData name="Mia Gerber (STADIO - Centurion)" userId="S::miag@stadio.ac.za::d3f4434c-cc81-4823-ad51-d563427b1762" providerId="AD" clId="Web-{43D909E3-5583-E451-66C1-2D1829B143C4}" dt="2024-04-03T18:31:14.459" v="151" actId="20577"/>
          <ac:spMkLst>
            <pc:docMk/>
            <pc:sldMk cId="1305451126" sldId="282"/>
            <ac:spMk id="4" creationId="{BBB2DD8E-5C5B-F98E-5F24-F82D04558790}"/>
          </ac:spMkLst>
        </pc:spChg>
      </pc:sldChg>
      <pc:sldChg chg="add del replId">
        <pc:chgData name="Mia Gerber (STADIO - Centurion)" userId="S::miag@stadio.ac.za::d3f4434c-cc81-4823-ad51-d563427b1762" providerId="AD" clId="Web-{43D909E3-5583-E451-66C1-2D1829B143C4}" dt="2024-04-03T18:22:30.963" v="121"/>
        <pc:sldMkLst>
          <pc:docMk/>
          <pc:sldMk cId="723536579" sldId="283"/>
        </pc:sldMkLst>
      </pc:sldChg>
      <pc:sldChg chg="add del replId">
        <pc:chgData name="Mia Gerber (STADIO - Centurion)" userId="S::miag@stadio.ac.za::d3f4434c-cc81-4823-ad51-d563427b1762" providerId="AD" clId="Web-{43D909E3-5583-E451-66C1-2D1829B143C4}" dt="2024-04-03T18:23:51.451" v="126"/>
        <pc:sldMkLst>
          <pc:docMk/>
          <pc:sldMk cId="3209299414" sldId="284"/>
        </pc:sldMkLst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A04772AF-BF71-A30D-AF51-6268FAC277D8}"/>
    <pc:docChg chg="addSld modSld">
      <pc:chgData name="Mia Gerber (STADIO - Centurion)" userId="S::miag@stadio.ac.za::d3f4434c-cc81-4823-ad51-d563427b1762" providerId="AD" clId="Web-{A04772AF-BF71-A30D-AF51-6268FAC277D8}" dt="2024-04-03T14:53:53.937" v="29" actId="20577"/>
      <pc:docMkLst>
        <pc:docMk/>
      </pc:docMkLst>
      <pc:sldChg chg="modSp">
        <pc:chgData name="Mia Gerber (STADIO - Centurion)" userId="S::miag@stadio.ac.za::d3f4434c-cc81-4823-ad51-d563427b1762" providerId="AD" clId="Web-{A04772AF-BF71-A30D-AF51-6268FAC277D8}" dt="2024-04-03T14:27:04.029" v="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A04772AF-BF71-A30D-AF51-6268FAC277D8}" dt="2024-04-03T14:27:04.029" v="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A04772AF-BF71-A30D-AF51-6268FAC277D8}" dt="2024-04-03T14:53:16.327" v="11" actId="20577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A04772AF-BF71-A30D-AF51-6268FAC277D8}" dt="2024-04-03T14:53:16.327" v="11" actId="20577"/>
          <ac:spMkLst>
            <pc:docMk/>
            <pc:sldMk cId="4270310816" sldId="279"/>
            <ac:spMk id="4" creationId="{BBB2DD8E-5C5B-F98E-5F24-F82D04558790}"/>
          </ac:spMkLst>
        </pc:spChg>
        <pc:spChg chg="del">
          <ac:chgData name="Mia Gerber (STADIO - Centurion)" userId="S::miag@stadio.ac.za::d3f4434c-cc81-4823-ad51-d563427b1762" providerId="AD" clId="Web-{A04772AF-BF71-A30D-AF51-6268FAC277D8}" dt="2024-04-03T14:27:08.201" v="3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A04772AF-BF71-A30D-AF51-6268FAC277D8}" dt="2024-04-03T14:27:47.388" v="4"/>
          <ac:picMkLst>
            <pc:docMk/>
            <pc:sldMk cId="4270310816" sldId="279"/>
            <ac:picMk id="8" creationId="{B7ECFCF0-E0BC-81DD-0BC8-B81CFF21BB34}"/>
          </ac:picMkLst>
        </pc:picChg>
      </pc:sldChg>
      <pc:sldChg chg="modSp add replId">
        <pc:chgData name="Mia Gerber (STADIO - Centurion)" userId="S::miag@stadio.ac.za::d3f4434c-cc81-4823-ad51-d563427b1762" providerId="AD" clId="Web-{A04772AF-BF71-A30D-AF51-6268FAC277D8}" dt="2024-04-03T14:53:27.093" v="18" actId="20577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A04772AF-BF71-A30D-AF51-6268FAC277D8}" dt="2024-04-03T14:53:27.093" v="18" actId="20577"/>
          <ac:spMkLst>
            <pc:docMk/>
            <pc:sldMk cId="1341557888" sldId="280"/>
            <ac:spMk id="4" creationId="{BBB2DD8E-5C5B-F98E-5F24-F82D04558790}"/>
          </ac:spMkLst>
        </pc:spChg>
      </pc:sldChg>
      <pc:sldChg chg="modSp add replId">
        <pc:chgData name="Mia Gerber (STADIO - Centurion)" userId="S::miag@stadio.ac.za::d3f4434c-cc81-4823-ad51-d563427b1762" providerId="AD" clId="Web-{A04772AF-BF71-A30D-AF51-6268FAC277D8}" dt="2024-04-03T14:53:44.452" v="26" actId="20577"/>
        <pc:sldMkLst>
          <pc:docMk/>
          <pc:sldMk cId="3644704883" sldId="281"/>
        </pc:sldMkLst>
        <pc:spChg chg="mod">
          <ac:chgData name="Mia Gerber (STADIO - Centurion)" userId="S::miag@stadio.ac.za::d3f4434c-cc81-4823-ad51-d563427b1762" providerId="AD" clId="Web-{A04772AF-BF71-A30D-AF51-6268FAC277D8}" dt="2024-04-03T14:53:44.452" v="26" actId="20577"/>
          <ac:spMkLst>
            <pc:docMk/>
            <pc:sldMk cId="3644704883" sldId="281"/>
            <ac:spMk id="4" creationId="{BBB2DD8E-5C5B-F98E-5F24-F82D04558790}"/>
          </ac:spMkLst>
        </pc:spChg>
      </pc:sldChg>
      <pc:sldChg chg="modSp add replId">
        <pc:chgData name="Mia Gerber (STADIO - Centurion)" userId="S::miag@stadio.ac.za::d3f4434c-cc81-4823-ad51-d563427b1762" providerId="AD" clId="Web-{A04772AF-BF71-A30D-AF51-6268FAC277D8}" dt="2024-04-03T14:53:53.937" v="29" actId="20577"/>
        <pc:sldMkLst>
          <pc:docMk/>
          <pc:sldMk cId="1305451126" sldId="282"/>
        </pc:sldMkLst>
        <pc:spChg chg="mod">
          <ac:chgData name="Mia Gerber (STADIO - Centurion)" userId="S::miag@stadio.ac.za::d3f4434c-cc81-4823-ad51-d563427b1762" providerId="AD" clId="Web-{A04772AF-BF71-A30D-AF51-6268FAC277D8}" dt="2024-04-03T14:53:53.937" v="29" actId="20577"/>
          <ac:spMkLst>
            <pc:docMk/>
            <pc:sldMk cId="1305451126" sldId="282"/>
            <ac:spMk id="4" creationId="{BBB2DD8E-5C5B-F98E-5F24-F82D04558790}"/>
          </ac:spMkLst>
        </pc:spChg>
      </pc:sldChg>
    </pc:docChg>
  </pc:docChgLst>
  <pc:docChgLst>
    <pc:chgData name="Mia Gerber (STADIO - Centurion)" userId="S::miag@stadio.ac.za::d3f4434c-cc81-4823-ad51-d563427b1762" providerId="AD" clId="Web-{34D80FAE-D01D-E582-FBDD-067424E935F3}"/>
    <pc:docChg chg="addSld delSld modSld">
      <pc:chgData name="Mia Gerber (STADIO - Centurion)" userId="S::miag@stadio.ac.za::d3f4434c-cc81-4823-ad51-d563427b1762" providerId="AD" clId="Web-{34D80FAE-D01D-E582-FBDD-067424E935F3}" dt="2024-04-04T15:42:00.449" v="22"/>
      <pc:docMkLst>
        <pc:docMk/>
      </pc:docMkLst>
      <pc:sldChg chg="modSp">
        <pc:chgData name="Mia Gerber (STADIO - Centurion)" userId="S::miag@stadio.ac.za::d3f4434c-cc81-4823-ad51-d563427b1762" providerId="AD" clId="Web-{34D80FAE-D01D-E582-FBDD-067424E935F3}" dt="2024-04-04T15:41:18.479" v="1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34D80FAE-D01D-E582-FBDD-067424E935F3}" dt="2024-04-04T15:41:18.479" v="19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new">
        <pc:chgData name="Mia Gerber (STADIO - Centurion)" userId="S::miag@stadio.ac.za::d3f4434c-cc81-4823-ad51-d563427b1762" providerId="AD" clId="Web-{34D80FAE-D01D-E582-FBDD-067424E935F3}" dt="2024-04-04T15:42:00.449" v="22"/>
        <pc:sldMkLst>
          <pc:docMk/>
          <pc:sldMk cId="1903007034" sldId="269"/>
        </pc:sldMkLst>
      </pc:sldChg>
      <pc:sldChg chg="new del">
        <pc:chgData name="Mia Gerber (STADIO - Centurion)" userId="S::miag@stadio.ac.za::d3f4434c-cc81-4823-ad51-d563427b1762" providerId="AD" clId="Web-{34D80FAE-D01D-E582-FBDD-067424E935F3}" dt="2024-04-04T15:41:57.652" v="21"/>
        <pc:sldMkLst>
          <pc:docMk/>
          <pc:sldMk cId="4025862009" sldId="269"/>
        </pc:sldMkLst>
      </pc:sldChg>
      <pc:sldChg chg="add del">
        <pc:chgData name="Mia Gerber (STADIO - Centurion)" userId="S::miag@stadio.ac.za::d3f4434c-cc81-4823-ad51-d563427b1762" providerId="AD" clId="Web-{34D80FAE-D01D-E582-FBDD-067424E935F3}" dt="2024-04-04T15:40:07.179" v="15"/>
        <pc:sldMkLst>
          <pc:docMk/>
          <pc:sldMk cId="4270310816" sldId="279"/>
        </pc:sldMkLst>
      </pc:sldChg>
      <pc:sldChg chg="add del">
        <pc:chgData name="Mia Gerber (STADIO - Centurion)" userId="S::miag@stadio.ac.za::d3f4434c-cc81-4823-ad51-d563427b1762" providerId="AD" clId="Web-{34D80FAE-D01D-E582-FBDD-067424E935F3}" dt="2024-04-04T15:40:07.179" v="14"/>
        <pc:sldMkLst>
          <pc:docMk/>
          <pc:sldMk cId="1341557888" sldId="280"/>
        </pc:sldMkLst>
      </pc:sldChg>
      <pc:sldChg chg="add del">
        <pc:chgData name="Mia Gerber (STADIO - Centurion)" userId="S::miag@stadio.ac.za::d3f4434c-cc81-4823-ad51-d563427b1762" providerId="AD" clId="Web-{34D80FAE-D01D-E582-FBDD-067424E935F3}" dt="2024-04-04T15:40:07.179" v="13"/>
        <pc:sldMkLst>
          <pc:docMk/>
          <pc:sldMk cId="3644704883" sldId="281"/>
        </pc:sldMkLst>
      </pc:sldChg>
      <pc:sldChg chg="add del">
        <pc:chgData name="Mia Gerber (STADIO - Centurion)" userId="S::miag@stadio.ac.za::d3f4434c-cc81-4823-ad51-d563427b1762" providerId="AD" clId="Web-{34D80FAE-D01D-E582-FBDD-067424E935F3}" dt="2024-04-04T15:40:07.179" v="12"/>
        <pc:sldMkLst>
          <pc:docMk/>
          <pc:sldMk cId="1305451126" sldId="282"/>
        </pc:sldMkLst>
      </pc:sldChg>
    </pc:docChg>
  </pc:docChgLst>
  <pc:docChgLst>
    <pc:chgData name="Mia Gerber (STADIO - Centurion)" userId="S::miag@stadio.ac.za::d3f4434c-cc81-4823-ad51-d563427b1762" providerId="AD" clId="Web-{039D80C9-F83E-3DD4-2B0B-008F675D0A94}"/>
    <pc:docChg chg="delSld modSld">
      <pc:chgData name="Mia Gerber (STADIO - Centurion)" userId="S::miag@stadio.ac.za::d3f4434c-cc81-4823-ad51-d563427b1762" providerId="AD" clId="Web-{039D80C9-F83E-3DD4-2B0B-008F675D0A94}" dt="2024-04-03T14:06:15.039" v="11"/>
      <pc:docMkLst>
        <pc:docMk/>
      </pc:docMkLst>
      <pc:sldChg chg="modSp">
        <pc:chgData name="Mia Gerber (STADIO - Centurion)" userId="S::miag@stadio.ac.za::d3f4434c-cc81-4823-ad51-d563427b1762" providerId="AD" clId="Web-{039D80C9-F83E-3DD4-2B0B-008F675D0A94}" dt="2024-04-03T14:06:13.008" v="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039D80C9-F83E-3DD4-2B0B-008F675D0A94}" dt="2024-04-03T14:06:13.008" v="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039D80C9-F83E-3DD4-2B0B-008F675D0A94}" dt="2024-04-03T14:06:15.039" v="11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6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8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9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7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10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bcnews.com/sabcnews/irsa-concerned-about-political-parties-compliance-with-popia/" TargetMode="External"/><Relationship Id="rId2" Type="http://schemas.openxmlformats.org/officeDocument/2006/relationships/hyperlink" Target="https://www.timeslive.co.za/news/south-africa/2024-03-26-saps-and-iec-to-be-probed-for-popi-act-breache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ybroadband.co.za/news/government/526149-goodbye-annoying-spam-calls-offenders-could-face-fines-up-to-r10-million.html" TargetMode="External"/><Relationship Id="rId4" Type="http://schemas.openxmlformats.org/officeDocument/2006/relationships/hyperlink" Target="https://www.itweb.co.za/article/dis-chem-hits-back-at-popia-violation-enforcement-notice/KBpdg7pm9DgMLE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b="1" dirty="0">
                <a:latin typeface="Gill Sans MT"/>
              </a:rPr>
              <a:t>LECTURE 12</a:t>
            </a:r>
            <a:endParaRPr lang="en-ZA" b="1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2.5 PRIVACY: DIGNITY, DATA MINING AND SECURITY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51C-4CD1-34E9-1737-524A3F74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PRIVACY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0D84-560D-8355-A956-488030A6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Gill Sans MT"/>
              </a:rPr>
              <a:t>The United Nations has recognised the protection of privacy as a human right</a:t>
            </a:r>
            <a:endParaRPr lang="en-GB" dirty="0"/>
          </a:p>
          <a:p>
            <a:r>
              <a:rPr lang="en-GB" dirty="0">
                <a:latin typeface="Gill Sans MT"/>
              </a:rPr>
              <a:t>The right to privacy needs to be balanced against open access to information, community rights and security needs.</a:t>
            </a:r>
            <a:endParaRPr lang="en-GB" dirty="0"/>
          </a:p>
          <a:p>
            <a:r>
              <a:rPr lang="en-GB" dirty="0">
                <a:latin typeface="Gill Sans MT"/>
              </a:rPr>
              <a:t>Governments need to balance the protection of public security against respect for the privacy of individuals. </a:t>
            </a:r>
            <a:endParaRPr lang="en-GB" dirty="0"/>
          </a:p>
          <a:p>
            <a:r>
              <a:rPr lang="en-GB" dirty="0">
                <a:latin typeface="Gill Sans MT"/>
              </a:rPr>
              <a:t>Unfortunately, there is no simple formula that can be applied to resolve this balance.</a:t>
            </a:r>
            <a:endParaRPr lang="en-GB" dirty="0"/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EE87-4D84-CDB9-4827-4EC69F7F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  WHISTLEBLOWERS  SUPPORT  PRIVACY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83F3-11EA-619F-2F43-86C7AA71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6206326" cy="4375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Gill Sans MT"/>
              </a:rPr>
              <a:t>Edward Snowden was employed by the National Security Agency (NSA),</a:t>
            </a:r>
            <a:endParaRPr lang="en-GB" dirty="0"/>
          </a:p>
          <a:p>
            <a:r>
              <a:rPr lang="en-GB" dirty="0">
                <a:latin typeface="Gill Sans MT"/>
              </a:rPr>
              <a:t>The NSA is an American government agency that is responsible for conducting surveillance in the interest of protecting the public. </a:t>
            </a:r>
            <a:endParaRPr lang="en-GB"/>
          </a:p>
          <a:p>
            <a:r>
              <a:rPr lang="en-GB" dirty="0">
                <a:latin typeface="Gill Sans MT"/>
              </a:rPr>
              <a:t>In 2013 Snowden leaked classified documents revealing that the NSA has been illegally conducting extremely invasive surveillance.</a:t>
            </a:r>
            <a:endParaRPr lang="en-GB" dirty="0"/>
          </a:p>
          <a:p>
            <a:r>
              <a:rPr lang="en-GB" dirty="0">
                <a:latin typeface="Gill Sans MT"/>
              </a:rPr>
              <a:t>Mostly targeted at average American citizens and journalists. </a:t>
            </a:r>
            <a:endParaRPr lang="en-GB"/>
          </a:p>
          <a:p>
            <a:r>
              <a:rPr lang="en-GB" dirty="0">
                <a:latin typeface="Gill Sans MT"/>
              </a:rPr>
              <a:t>In a recent 2023 interview Snowden states that recent advances in artificial intelligence have contributed to surveillance technologies becoming even more advanced than what he had described in 2013 (MacAskill, 2023). </a:t>
            </a:r>
            <a:endParaRPr lang="en-GB"/>
          </a:p>
          <a:p>
            <a:endParaRPr lang="en-GB" dirty="0"/>
          </a:p>
        </p:txBody>
      </p:sp>
      <p:pic>
        <p:nvPicPr>
          <p:cNvPr id="4" name="Picture 3" descr="A person wearing glasses&#10;&#10;Description automatically generated">
            <a:extLst>
              <a:ext uri="{FF2B5EF4-FFF2-40B4-BE49-F238E27FC236}">
                <a16:creationId xmlns:a16="http://schemas.microsoft.com/office/drawing/2014/main" id="{4D0EB98F-5A5A-5719-E023-D6BD89C3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85" y="2441358"/>
            <a:ext cx="5041977" cy="27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AABB-E498-79F2-58A9-9A95533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POPIA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8F36-7957-A98A-332C-09DE1123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6178950" cy="437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Protection of Personal Information Act (</a:t>
            </a:r>
            <a:r>
              <a:rPr lang="en-GB" sz="2400" err="1">
                <a:latin typeface="Gill Sans MT"/>
              </a:rPr>
              <a:t>PoPIA</a:t>
            </a:r>
            <a:r>
              <a:rPr lang="en-GB" sz="2400" dirty="0">
                <a:latin typeface="Gill Sans MT"/>
              </a:rPr>
              <a:t>)</a:t>
            </a:r>
            <a:endParaRPr lang="en-US" sz="240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Eight key principles:</a:t>
            </a:r>
            <a:endParaRPr lang="en-GB" sz="2400" dirty="0"/>
          </a:p>
          <a:p>
            <a:pPr>
              <a:buAutoNum type="arabicPeriod"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</a:rPr>
              <a:t>T</a:t>
            </a:r>
            <a:r>
              <a:rPr lang="en-GB" sz="2400" dirty="0">
                <a:latin typeface="Gill Sans MT"/>
              </a:rPr>
              <a:t>ransparency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</a:rPr>
              <a:t>L</a:t>
            </a:r>
            <a:r>
              <a:rPr lang="en-GB" sz="2400" dirty="0">
                <a:latin typeface="Gill Sans MT"/>
              </a:rPr>
              <a:t>awful collection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</a:rPr>
              <a:t>C</a:t>
            </a:r>
            <a:r>
              <a:rPr lang="en-GB" sz="2400" dirty="0">
                <a:latin typeface="Gill Sans MT"/>
              </a:rPr>
              <a:t>ompliance with regulation</a:t>
            </a:r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  <a:cs typeface="Arial"/>
              </a:rPr>
              <a:t>S</a:t>
            </a:r>
            <a:r>
              <a:rPr lang="en-GB" sz="2400" dirty="0">
                <a:latin typeface="Gill Sans MT"/>
                <a:cs typeface="Arial"/>
              </a:rPr>
              <a:t>ecurity</a:t>
            </a:r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  <a:cs typeface="Arial"/>
              </a:rPr>
              <a:t>P</a:t>
            </a:r>
            <a:r>
              <a:rPr lang="en-GB" sz="2400" dirty="0">
                <a:latin typeface="Gill Sans MT"/>
                <a:cs typeface="Arial"/>
              </a:rPr>
              <a:t>articipation</a:t>
            </a:r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  <a:cs typeface="Arial"/>
              </a:rPr>
              <a:t>I</a:t>
            </a:r>
            <a:r>
              <a:rPr lang="en-GB" sz="2400" dirty="0">
                <a:latin typeface="Gill Sans MT"/>
                <a:cs typeface="Arial"/>
              </a:rPr>
              <a:t>nformation quality</a:t>
            </a:r>
            <a:endParaRPr lang="en-GB" dirty="0">
              <a:latin typeface="Gill Sans MT"/>
            </a:endParaRPr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</a:rPr>
              <a:t>L</a:t>
            </a:r>
            <a:r>
              <a:rPr lang="en-GB" sz="2400" dirty="0">
                <a:latin typeface="Gill Sans MT"/>
              </a:rPr>
              <a:t>imited use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i="1" dirty="0">
                <a:latin typeface="Gill Sans MT"/>
              </a:rPr>
              <a:t>L</a:t>
            </a:r>
            <a:r>
              <a:rPr lang="en-GB" sz="2400" dirty="0">
                <a:latin typeface="Gill Sans MT"/>
              </a:rPr>
              <a:t>imited processing</a:t>
            </a:r>
            <a:endParaRPr lang="en-GB" sz="2400" dirty="0"/>
          </a:p>
          <a:p>
            <a:pPr marL="457200" indent="-457200">
              <a:buAutoNum type="arabicPeriod"/>
            </a:pPr>
            <a:endParaRPr lang="en-GB" sz="2400" dirty="0"/>
          </a:p>
          <a:p>
            <a:pPr>
              <a:buNone/>
            </a:pPr>
            <a:r>
              <a:rPr lang="en-GB" sz="3600" dirty="0">
                <a:latin typeface="Gill Sans MT"/>
              </a:rPr>
              <a:t> </a:t>
            </a:r>
            <a:r>
              <a:rPr lang="en-GB" sz="3600" b="1" i="1" dirty="0">
                <a:latin typeface="Gill Sans MT"/>
              </a:rPr>
              <a:t>T</a:t>
            </a:r>
            <a:r>
              <a:rPr lang="en-GB" sz="3600" i="1" dirty="0">
                <a:latin typeface="Gill Sans MT"/>
              </a:rPr>
              <a:t>iger </a:t>
            </a:r>
            <a:r>
              <a:rPr lang="en-GB" sz="3600" b="1" i="1" dirty="0">
                <a:latin typeface="Gill Sans MT"/>
              </a:rPr>
              <a:t>L</a:t>
            </a:r>
            <a:r>
              <a:rPr lang="en-GB" sz="3600" i="1" dirty="0">
                <a:latin typeface="Gill Sans MT"/>
              </a:rPr>
              <a:t>icking </a:t>
            </a:r>
            <a:r>
              <a:rPr lang="en-GB" sz="3600" b="1" i="1" dirty="0">
                <a:latin typeface="Gill Sans MT"/>
              </a:rPr>
              <a:t>C</a:t>
            </a:r>
            <a:r>
              <a:rPr lang="en-GB" sz="3600" dirty="0">
                <a:latin typeface="Gill Sans MT"/>
              </a:rPr>
              <a:t>offee</a:t>
            </a:r>
            <a:r>
              <a:rPr lang="en-GB" sz="3600" b="1" i="1" dirty="0">
                <a:latin typeface="Gill Sans MT"/>
              </a:rPr>
              <a:t> S.P.I.L.L </a:t>
            </a:r>
          </a:p>
        </p:txBody>
      </p:sp>
      <p:pic>
        <p:nvPicPr>
          <p:cNvPr id="4" name="Picture 3" descr="A tiger lying down with a bowl of liquid&#10;&#10;Description automatically generated">
            <a:extLst>
              <a:ext uri="{FF2B5EF4-FFF2-40B4-BE49-F238E27FC236}">
                <a16:creationId xmlns:a16="http://schemas.microsoft.com/office/drawing/2014/main" id="{88399006-0EB6-E447-8FB9-2F3312A9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62" y="2451632"/>
            <a:ext cx="4427813" cy="44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AABB-E498-79F2-58A9-9A955330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POPIA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8F36-7957-A98A-332C-09DE112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Recent developments </a:t>
            </a:r>
            <a:r>
              <a:rPr lang="en-GB" sz="2400" dirty="0" err="1">
                <a:latin typeface="Gill Sans MT"/>
              </a:rPr>
              <a:t>wrt</a:t>
            </a:r>
            <a:r>
              <a:rPr lang="en-GB" sz="2400" dirty="0">
                <a:latin typeface="Gill Sans MT"/>
              </a:rPr>
              <a:t> POPIA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https://www.timeslive.co.za/news/south-africa/2024-03-26-saps-and-iec-to-be-probed-for-popi-act-breaches/</a:t>
            </a:r>
            <a:r>
              <a:rPr lang="en-GB" sz="2400" dirty="0">
                <a:latin typeface="Gill Sans MT"/>
              </a:rPr>
              <a:t> </a:t>
            </a:r>
            <a:endParaRPr lang="en-GB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3"/>
              </a:rPr>
              <a:t>https://www.sabcnews.com/sabcnews/irsa-concerned-about-political-parties-compliance-with-popia/</a:t>
            </a:r>
            <a:r>
              <a:rPr lang="en-GB" sz="2400" dirty="0">
                <a:latin typeface="Gill Sans MT"/>
              </a:rPr>
              <a:t> </a:t>
            </a:r>
            <a:endParaRPr lang="en-GB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4"/>
              </a:rPr>
              <a:t>https://www.itweb.co.za/article/dis-chem-hits-back-at-popia-violation-enforcement-notice/KBpdg7pm9DgMLEew</a:t>
            </a:r>
            <a:r>
              <a:rPr lang="en-GB" sz="2400" dirty="0">
                <a:latin typeface="Gill Sans MT"/>
              </a:rPr>
              <a:t> 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5"/>
              </a:rPr>
              <a:t>https://mybroadband.co.za/news/government/526149-goodbye-annoying-spam-calls-offenders-could-face-fines-up-to-r10-million.html</a:t>
            </a:r>
            <a:r>
              <a:rPr lang="en-GB" sz="2400" dirty="0">
                <a:latin typeface="Gill Sans MT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9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 Video box</vt:lpstr>
      <vt:lpstr>TAS152</vt:lpstr>
      <vt:lpstr>PRIVACY</vt:lpstr>
      <vt:lpstr>HOW  WHISTLEBLOWERS  SUPPORT  PRIVACY</vt:lpstr>
      <vt:lpstr>POPIA</vt:lpstr>
      <vt:lpstr>POPIA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592</cp:revision>
  <dcterms:created xsi:type="dcterms:W3CDTF">2021-02-17T07:10:33Z</dcterms:created>
  <dcterms:modified xsi:type="dcterms:W3CDTF">2024-04-05T05:41:32Z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