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9" r:id="rId6"/>
    <p:sldId id="270" r:id="rId7"/>
    <p:sldId id="271" r:id="rId8"/>
    <p:sldId id="272" r:id="rId9"/>
    <p:sldId id="268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62EB8-E01A-7ED3-68CB-531F5EBE9D2A}" v="13" dt="2024-04-04T15:42:04.226"/>
    <p1510:client id="{4B68BEEA-F084-0049-198C-72D5718FE9F7}" v="84" dt="2024-04-05T05:44:08.042"/>
    <p1510:client id="{73DF7022-DB7A-7613-7C1F-0CB0A4AAB86A}" v="382" dt="2024-04-03T18:09:21.667"/>
    <p1510:client id="{7C5FDC4E-806C-77F5-BA80-037F628F5D22}" v="44" dt="2024-04-03T13:57:15.596"/>
    <p1510:client id="{9752CFF2-646D-6604-79E6-8690757056E1}" v="139" dt="2024-04-03T17:46:28.502"/>
    <p1510:client id="{ECF83F2A-4490-99F3-020E-94C4F019E16B}" v="228" dt="2024-04-04T19:40:30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73DF7022-DB7A-7613-7C1F-0CB0A4AAB86A}"/>
    <pc:docChg chg="addSld modSld">
      <pc:chgData name="Mia Gerber (STADIO - Centurion)" userId="S::miag@stadio.ac.za::d3f4434c-cc81-4823-ad51-d563427b1762" providerId="AD" clId="Web-{73DF7022-DB7A-7613-7C1F-0CB0A4AAB86A}" dt="2024-04-03T18:09:21.667" v="316"/>
      <pc:docMkLst>
        <pc:docMk/>
      </pc:docMkLst>
      <pc:sldChg chg="addSp modSp addAnim">
        <pc:chgData name="Mia Gerber (STADIO - Centurion)" userId="S::miag@stadio.ac.za::d3f4434c-cc81-4823-ad51-d563427b1762" providerId="AD" clId="Web-{73DF7022-DB7A-7613-7C1F-0CB0A4AAB86A}" dt="2024-04-03T18:09:07.775" v="313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73DF7022-DB7A-7613-7C1F-0CB0A4AAB86A}" dt="2024-04-03T17:54:37.184" v="80" actId="1076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73DF7022-DB7A-7613-7C1F-0CB0A4AAB86A}" dt="2024-04-03T17:54:34.121" v="79" actId="1076"/>
          <ac:spMkLst>
            <pc:docMk/>
            <pc:sldMk cId="4270310816" sldId="279"/>
            <ac:spMk id="4" creationId="{BEE7BB48-C887-2C8F-761C-3179B44343DD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5:58.389" v="135" actId="20577"/>
          <ac:spMkLst>
            <pc:docMk/>
            <pc:sldMk cId="4270310816" sldId="279"/>
            <ac:spMk id="6" creationId="{BD4544FD-9D2B-919E-9A21-5BBA99A36EE4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5:27.029" v="99" actId="1076"/>
          <ac:spMkLst>
            <pc:docMk/>
            <pc:sldMk cId="4270310816" sldId="279"/>
            <ac:spMk id="7" creationId="{0F99F16C-8CE4-CB22-A703-3FFA9708A3C3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6:08.796" v="136" actId="1076"/>
          <ac:spMkLst>
            <pc:docMk/>
            <pc:sldMk cId="4270310816" sldId="279"/>
            <ac:spMk id="8" creationId="{BD4544FD-9D2B-919E-9A21-5BBA99A36EE4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6:08.812" v="137" actId="1076"/>
          <ac:spMkLst>
            <pc:docMk/>
            <pc:sldMk cId="4270310816" sldId="279"/>
            <ac:spMk id="9" creationId="{0F99F16C-8CE4-CB22-A703-3FFA9708A3C3}"/>
          </ac:spMkLst>
        </pc:spChg>
        <pc:picChg chg="add mod">
          <ac:chgData name="Mia Gerber (STADIO - Centurion)" userId="S::miag@stadio.ac.za::d3f4434c-cc81-4823-ad51-d563427b1762" providerId="AD" clId="Web-{73DF7022-DB7A-7613-7C1F-0CB0A4AAB86A}" dt="2024-04-03T17:55:23.716" v="96" actId="14100"/>
          <ac:picMkLst>
            <pc:docMk/>
            <pc:sldMk cId="4270310816" sldId="279"/>
            <ac:picMk id="3" creationId="{3DE4BF1A-52F3-726B-F2AA-6FDB6FF29017}"/>
          </ac:picMkLst>
        </pc:picChg>
        <pc:picChg chg="add mod">
          <ac:chgData name="Mia Gerber (STADIO - Centurion)" userId="S::miag@stadio.ac.za::d3f4434c-cc81-4823-ad51-d563427b1762" providerId="AD" clId="Web-{73DF7022-DB7A-7613-7C1F-0CB0A4AAB86A}" dt="2024-04-03T17:55:43.811" v="105" actId="14100"/>
          <ac:picMkLst>
            <pc:docMk/>
            <pc:sldMk cId="4270310816" sldId="279"/>
            <ac:picMk id="5" creationId="{D9B221E0-BADE-6CEE-5C01-D82D06D1AC69}"/>
          </ac:picMkLst>
        </pc:picChg>
      </pc:sldChg>
      <pc:sldChg chg="addSp delSp modSp addAnim">
        <pc:chgData name="Mia Gerber (STADIO - Centurion)" userId="S::miag@stadio.ac.za::d3f4434c-cc81-4823-ad51-d563427b1762" providerId="AD" clId="Web-{73DF7022-DB7A-7613-7C1F-0CB0A4AAB86A}" dt="2024-04-03T18:09:14.619" v="315"/>
        <pc:sldMkLst>
          <pc:docMk/>
          <pc:sldMk cId="2844542557" sldId="280"/>
        </pc:sldMkLst>
        <pc:spChg chg="mod">
          <ac:chgData name="Mia Gerber (STADIO - Centurion)" userId="S::miag@stadio.ac.za::d3f4434c-cc81-4823-ad51-d563427b1762" providerId="AD" clId="Web-{73DF7022-DB7A-7613-7C1F-0CB0A4AAB86A}" dt="2024-04-03T18:01:56.698" v="248" actId="20577"/>
          <ac:spMkLst>
            <pc:docMk/>
            <pc:sldMk cId="2844542557" sldId="280"/>
            <ac:spMk id="3" creationId="{9C82E023-D199-BD5E-307F-B0E52086BA08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8:02:00.041" v="249" actId="1076"/>
          <ac:spMkLst>
            <pc:docMk/>
            <pc:sldMk cId="2844542557" sldId="280"/>
            <ac:spMk id="4" creationId="{F6D13765-B3BD-9A25-001D-AF3B35DD04BB}"/>
          </ac:spMkLst>
        </pc:spChg>
        <pc:picChg chg="add del mod">
          <ac:chgData name="Mia Gerber (STADIO - Centurion)" userId="S::miag@stadio.ac.za::d3f4434c-cc81-4823-ad51-d563427b1762" providerId="AD" clId="Web-{73DF7022-DB7A-7613-7C1F-0CB0A4AAB86A}" dt="2024-04-03T18:03:00.496" v="255"/>
          <ac:picMkLst>
            <pc:docMk/>
            <pc:sldMk cId="2844542557" sldId="280"/>
            <ac:picMk id="5" creationId="{4C08A926-BBC4-0FA8-DD7F-D0A3F04ED51F}"/>
          </ac:picMkLst>
        </pc:picChg>
        <pc:picChg chg="add mod">
          <ac:chgData name="Mia Gerber (STADIO - Centurion)" userId="S::miag@stadio.ac.za::d3f4434c-cc81-4823-ad51-d563427b1762" providerId="AD" clId="Web-{73DF7022-DB7A-7613-7C1F-0CB0A4AAB86A}" dt="2024-04-03T18:02:59.450" v="254" actId="1076"/>
          <ac:picMkLst>
            <pc:docMk/>
            <pc:sldMk cId="2844542557" sldId="280"/>
            <ac:picMk id="6" creationId="{5AD3F88F-2DAC-204E-ED85-027104B80D5E}"/>
          </ac:picMkLst>
        </pc:picChg>
        <pc:picChg chg="add del mod">
          <ac:chgData name="Mia Gerber (STADIO - Centurion)" userId="S::miag@stadio.ac.za::d3f4434c-cc81-4823-ad51-d563427b1762" providerId="AD" clId="Web-{73DF7022-DB7A-7613-7C1F-0CB0A4AAB86A}" dt="2024-04-03T18:04:22.358" v="260"/>
          <ac:picMkLst>
            <pc:docMk/>
            <pc:sldMk cId="2844542557" sldId="280"/>
            <ac:picMk id="7" creationId="{FF1C965F-EEC4-43F2-6FFC-E5EE14CC5360}"/>
          </ac:picMkLst>
        </pc:picChg>
        <pc:picChg chg="add mod">
          <ac:chgData name="Mia Gerber (STADIO - Centurion)" userId="S::miag@stadio.ac.za::d3f4434c-cc81-4823-ad51-d563427b1762" providerId="AD" clId="Web-{73DF7022-DB7A-7613-7C1F-0CB0A4AAB86A}" dt="2024-04-03T18:06:40.365" v="263" actId="688"/>
          <ac:picMkLst>
            <pc:docMk/>
            <pc:sldMk cId="2844542557" sldId="280"/>
            <ac:picMk id="8" creationId="{5FB721D9-7649-20B2-507B-F140F3653978}"/>
          </ac:picMkLst>
        </pc:picChg>
      </pc:sldChg>
      <pc:sldChg chg="addSp modSp addAnim">
        <pc:chgData name="Mia Gerber (STADIO - Centurion)" userId="S::miag@stadio.ac.za::d3f4434c-cc81-4823-ad51-d563427b1762" providerId="AD" clId="Web-{73DF7022-DB7A-7613-7C1F-0CB0A4AAB86A}" dt="2024-04-03T18:09:10.729" v="314"/>
        <pc:sldMkLst>
          <pc:docMk/>
          <pc:sldMk cId="2311230555" sldId="281"/>
        </pc:sldMkLst>
        <pc:spChg chg="mod">
          <ac:chgData name="Mia Gerber (STADIO - Centurion)" userId="S::miag@stadio.ac.za::d3f4434c-cc81-4823-ad51-d563427b1762" providerId="AD" clId="Web-{73DF7022-DB7A-7613-7C1F-0CB0A4AAB86A}" dt="2024-04-03T17:59:57.725" v="202" actId="20577"/>
          <ac:spMkLst>
            <pc:docMk/>
            <pc:sldMk cId="2311230555" sldId="281"/>
            <ac:spMk id="3" creationId="{4DA873A2-1DB9-874A-0C33-3365FC082A10}"/>
          </ac:spMkLst>
        </pc:spChg>
        <pc:picChg chg="add mod">
          <ac:chgData name="Mia Gerber (STADIO - Centurion)" userId="S::miag@stadio.ac.za::d3f4434c-cc81-4823-ad51-d563427b1762" providerId="AD" clId="Web-{73DF7022-DB7A-7613-7C1F-0CB0A4AAB86A}" dt="2024-04-03T17:48:56.704" v="16" actId="14100"/>
          <ac:picMkLst>
            <pc:docMk/>
            <pc:sldMk cId="2311230555" sldId="281"/>
            <ac:picMk id="4" creationId="{16EE2D00-467C-1E6C-9FFC-A9192445DE11}"/>
          </ac:picMkLst>
        </pc:picChg>
      </pc:sldChg>
      <pc:sldChg chg="modSp add replId addAnim">
        <pc:chgData name="Mia Gerber (STADIO - Centurion)" userId="S::miag@stadio.ac.za::d3f4434c-cc81-4823-ad51-d563427b1762" providerId="AD" clId="Web-{73DF7022-DB7A-7613-7C1F-0CB0A4AAB86A}" dt="2024-04-03T18:09:21.667" v="316"/>
        <pc:sldMkLst>
          <pc:docMk/>
          <pc:sldMk cId="2435535927" sldId="282"/>
        </pc:sldMkLst>
        <pc:spChg chg="mod">
          <ac:chgData name="Mia Gerber (STADIO - Centurion)" userId="S::miag@stadio.ac.za::d3f4434c-cc81-4823-ad51-d563427b1762" providerId="AD" clId="Web-{73DF7022-DB7A-7613-7C1F-0CB0A4AAB86A}" dt="2024-04-03T18:09:01.791" v="312" actId="20577"/>
          <ac:spMkLst>
            <pc:docMk/>
            <pc:sldMk cId="2435535927" sldId="282"/>
            <ac:spMk id="3" creationId="{9C82E023-D199-BD5E-307F-B0E52086BA08}"/>
          </ac:spMkLst>
        </pc:spChg>
      </pc:sldChg>
    </pc:docChg>
  </pc:docChgLst>
  <pc:docChgLst>
    <pc:chgData name="Mia Gerber (STADIO - Centurion)" userId="S::miag@stadio.ac.za::d3f4434c-cc81-4823-ad51-d563427b1762" providerId="AD" clId="Web-{19B62EB8-E01A-7ED3-68CB-531F5EBE9D2A}"/>
    <pc:docChg chg="addSld delSld modSld">
      <pc:chgData name="Mia Gerber (STADIO - Centurion)" userId="S::miag@stadio.ac.za::d3f4434c-cc81-4823-ad51-d563427b1762" providerId="AD" clId="Web-{19B62EB8-E01A-7ED3-68CB-531F5EBE9D2A}" dt="2024-04-04T15:42:04.226" v="14"/>
      <pc:docMkLst>
        <pc:docMk/>
      </pc:docMkLst>
      <pc:sldChg chg="modSp">
        <pc:chgData name="Mia Gerber (STADIO - Centurion)" userId="S::miag@stadio.ac.za::d3f4434c-cc81-4823-ad51-d563427b1762" providerId="AD" clId="Web-{19B62EB8-E01A-7ED3-68CB-531F5EBE9D2A}" dt="2024-04-04T15:41:12.459" v="11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9B62EB8-E01A-7ED3-68CB-531F5EBE9D2A}" dt="2024-04-04T15:41:12.459" v="11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new">
        <pc:chgData name="Mia Gerber (STADIO - Centurion)" userId="S::miag@stadio.ac.za::d3f4434c-cc81-4823-ad51-d563427b1762" providerId="AD" clId="Web-{19B62EB8-E01A-7ED3-68CB-531F5EBE9D2A}" dt="2024-04-04T15:42:04.226" v="14"/>
        <pc:sldMkLst>
          <pc:docMk/>
          <pc:sldMk cId="1361578303" sldId="269"/>
        </pc:sldMkLst>
      </pc:sldChg>
      <pc:sldChg chg="new del">
        <pc:chgData name="Mia Gerber (STADIO - Centurion)" userId="S::miag@stadio.ac.za::d3f4434c-cc81-4823-ad51-d563427b1762" providerId="AD" clId="Web-{19B62EB8-E01A-7ED3-68CB-531F5EBE9D2A}" dt="2024-04-04T15:41:54.444" v="13"/>
        <pc:sldMkLst>
          <pc:docMk/>
          <pc:sldMk cId="3672724956" sldId="269"/>
        </pc:sldMkLst>
      </pc:sldChg>
      <pc:sldChg chg="del">
        <pc:chgData name="Mia Gerber (STADIO - Centurion)" userId="S::miag@stadio.ac.za::d3f4434c-cc81-4823-ad51-d563427b1762" providerId="AD" clId="Web-{19B62EB8-E01A-7ED3-68CB-531F5EBE9D2A}" dt="2024-04-04T15:39:55.612" v="7"/>
        <pc:sldMkLst>
          <pc:docMk/>
          <pc:sldMk cId="4270310816" sldId="279"/>
        </pc:sldMkLst>
      </pc:sldChg>
      <pc:sldChg chg="del">
        <pc:chgData name="Mia Gerber (STADIO - Centurion)" userId="S::miag@stadio.ac.za::d3f4434c-cc81-4823-ad51-d563427b1762" providerId="AD" clId="Web-{19B62EB8-E01A-7ED3-68CB-531F5EBE9D2A}" dt="2024-04-04T15:39:55.597" v="5"/>
        <pc:sldMkLst>
          <pc:docMk/>
          <pc:sldMk cId="2844542557" sldId="280"/>
        </pc:sldMkLst>
      </pc:sldChg>
      <pc:sldChg chg="del">
        <pc:chgData name="Mia Gerber (STADIO - Centurion)" userId="S::miag@stadio.ac.za::d3f4434c-cc81-4823-ad51-d563427b1762" providerId="AD" clId="Web-{19B62EB8-E01A-7ED3-68CB-531F5EBE9D2A}" dt="2024-04-04T15:39:55.597" v="6"/>
        <pc:sldMkLst>
          <pc:docMk/>
          <pc:sldMk cId="2311230555" sldId="281"/>
        </pc:sldMkLst>
      </pc:sldChg>
      <pc:sldChg chg="del">
        <pc:chgData name="Mia Gerber (STADIO - Centurion)" userId="S::miag@stadio.ac.za::d3f4434c-cc81-4823-ad51-d563427b1762" providerId="AD" clId="Web-{19B62EB8-E01A-7ED3-68CB-531F5EBE9D2A}" dt="2024-04-04T15:39:55.597" v="4"/>
        <pc:sldMkLst>
          <pc:docMk/>
          <pc:sldMk cId="2435535927" sldId="282"/>
        </pc:sldMkLst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ECF83F2A-4490-99F3-020E-94C4F019E16B}"/>
    <pc:docChg chg="addSld delSld modSld">
      <pc:chgData name="Mia Gerber (STADIO - Centurion)" userId="S::miag@stadio.ac.za::d3f4434c-cc81-4823-ad51-d563427b1762" providerId="AD" clId="Web-{ECF83F2A-4490-99F3-020E-94C4F019E16B}" dt="2024-04-04T19:40:26.586" v="222" actId="20577"/>
      <pc:docMkLst>
        <pc:docMk/>
      </pc:docMkLst>
      <pc:sldChg chg="addSp modSp">
        <pc:chgData name="Mia Gerber (STADIO - Centurion)" userId="S::miag@stadio.ac.za::d3f4434c-cc81-4823-ad51-d563427b1762" providerId="AD" clId="Web-{ECF83F2A-4490-99F3-020E-94C4F019E16B}" dt="2024-04-04T18:33:42.101" v="88" actId="20577"/>
        <pc:sldMkLst>
          <pc:docMk/>
          <pc:sldMk cId="1361578303" sldId="269"/>
        </pc:sldMkLst>
        <pc:spChg chg="mod">
          <ac:chgData name="Mia Gerber (STADIO - Centurion)" userId="S::miag@stadio.ac.za::d3f4434c-cc81-4823-ad51-d563427b1762" providerId="AD" clId="Web-{ECF83F2A-4490-99F3-020E-94C4F019E16B}" dt="2024-04-04T18:28:21.065" v="34" actId="20577"/>
          <ac:spMkLst>
            <pc:docMk/>
            <pc:sldMk cId="1361578303" sldId="269"/>
            <ac:spMk id="2" creationId="{4896B957-8C48-E734-7930-6C8E334E51BA}"/>
          </ac:spMkLst>
        </pc:spChg>
        <pc:spChg chg="mod">
          <ac:chgData name="Mia Gerber (STADIO - Centurion)" userId="S::miag@stadio.ac.za::d3f4434c-cc81-4823-ad51-d563427b1762" providerId="AD" clId="Web-{ECF83F2A-4490-99F3-020E-94C4F019E16B}" dt="2024-04-04T18:33:42.101" v="88" actId="20577"/>
          <ac:spMkLst>
            <pc:docMk/>
            <pc:sldMk cId="1361578303" sldId="269"/>
            <ac:spMk id="3" creationId="{1DC9C606-1E49-525B-CD0B-50BA72E7D968}"/>
          </ac:spMkLst>
        </pc:spChg>
        <pc:picChg chg="add mod">
          <ac:chgData name="Mia Gerber (STADIO - Centurion)" userId="S::miag@stadio.ac.za::d3f4434c-cc81-4823-ad51-d563427b1762" providerId="AD" clId="Web-{ECF83F2A-4490-99F3-020E-94C4F019E16B}" dt="2024-04-04T18:32:09.866" v="53" actId="1076"/>
          <ac:picMkLst>
            <pc:docMk/>
            <pc:sldMk cId="1361578303" sldId="269"/>
            <ac:picMk id="4" creationId="{0939D600-B25B-B566-576C-9E3CD25A30A5}"/>
          </ac:picMkLst>
        </pc:picChg>
        <pc:picChg chg="add mod">
          <ac:chgData name="Mia Gerber (STADIO - Centurion)" userId="S::miag@stadio.ac.za::d3f4434c-cc81-4823-ad51-d563427b1762" providerId="AD" clId="Web-{ECF83F2A-4490-99F3-020E-94C4F019E16B}" dt="2024-04-04T18:31:47.678" v="43" actId="14100"/>
          <ac:picMkLst>
            <pc:docMk/>
            <pc:sldMk cId="1361578303" sldId="269"/>
            <ac:picMk id="5" creationId="{C0D8307B-5036-6AAB-0DDD-5AC58E3E8520}"/>
          </ac:picMkLst>
        </pc:picChg>
        <pc:picChg chg="add mod">
          <ac:chgData name="Mia Gerber (STADIO - Centurion)" userId="S::miag@stadio.ac.za::d3f4434c-cc81-4823-ad51-d563427b1762" providerId="AD" clId="Web-{ECF83F2A-4490-99F3-020E-94C4F019E16B}" dt="2024-04-04T18:32:06.428" v="52" actId="1076"/>
          <ac:picMkLst>
            <pc:docMk/>
            <pc:sldMk cId="1361578303" sldId="269"/>
            <ac:picMk id="6" creationId="{08CDA84B-CAB1-8848-3FC0-6403E8ADC05F}"/>
          </ac:picMkLst>
        </pc:picChg>
      </pc:sldChg>
      <pc:sldChg chg="addSp delSp modSp new">
        <pc:chgData name="Mia Gerber (STADIO - Centurion)" userId="S::miag@stadio.ac.za::d3f4434c-cc81-4823-ad51-d563427b1762" providerId="AD" clId="Web-{ECF83F2A-4490-99F3-020E-94C4F019E16B}" dt="2024-04-04T18:40:49.857" v="140" actId="14100"/>
        <pc:sldMkLst>
          <pc:docMk/>
          <pc:sldMk cId="1956077078" sldId="270"/>
        </pc:sldMkLst>
        <pc:spChg chg="mod">
          <ac:chgData name="Mia Gerber (STADIO - Centurion)" userId="S::miag@stadio.ac.za::d3f4434c-cc81-4823-ad51-d563427b1762" providerId="AD" clId="Web-{ECF83F2A-4490-99F3-020E-94C4F019E16B}" dt="2024-04-04T18:32:27.741" v="74" actId="20577"/>
          <ac:spMkLst>
            <pc:docMk/>
            <pc:sldMk cId="1956077078" sldId="270"/>
            <ac:spMk id="2" creationId="{C9C69908-1FED-3526-A1DC-221AD9E6B8C6}"/>
          </ac:spMkLst>
        </pc:spChg>
        <pc:spChg chg="mod">
          <ac:chgData name="Mia Gerber (STADIO - Centurion)" userId="S::miag@stadio.ac.za::d3f4434c-cc81-4823-ad51-d563427b1762" providerId="AD" clId="Web-{ECF83F2A-4490-99F3-020E-94C4F019E16B}" dt="2024-04-04T18:40:46.654" v="139" actId="20577"/>
          <ac:spMkLst>
            <pc:docMk/>
            <pc:sldMk cId="1956077078" sldId="270"/>
            <ac:spMk id="3" creationId="{3121273E-8F1F-256C-2010-4CE1E1FD21E7}"/>
          </ac:spMkLst>
        </pc:spChg>
        <pc:picChg chg="add del mod">
          <ac:chgData name="Mia Gerber (STADIO - Centurion)" userId="S::miag@stadio.ac.za::d3f4434c-cc81-4823-ad51-d563427b1762" providerId="AD" clId="Web-{ECF83F2A-4490-99F3-020E-94C4F019E16B}" dt="2024-04-04T18:39:56.903" v="108"/>
          <ac:picMkLst>
            <pc:docMk/>
            <pc:sldMk cId="1956077078" sldId="270"/>
            <ac:picMk id="4" creationId="{30AB3132-D6FD-234A-1ABD-B77BAB288A18}"/>
          </ac:picMkLst>
        </pc:picChg>
        <pc:picChg chg="add mod">
          <ac:chgData name="Mia Gerber (STADIO - Centurion)" userId="S::miag@stadio.ac.za::d3f4434c-cc81-4823-ad51-d563427b1762" providerId="AD" clId="Web-{ECF83F2A-4490-99F3-020E-94C4F019E16B}" dt="2024-04-04T18:40:49.857" v="140" actId="14100"/>
          <ac:picMkLst>
            <pc:docMk/>
            <pc:sldMk cId="1956077078" sldId="270"/>
            <ac:picMk id="5" creationId="{4D710598-858B-182A-4F50-8CB052CD4A6F}"/>
          </ac:picMkLst>
        </pc:picChg>
      </pc:sldChg>
      <pc:sldChg chg="modSp new">
        <pc:chgData name="Mia Gerber (STADIO - Centurion)" userId="S::miag@stadio.ac.za::d3f4434c-cc81-4823-ad51-d563427b1762" providerId="AD" clId="Web-{ECF83F2A-4490-99F3-020E-94C4F019E16B}" dt="2024-04-04T19:39:00.210" v="180" actId="20577"/>
        <pc:sldMkLst>
          <pc:docMk/>
          <pc:sldMk cId="3644544056" sldId="271"/>
        </pc:sldMkLst>
        <pc:spChg chg="mod">
          <ac:chgData name="Mia Gerber (STADIO - Centurion)" userId="S::miag@stadio.ac.za::d3f4434c-cc81-4823-ad51-d563427b1762" providerId="AD" clId="Web-{ECF83F2A-4490-99F3-020E-94C4F019E16B}" dt="2024-04-04T19:38:23.288" v="170" actId="20577"/>
          <ac:spMkLst>
            <pc:docMk/>
            <pc:sldMk cId="3644544056" sldId="271"/>
            <ac:spMk id="2" creationId="{06DC5656-6C62-560B-4D35-040BBA31922F}"/>
          </ac:spMkLst>
        </pc:spChg>
        <pc:spChg chg="mod">
          <ac:chgData name="Mia Gerber (STADIO - Centurion)" userId="S::miag@stadio.ac.za::d3f4434c-cc81-4823-ad51-d563427b1762" providerId="AD" clId="Web-{ECF83F2A-4490-99F3-020E-94C4F019E16B}" dt="2024-04-04T19:39:00.210" v="180" actId="20577"/>
          <ac:spMkLst>
            <pc:docMk/>
            <pc:sldMk cId="3644544056" sldId="271"/>
            <ac:spMk id="3" creationId="{75E615F8-E06C-61FC-5426-715312A40379}"/>
          </ac:spMkLst>
        </pc:spChg>
      </pc:sldChg>
      <pc:sldChg chg="modSp new">
        <pc:chgData name="Mia Gerber (STADIO - Centurion)" userId="S::miag@stadio.ac.za::d3f4434c-cc81-4823-ad51-d563427b1762" providerId="AD" clId="Web-{ECF83F2A-4490-99F3-020E-94C4F019E16B}" dt="2024-04-04T19:40:26.586" v="222" actId="20577"/>
        <pc:sldMkLst>
          <pc:docMk/>
          <pc:sldMk cId="3820370151" sldId="272"/>
        </pc:sldMkLst>
        <pc:spChg chg="mod">
          <ac:chgData name="Mia Gerber (STADIO - Centurion)" userId="S::miag@stadio.ac.za::d3f4434c-cc81-4823-ad51-d563427b1762" providerId="AD" clId="Web-{ECF83F2A-4490-99F3-020E-94C4F019E16B}" dt="2024-04-04T19:40:26.586" v="222" actId="20577"/>
          <ac:spMkLst>
            <pc:docMk/>
            <pc:sldMk cId="3820370151" sldId="272"/>
            <ac:spMk id="2" creationId="{2EC36FED-5C48-F8C3-3D74-C17AC5063D78}"/>
          </ac:spMkLst>
        </pc:spChg>
        <pc:spChg chg="mod">
          <ac:chgData name="Mia Gerber (STADIO - Centurion)" userId="S::miag@stadio.ac.za::d3f4434c-cc81-4823-ad51-d563427b1762" providerId="AD" clId="Web-{ECF83F2A-4490-99F3-020E-94C4F019E16B}" dt="2024-04-04T19:40:09.633" v="183" actId="20577"/>
          <ac:spMkLst>
            <pc:docMk/>
            <pc:sldMk cId="3820370151" sldId="272"/>
            <ac:spMk id="3" creationId="{785420FE-CA71-F47D-C5BB-418B5F6592B4}"/>
          </ac:spMkLst>
        </pc:spChg>
      </pc:sldChg>
      <pc:sldChg chg="addSp delSp modSp new del">
        <pc:chgData name="Mia Gerber (STADIO - Centurion)" userId="S::miag@stadio.ac.za::d3f4434c-cc81-4823-ad51-d563427b1762" providerId="AD" clId="Web-{ECF83F2A-4490-99F3-020E-94C4F019E16B}" dt="2024-04-04T18:41:00.357" v="141"/>
        <pc:sldMkLst>
          <pc:docMk/>
          <pc:sldMk cId="2686605157" sldId="273"/>
        </pc:sldMkLst>
        <pc:spChg chg="mod">
          <ac:chgData name="Mia Gerber (STADIO - Centurion)" userId="S::miag@stadio.ac.za::d3f4434c-cc81-4823-ad51-d563427b1762" providerId="AD" clId="Web-{ECF83F2A-4490-99F3-020E-94C4F019E16B}" dt="2024-04-04T18:40:06.028" v="124" actId="20577"/>
          <ac:spMkLst>
            <pc:docMk/>
            <pc:sldMk cId="2686605157" sldId="273"/>
            <ac:spMk id="2" creationId="{9C793CC1-0FBD-E711-1696-A2D572DFADEE}"/>
          </ac:spMkLst>
        </pc:spChg>
        <pc:spChg chg="del">
          <ac:chgData name="Mia Gerber (STADIO - Centurion)" userId="S::miag@stadio.ac.za::d3f4434c-cc81-4823-ad51-d563427b1762" providerId="AD" clId="Web-{ECF83F2A-4490-99F3-020E-94C4F019E16B}" dt="2024-04-04T18:39:58.372" v="109"/>
          <ac:spMkLst>
            <pc:docMk/>
            <pc:sldMk cId="2686605157" sldId="273"/>
            <ac:spMk id="3" creationId="{FE66390E-8165-A681-4740-392B8ECCEBB5}"/>
          </ac:spMkLst>
        </pc:spChg>
        <pc:picChg chg="add mod ord">
          <ac:chgData name="Mia Gerber (STADIO - Centurion)" userId="S::miag@stadio.ac.za::d3f4434c-cc81-4823-ad51-d563427b1762" providerId="AD" clId="Web-{ECF83F2A-4490-99F3-020E-94C4F019E16B}" dt="2024-04-04T18:39:58.372" v="109"/>
          <ac:picMkLst>
            <pc:docMk/>
            <pc:sldMk cId="2686605157" sldId="273"/>
            <ac:picMk id="4" creationId="{F7AA80D6-969C-6A7E-75A9-58B5F4B3031A}"/>
          </ac:picMkLst>
        </pc:picChg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7C5FDC4E-806C-77F5-BA80-037F628F5D22}"/>
    <pc:docChg chg="addSld delSld modSld">
      <pc:chgData name="Mia Gerber (STADIO - Centurion)" userId="S::miag@stadio.ac.za::d3f4434c-cc81-4823-ad51-d563427b1762" providerId="AD" clId="Web-{7C5FDC4E-806C-77F5-BA80-037F628F5D22}" dt="2024-04-03T13:57:15.596" v="24"/>
      <pc:docMkLst>
        <pc:docMk/>
      </pc:docMkLst>
      <pc:sldChg chg="modSp">
        <pc:chgData name="Mia Gerber (STADIO - Centurion)" userId="S::miag@stadio.ac.za::d3f4434c-cc81-4823-ad51-d563427b1762" providerId="AD" clId="Web-{7C5FDC4E-806C-77F5-BA80-037F628F5D22}" dt="2024-04-03T13:56:43.579" v="3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7C5FDC4E-806C-77F5-BA80-037F628F5D22}" dt="2024-04-03T13:56:43.579" v="3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 del delAnim">
        <pc:chgData name="Mia Gerber (STADIO - Centurion)" userId="S::miag@stadio.ac.za::d3f4434c-cc81-4823-ad51-d563427b1762" providerId="AD" clId="Web-{7C5FDC4E-806C-77F5-BA80-037F628F5D22}" dt="2024-04-03T13:57:15.596" v="24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7C5FDC4E-806C-77F5-BA80-037F628F5D22}" dt="2024-04-03T13:57:15.596" v="24"/>
          <ac:spMkLst>
            <pc:docMk/>
            <pc:sldMk cId="4270310816" sldId="279"/>
            <ac:spMk id="4" creationId="{BEE7BB48-C887-2C8F-761C-3179B44343DD}"/>
          </ac:spMkLst>
        </pc:spChg>
        <pc:spChg chg="del">
          <ac:chgData name="Mia Gerber (STADIO - Centurion)" userId="S::miag@stadio.ac.za::d3f4434c-cc81-4823-ad51-d563427b1762" providerId="AD" clId="Web-{7C5FDC4E-806C-77F5-BA80-037F628F5D22}" dt="2024-04-03T13:57:15.596" v="24"/>
          <ac:spMkLst>
            <pc:docMk/>
            <pc:sldMk cId="4270310816" sldId="279"/>
            <ac:spMk id="5" creationId="{F0E410BB-7F0C-824A-D91E-533F35A1027E}"/>
          </ac:spMkLst>
        </pc:spChg>
      </pc:sldChg>
      <pc:sldChg chg="add del">
        <pc:chgData name="Mia Gerber (STADIO - Centurion)" userId="S::miag@stadio.ac.za::d3f4434c-cc81-4823-ad51-d563427b1762" providerId="AD" clId="Web-{7C5FDC4E-806C-77F5-BA80-037F628F5D22}" dt="2024-04-03T13:57:12.565" v="23"/>
        <pc:sldMkLst>
          <pc:docMk/>
          <pc:sldMk cId="1125269428" sldId="280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18"/>
        <pc:sldMkLst>
          <pc:docMk/>
          <pc:sldMk cId="1447633131" sldId="284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20"/>
        <pc:sldMkLst>
          <pc:docMk/>
          <pc:sldMk cId="1776165959" sldId="285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21"/>
        <pc:sldMkLst>
          <pc:docMk/>
          <pc:sldMk cId="2401736848" sldId="286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19"/>
        <pc:sldMkLst>
          <pc:docMk/>
          <pc:sldMk cId="2463223393" sldId="287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22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4B68BEEA-F084-0049-198C-72D5718FE9F7}"/>
    <pc:docChg chg="modSld">
      <pc:chgData name="Mia Gerber (STADIO - Centurion)" userId="S::miag@stadio.ac.za::d3f4434c-cc81-4823-ad51-d563427b1762" providerId="AD" clId="Web-{4B68BEEA-F084-0049-198C-72D5718FE9F7}" dt="2024-04-05T05:44:08.042" v="83" actId="20577"/>
      <pc:docMkLst>
        <pc:docMk/>
      </pc:docMkLst>
      <pc:sldChg chg="addAnim">
        <pc:chgData name="Mia Gerber (STADIO - Centurion)" userId="S::miag@stadio.ac.za::d3f4434c-cc81-4823-ad51-d563427b1762" providerId="AD" clId="Web-{4B68BEEA-F084-0049-198C-72D5718FE9F7}" dt="2024-04-05T05:41:18.708" v="0"/>
        <pc:sldMkLst>
          <pc:docMk/>
          <pc:sldMk cId="1361578303" sldId="269"/>
        </pc:sldMkLst>
      </pc:sldChg>
      <pc:sldChg chg="addAnim">
        <pc:chgData name="Mia Gerber (STADIO - Centurion)" userId="S::miag@stadio.ac.za::d3f4434c-cc81-4823-ad51-d563427b1762" providerId="AD" clId="Web-{4B68BEEA-F084-0049-198C-72D5718FE9F7}" dt="2024-04-05T05:41:42.427" v="1"/>
        <pc:sldMkLst>
          <pc:docMk/>
          <pc:sldMk cId="1956077078" sldId="270"/>
        </pc:sldMkLst>
      </pc:sldChg>
      <pc:sldChg chg="modSp addAnim">
        <pc:chgData name="Mia Gerber (STADIO - Centurion)" userId="S::miag@stadio.ac.za::d3f4434c-cc81-4823-ad51-d563427b1762" providerId="AD" clId="Web-{4B68BEEA-F084-0049-198C-72D5718FE9F7}" dt="2024-04-05T05:42:21.335" v="7" actId="20577"/>
        <pc:sldMkLst>
          <pc:docMk/>
          <pc:sldMk cId="3644544056" sldId="271"/>
        </pc:sldMkLst>
        <pc:spChg chg="mod">
          <ac:chgData name="Mia Gerber (STADIO - Centurion)" userId="S::miag@stadio.ac.za::d3f4434c-cc81-4823-ad51-d563427b1762" providerId="AD" clId="Web-{4B68BEEA-F084-0049-198C-72D5718FE9F7}" dt="2024-04-05T05:42:21.335" v="7" actId="20577"/>
          <ac:spMkLst>
            <pc:docMk/>
            <pc:sldMk cId="3644544056" sldId="271"/>
            <ac:spMk id="3" creationId="{75E615F8-E06C-61FC-5426-715312A40379}"/>
          </ac:spMkLst>
        </pc:spChg>
      </pc:sldChg>
      <pc:sldChg chg="modSp">
        <pc:chgData name="Mia Gerber (STADIO - Centurion)" userId="S::miag@stadio.ac.za::d3f4434c-cc81-4823-ad51-d563427b1762" providerId="AD" clId="Web-{4B68BEEA-F084-0049-198C-72D5718FE9F7}" dt="2024-04-05T05:44:08.042" v="83" actId="20577"/>
        <pc:sldMkLst>
          <pc:docMk/>
          <pc:sldMk cId="3820370151" sldId="272"/>
        </pc:sldMkLst>
        <pc:spChg chg="mod">
          <ac:chgData name="Mia Gerber (STADIO - Centurion)" userId="S::miag@stadio.ac.za::d3f4434c-cc81-4823-ad51-d563427b1762" providerId="AD" clId="Web-{4B68BEEA-F084-0049-198C-72D5718FE9F7}" dt="2024-04-05T05:44:08.042" v="83" actId="20577"/>
          <ac:spMkLst>
            <pc:docMk/>
            <pc:sldMk cId="3820370151" sldId="272"/>
            <ac:spMk id="3" creationId="{785420FE-CA71-F47D-C5BB-418B5F6592B4}"/>
          </ac:spMkLst>
        </pc:spChg>
      </pc:sldChg>
    </pc:docChg>
  </pc:docChgLst>
  <pc:docChgLst>
    <pc:chgData name="Mia Gerber (STADIO - Centurion)" userId="S::miag@stadio.ac.za::d3f4434c-cc81-4823-ad51-d563427b1762" providerId="AD" clId="Web-{9752CFF2-646D-6604-79E6-8690757056E1}"/>
    <pc:docChg chg="addSld modSld sldOrd">
      <pc:chgData name="Mia Gerber (STADIO - Centurion)" userId="S::miag@stadio.ac.za::d3f4434c-cc81-4823-ad51-d563427b1762" providerId="AD" clId="Web-{9752CFF2-646D-6604-79E6-8690757056E1}" dt="2024-04-03T17:46:28.502" v="139" actId="20577"/>
      <pc:docMkLst>
        <pc:docMk/>
      </pc:docMkLst>
      <pc:sldChg chg="modSp">
        <pc:chgData name="Mia Gerber (STADIO - Centurion)" userId="S::miag@stadio.ac.za::d3f4434c-cc81-4823-ad51-d563427b1762" providerId="AD" clId="Web-{9752CFF2-646D-6604-79E6-8690757056E1}" dt="2024-04-03T14:21:37.457" v="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752CFF2-646D-6604-79E6-8690757056E1}" dt="2024-04-03T14:21:37.457" v="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Sp modSp">
        <pc:chgData name="Mia Gerber (STADIO - Centurion)" userId="S::miag@stadio.ac.za::d3f4434c-cc81-4823-ad51-d563427b1762" providerId="AD" clId="Web-{9752CFF2-646D-6604-79E6-8690757056E1}" dt="2024-04-03T17:45:07.719" v="120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752CFF2-646D-6604-79E6-8690757056E1}" dt="2024-04-03T14:21:49.270" v="26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752CFF2-646D-6604-79E6-8690757056E1}" dt="2024-04-03T17:45:07.719" v="120" actId="20577"/>
          <ac:spMkLst>
            <pc:docMk/>
            <pc:sldMk cId="4270310816" sldId="279"/>
            <ac:spMk id="4" creationId="{BEE7BB48-C887-2C8F-761C-3179B44343DD}"/>
          </ac:spMkLst>
        </pc:spChg>
        <pc:picChg chg="del">
          <ac:chgData name="Mia Gerber (STADIO - Centurion)" userId="S::miag@stadio.ac.za::d3f4434c-cc81-4823-ad51-d563427b1762" providerId="AD" clId="Web-{9752CFF2-646D-6604-79E6-8690757056E1}" dt="2024-04-03T14:21:40.567" v="3"/>
          <ac:picMkLst>
            <pc:docMk/>
            <pc:sldMk cId="4270310816" sldId="279"/>
            <ac:picMk id="8" creationId="{B7ECFCF0-E0BC-81DD-0BC8-B81CFF21BB34}"/>
          </ac:picMkLst>
        </pc:picChg>
      </pc:sldChg>
      <pc:sldChg chg="modSp new">
        <pc:chgData name="Mia Gerber (STADIO - Centurion)" userId="S::miag@stadio.ac.za::d3f4434c-cc81-4823-ad51-d563427b1762" providerId="AD" clId="Web-{9752CFF2-646D-6604-79E6-8690757056E1}" dt="2024-04-03T14:22:02.567" v="48" actId="20577"/>
        <pc:sldMkLst>
          <pc:docMk/>
          <pc:sldMk cId="2844542557" sldId="280"/>
        </pc:sldMkLst>
        <pc:spChg chg="mod">
          <ac:chgData name="Mia Gerber (STADIO - Centurion)" userId="S::miag@stadio.ac.za::d3f4434c-cc81-4823-ad51-d563427b1762" providerId="AD" clId="Web-{9752CFF2-646D-6604-79E6-8690757056E1}" dt="2024-04-03T14:22:02.567" v="48" actId="20577"/>
          <ac:spMkLst>
            <pc:docMk/>
            <pc:sldMk cId="2844542557" sldId="280"/>
            <ac:spMk id="2" creationId="{0E1255E1-2AC7-4E8C-A667-5A3C9A3450D2}"/>
          </ac:spMkLst>
        </pc:spChg>
      </pc:sldChg>
      <pc:sldChg chg="modSp new ord">
        <pc:chgData name="Mia Gerber (STADIO - Centurion)" userId="S::miag@stadio.ac.za::d3f4434c-cc81-4823-ad51-d563427b1762" providerId="AD" clId="Web-{9752CFF2-646D-6604-79E6-8690757056E1}" dt="2024-04-03T17:46:28.502" v="139" actId="20577"/>
        <pc:sldMkLst>
          <pc:docMk/>
          <pc:sldMk cId="2311230555" sldId="281"/>
        </pc:sldMkLst>
        <pc:spChg chg="mod">
          <ac:chgData name="Mia Gerber (STADIO - Centurion)" userId="S::miag@stadio.ac.za::d3f4434c-cc81-4823-ad51-d563427b1762" providerId="AD" clId="Web-{9752CFF2-646D-6604-79E6-8690757056E1}" dt="2024-04-03T14:24:44.757" v="89" actId="20577"/>
          <ac:spMkLst>
            <pc:docMk/>
            <pc:sldMk cId="2311230555" sldId="281"/>
            <ac:spMk id="2" creationId="{F273E445-A734-DDDF-EA88-1803C32B5FD4}"/>
          </ac:spMkLst>
        </pc:spChg>
        <pc:spChg chg="mod">
          <ac:chgData name="Mia Gerber (STADIO - Centurion)" userId="S::miag@stadio.ac.za::d3f4434c-cc81-4823-ad51-d563427b1762" providerId="AD" clId="Web-{9752CFF2-646D-6604-79E6-8690757056E1}" dt="2024-04-03T17:46:28.502" v="139" actId="20577"/>
          <ac:spMkLst>
            <pc:docMk/>
            <pc:sldMk cId="2311230555" sldId="281"/>
            <ac:spMk id="3" creationId="{4DA873A2-1DB9-874A-0C33-3365FC082A10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ndasecurity.com/en/mediacenter/online-piracy-back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b="1" dirty="0">
                <a:latin typeface="Gill Sans MT"/>
              </a:rPr>
              <a:t>LECTURE 13</a:t>
            </a:r>
            <a:endParaRPr lang="en-ZA" b="1" dirty="0"/>
          </a:p>
          <a:p>
            <a:r>
              <a:rPr lang="en-ZA" i="1" dirty="0">
                <a:latin typeface="Gill Sans MT"/>
              </a:rPr>
              <a:t>TOPIC 2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ETHICS IN THE INFORMATION SOCIETY</a:t>
            </a:r>
            <a:endParaRPr lang="en-US" dirty="0">
              <a:latin typeface="Gill Sans MT"/>
            </a:endParaRPr>
          </a:p>
          <a:p>
            <a:r>
              <a:rPr lang="en-ZA" dirty="0">
                <a:latin typeface="Gill Sans MT"/>
              </a:rPr>
              <a:t>2.6 PIRACY: INTELLECTUAL PROPERTY AND CYBERCRIME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B957-8C48-E734-7930-6C8E334E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DIGITAL PIRACY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C606-1E49-525B-CD0B-50BA72E7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‘digital pirates’ steal information from the websites of governments, organisations and individuals, without the knowledge/consent of the owners of the information. 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Digital (music and books) is frequently downloaded without permission or payment. </a:t>
            </a:r>
            <a:endParaRPr lang="en-GB" sz="2400"/>
          </a:p>
          <a:p>
            <a:r>
              <a:rPr lang="en-GB" sz="2400" dirty="0">
                <a:latin typeface="Gill Sans MT"/>
              </a:rPr>
              <a:t>Pirating is often conducted with the use of torrent. </a:t>
            </a:r>
            <a:endParaRPr lang="en-GB" sz="2400"/>
          </a:p>
        </p:txBody>
      </p:sp>
      <p:pic>
        <p:nvPicPr>
          <p:cNvPr id="4" name="Picture 3" descr="A person wearing a pirate hat and holding cd in his mouth&#10;&#10;Description automatically generated">
            <a:extLst>
              <a:ext uri="{FF2B5EF4-FFF2-40B4-BE49-F238E27FC236}">
                <a16:creationId xmlns:a16="http://schemas.microsoft.com/office/drawing/2014/main" id="{0939D600-B25B-B566-576C-9E3CD25A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1" y="4253161"/>
            <a:ext cx="3735295" cy="2604932"/>
          </a:xfrm>
          <a:prstGeom prst="rect">
            <a:avLst/>
          </a:prstGeom>
        </p:spPr>
      </p:pic>
      <p:pic>
        <p:nvPicPr>
          <p:cNvPr id="5" name="Picture 4" descr="A person in a pirate garment using a computer&#10;&#10;Description automatically generated">
            <a:extLst>
              <a:ext uri="{FF2B5EF4-FFF2-40B4-BE49-F238E27FC236}">
                <a16:creationId xmlns:a16="http://schemas.microsoft.com/office/drawing/2014/main" id="{C0D8307B-5036-6AAB-0DDD-5AC58E3E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00421" y="4244444"/>
            <a:ext cx="2931605" cy="2615703"/>
          </a:xfrm>
          <a:prstGeom prst="rect">
            <a:avLst/>
          </a:prstGeom>
        </p:spPr>
      </p:pic>
      <p:pic>
        <p:nvPicPr>
          <p:cNvPr id="6" name="Picture 5" descr="A person and person in garment looking at a computer&#10;&#10;Description automatically generated">
            <a:extLst>
              <a:ext uri="{FF2B5EF4-FFF2-40B4-BE49-F238E27FC236}">
                <a16:creationId xmlns:a16="http://schemas.microsoft.com/office/drawing/2014/main" id="{08CDA84B-CAB1-8848-3FC0-6403E8ADC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785" y="4166004"/>
            <a:ext cx="3307017" cy="320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7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9908-1FED-3526-A1DC-221AD9E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 DOES TORRENTING 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273E-8F1F-256C-2010-4CE1E1FD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Torrent is a communication protocol that allows for data to be shared between users, without the data being uploaded to a central access point (or server) first. </a:t>
            </a:r>
            <a:endParaRPr lang="en-US" sz="240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Torrent allows for faster downloads than other HTTP or FTP. </a:t>
            </a:r>
            <a:endParaRPr lang="en-GB" sz="2400"/>
          </a:p>
          <a:p>
            <a:r>
              <a:rPr lang="en-GB" sz="2400" dirty="0">
                <a:latin typeface="Gill Sans MT"/>
              </a:rPr>
              <a:t>Torrent itself is not illegal (it is just a communication protocol)</a:t>
            </a:r>
            <a:endParaRPr lang="en-GB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10598-858B-182A-4F50-8CB052CD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74" y="3105211"/>
            <a:ext cx="8333753" cy="38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5656-6C62-560B-4D35-040BBA31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INTELLECTUAL  PROPERTY  LAWS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15F8-E06C-61FC-5426-715312A4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Intellectual property  will usually have been copied, rather than being physically removed from an organisation’s servers </a:t>
            </a:r>
            <a:endParaRPr lang="en-GB" sz="2400"/>
          </a:p>
          <a:p>
            <a:r>
              <a:rPr lang="en-GB" sz="2400" dirty="0">
                <a:latin typeface="Gill Sans MT"/>
              </a:rPr>
              <a:t>Intellectual property laws can have negative consequences, valuable resources such as textbooks and medicine are also classified as intellectual property.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The lack of affordable access to school textbooks presents a challenge for developing countries.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45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6FED-5C48-F8C3-3D74-C17AC506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PIRACY IS STILL ALIVE AND WELL TODAY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20FE-CA71-F47D-C5BB-418B5F65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There was a hope that streaming services would temper the use of piracy, but for the first time since the introduction of streaming, piracy is on the rise again. 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2"/>
              </a:rPr>
              <a:t>https://www.pandasecurity.com/en/mediacenter/online-piracy-back/</a:t>
            </a:r>
            <a:r>
              <a:rPr lang="en-GB" sz="2400" dirty="0">
                <a:latin typeface="Gill Sans MT"/>
              </a:rPr>
              <a:t> 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8203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White Video box</vt:lpstr>
      <vt:lpstr>TAS152</vt:lpstr>
      <vt:lpstr>DIGITAL PIRACY</vt:lpstr>
      <vt:lpstr>HOW DOES TORRENTING WORK</vt:lpstr>
      <vt:lpstr>INTELLECTUAL  PROPERTY  LAWS</vt:lpstr>
      <vt:lpstr>PIRACY IS STILL ALIVE AND WELL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revision>508</cp:revision>
  <dcterms:created xsi:type="dcterms:W3CDTF">2021-02-17T07:10:33Z</dcterms:created>
  <dcterms:modified xsi:type="dcterms:W3CDTF">2024-04-05T05:51:23Z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