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72" r:id="rId6"/>
    <p:sldId id="275" r:id="rId7"/>
    <p:sldId id="276" r:id="rId8"/>
    <p:sldId id="277" r:id="rId9"/>
    <p:sldId id="273" r:id="rId10"/>
    <p:sldId id="274" r:id="rId11"/>
    <p:sldId id="268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36DA2-EA0C-8DAC-D71E-CD9B67E3B1BC}" v="931" dt="2024-04-07T16:51:39.490"/>
    <p1510:client id="{ED32F079-152B-6A06-FD7C-3D4B79E6F8B2}" v="9" dt="2024-04-05T18:41:40.217"/>
    <p1510:client id="{F314C849-7C05-1158-938D-77DE5C5FA9FF}" v="20" dt="2024-04-05T18:36:5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88E9B545-F2AC-3EB1-A7D8-AEF0839B3AC7}"/>
    <pc:docChg chg="modSld">
      <pc:chgData name="Mia Gerber (STADIO - Centurion)" userId="S::miag@stadio.ac.za::d3f4434c-cc81-4823-ad51-d563427b1762" providerId="AD" clId="Web-{88E9B545-F2AC-3EB1-A7D8-AEF0839B3AC7}" dt="2024-03-24T10:25:57.178" v="4" actId="20577"/>
      <pc:docMkLst>
        <pc:docMk/>
      </pc:docMkLst>
      <pc:sldChg chg="modSp">
        <pc:chgData name="Mia Gerber (STADIO - Centurion)" userId="S::miag@stadio.ac.za::d3f4434c-cc81-4823-ad51-d563427b1762" providerId="AD" clId="Web-{88E9B545-F2AC-3EB1-A7D8-AEF0839B3AC7}" dt="2024-03-24T10:25:57.178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8E9B545-F2AC-3EB1-A7D8-AEF0839B3AC7}" dt="2024-03-24T10:25:57.178" v="4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73DF7022-DB7A-7613-7C1F-0CB0A4AAB86A}"/>
    <pc:docChg chg="addSld modSld">
      <pc:chgData name="Mia Gerber (STADIO - Centurion)" userId="S::miag@stadio.ac.za::d3f4434c-cc81-4823-ad51-d563427b1762" providerId="AD" clId="Web-{73DF7022-DB7A-7613-7C1F-0CB0A4AAB86A}" dt="2024-04-03T18:09:21.667" v="316"/>
      <pc:docMkLst>
        <pc:docMk/>
      </pc:docMkLst>
      <pc:sldChg chg="addSp modSp addAnim">
        <pc:chgData name="Mia Gerber (STADIO - Centurion)" userId="S::miag@stadio.ac.za::d3f4434c-cc81-4823-ad51-d563427b1762" providerId="AD" clId="Web-{73DF7022-DB7A-7613-7C1F-0CB0A4AAB86A}" dt="2024-04-03T18:09:07.775" v="313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73DF7022-DB7A-7613-7C1F-0CB0A4AAB86A}" dt="2024-04-03T17:54:37.184" v="80" actId="1076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73DF7022-DB7A-7613-7C1F-0CB0A4AAB86A}" dt="2024-04-03T17:54:34.121" v="79" actId="1076"/>
          <ac:spMkLst>
            <pc:docMk/>
            <pc:sldMk cId="4270310816" sldId="279"/>
            <ac:spMk id="4" creationId="{BEE7BB48-C887-2C8F-761C-3179B44343DD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5:58.389" v="135" actId="20577"/>
          <ac:spMkLst>
            <pc:docMk/>
            <pc:sldMk cId="4270310816" sldId="279"/>
            <ac:spMk id="6" creationId="{BD4544FD-9D2B-919E-9A21-5BBA99A36EE4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5:27.029" v="99" actId="1076"/>
          <ac:spMkLst>
            <pc:docMk/>
            <pc:sldMk cId="4270310816" sldId="279"/>
            <ac:spMk id="7" creationId="{0F99F16C-8CE4-CB22-A703-3FFA9708A3C3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6:08.796" v="136" actId="1076"/>
          <ac:spMkLst>
            <pc:docMk/>
            <pc:sldMk cId="4270310816" sldId="279"/>
            <ac:spMk id="8" creationId="{BD4544FD-9D2B-919E-9A21-5BBA99A36EE4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6:08.812" v="137" actId="1076"/>
          <ac:spMkLst>
            <pc:docMk/>
            <pc:sldMk cId="4270310816" sldId="279"/>
            <ac:spMk id="9" creationId="{0F99F16C-8CE4-CB22-A703-3FFA9708A3C3}"/>
          </ac:spMkLst>
        </pc:spChg>
        <pc:picChg chg="add mod">
          <ac:chgData name="Mia Gerber (STADIO - Centurion)" userId="S::miag@stadio.ac.za::d3f4434c-cc81-4823-ad51-d563427b1762" providerId="AD" clId="Web-{73DF7022-DB7A-7613-7C1F-0CB0A4AAB86A}" dt="2024-04-03T17:55:23.716" v="96" actId="14100"/>
          <ac:picMkLst>
            <pc:docMk/>
            <pc:sldMk cId="4270310816" sldId="279"/>
            <ac:picMk id="3" creationId="{3DE4BF1A-52F3-726B-F2AA-6FDB6FF29017}"/>
          </ac:picMkLst>
        </pc:picChg>
        <pc:picChg chg="add mod">
          <ac:chgData name="Mia Gerber (STADIO - Centurion)" userId="S::miag@stadio.ac.za::d3f4434c-cc81-4823-ad51-d563427b1762" providerId="AD" clId="Web-{73DF7022-DB7A-7613-7C1F-0CB0A4AAB86A}" dt="2024-04-03T17:55:43.811" v="105" actId="14100"/>
          <ac:picMkLst>
            <pc:docMk/>
            <pc:sldMk cId="4270310816" sldId="279"/>
            <ac:picMk id="5" creationId="{D9B221E0-BADE-6CEE-5C01-D82D06D1AC69}"/>
          </ac:picMkLst>
        </pc:picChg>
      </pc:sldChg>
      <pc:sldChg chg="addSp delSp modSp addAnim">
        <pc:chgData name="Mia Gerber (STADIO - Centurion)" userId="S::miag@stadio.ac.za::d3f4434c-cc81-4823-ad51-d563427b1762" providerId="AD" clId="Web-{73DF7022-DB7A-7613-7C1F-0CB0A4AAB86A}" dt="2024-04-03T18:09:14.619" v="315"/>
        <pc:sldMkLst>
          <pc:docMk/>
          <pc:sldMk cId="2844542557" sldId="280"/>
        </pc:sldMkLst>
        <pc:spChg chg="mod">
          <ac:chgData name="Mia Gerber (STADIO - Centurion)" userId="S::miag@stadio.ac.za::d3f4434c-cc81-4823-ad51-d563427b1762" providerId="AD" clId="Web-{73DF7022-DB7A-7613-7C1F-0CB0A4AAB86A}" dt="2024-04-03T18:01:56.698" v="248" actId="20577"/>
          <ac:spMkLst>
            <pc:docMk/>
            <pc:sldMk cId="2844542557" sldId="280"/>
            <ac:spMk id="3" creationId="{9C82E023-D199-BD5E-307F-B0E52086BA08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8:02:00.041" v="249" actId="1076"/>
          <ac:spMkLst>
            <pc:docMk/>
            <pc:sldMk cId="2844542557" sldId="280"/>
            <ac:spMk id="4" creationId="{F6D13765-B3BD-9A25-001D-AF3B35DD04BB}"/>
          </ac:spMkLst>
        </pc:spChg>
        <pc:picChg chg="add del mod">
          <ac:chgData name="Mia Gerber (STADIO - Centurion)" userId="S::miag@stadio.ac.za::d3f4434c-cc81-4823-ad51-d563427b1762" providerId="AD" clId="Web-{73DF7022-DB7A-7613-7C1F-0CB0A4AAB86A}" dt="2024-04-03T18:03:00.496" v="255"/>
          <ac:picMkLst>
            <pc:docMk/>
            <pc:sldMk cId="2844542557" sldId="280"/>
            <ac:picMk id="5" creationId="{4C08A926-BBC4-0FA8-DD7F-D0A3F04ED51F}"/>
          </ac:picMkLst>
        </pc:picChg>
        <pc:picChg chg="add mod">
          <ac:chgData name="Mia Gerber (STADIO - Centurion)" userId="S::miag@stadio.ac.za::d3f4434c-cc81-4823-ad51-d563427b1762" providerId="AD" clId="Web-{73DF7022-DB7A-7613-7C1F-0CB0A4AAB86A}" dt="2024-04-03T18:02:59.450" v="254" actId="1076"/>
          <ac:picMkLst>
            <pc:docMk/>
            <pc:sldMk cId="2844542557" sldId="280"/>
            <ac:picMk id="6" creationId="{5AD3F88F-2DAC-204E-ED85-027104B80D5E}"/>
          </ac:picMkLst>
        </pc:picChg>
        <pc:picChg chg="add del mod">
          <ac:chgData name="Mia Gerber (STADIO - Centurion)" userId="S::miag@stadio.ac.za::d3f4434c-cc81-4823-ad51-d563427b1762" providerId="AD" clId="Web-{73DF7022-DB7A-7613-7C1F-0CB0A4AAB86A}" dt="2024-04-03T18:04:22.358" v="260"/>
          <ac:picMkLst>
            <pc:docMk/>
            <pc:sldMk cId="2844542557" sldId="280"/>
            <ac:picMk id="7" creationId="{FF1C965F-EEC4-43F2-6FFC-E5EE14CC5360}"/>
          </ac:picMkLst>
        </pc:picChg>
        <pc:picChg chg="add mod">
          <ac:chgData name="Mia Gerber (STADIO - Centurion)" userId="S::miag@stadio.ac.za::d3f4434c-cc81-4823-ad51-d563427b1762" providerId="AD" clId="Web-{73DF7022-DB7A-7613-7C1F-0CB0A4AAB86A}" dt="2024-04-03T18:06:40.365" v="263" actId="688"/>
          <ac:picMkLst>
            <pc:docMk/>
            <pc:sldMk cId="2844542557" sldId="280"/>
            <ac:picMk id="8" creationId="{5FB721D9-7649-20B2-507B-F140F3653978}"/>
          </ac:picMkLst>
        </pc:picChg>
      </pc:sldChg>
      <pc:sldChg chg="addSp modSp addAnim">
        <pc:chgData name="Mia Gerber (STADIO - Centurion)" userId="S::miag@stadio.ac.za::d3f4434c-cc81-4823-ad51-d563427b1762" providerId="AD" clId="Web-{73DF7022-DB7A-7613-7C1F-0CB0A4AAB86A}" dt="2024-04-03T18:09:10.729" v="314"/>
        <pc:sldMkLst>
          <pc:docMk/>
          <pc:sldMk cId="2311230555" sldId="281"/>
        </pc:sldMkLst>
        <pc:spChg chg="mod">
          <ac:chgData name="Mia Gerber (STADIO - Centurion)" userId="S::miag@stadio.ac.za::d3f4434c-cc81-4823-ad51-d563427b1762" providerId="AD" clId="Web-{73DF7022-DB7A-7613-7C1F-0CB0A4AAB86A}" dt="2024-04-03T17:59:57.725" v="202" actId="20577"/>
          <ac:spMkLst>
            <pc:docMk/>
            <pc:sldMk cId="2311230555" sldId="281"/>
            <ac:spMk id="3" creationId="{4DA873A2-1DB9-874A-0C33-3365FC082A10}"/>
          </ac:spMkLst>
        </pc:spChg>
        <pc:picChg chg="add mod">
          <ac:chgData name="Mia Gerber (STADIO - Centurion)" userId="S::miag@stadio.ac.za::d3f4434c-cc81-4823-ad51-d563427b1762" providerId="AD" clId="Web-{73DF7022-DB7A-7613-7C1F-0CB0A4AAB86A}" dt="2024-04-03T17:48:56.704" v="16" actId="14100"/>
          <ac:picMkLst>
            <pc:docMk/>
            <pc:sldMk cId="2311230555" sldId="281"/>
            <ac:picMk id="4" creationId="{16EE2D00-467C-1E6C-9FFC-A9192445DE11}"/>
          </ac:picMkLst>
        </pc:picChg>
      </pc:sldChg>
      <pc:sldChg chg="modSp add replId addAnim">
        <pc:chgData name="Mia Gerber (STADIO - Centurion)" userId="S::miag@stadio.ac.za::d3f4434c-cc81-4823-ad51-d563427b1762" providerId="AD" clId="Web-{73DF7022-DB7A-7613-7C1F-0CB0A4AAB86A}" dt="2024-04-03T18:09:21.667" v="316"/>
        <pc:sldMkLst>
          <pc:docMk/>
          <pc:sldMk cId="2435535927" sldId="282"/>
        </pc:sldMkLst>
        <pc:spChg chg="mod">
          <ac:chgData name="Mia Gerber (STADIO - Centurion)" userId="S::miag@stadio.ac.za::d3f4434c-cc81-4823-ad51-d563427b1762" providerId="AD" clId="Web-{73DF7022-DB7A-7613-7C1F-0CB0A4AAB86A}" dt="2024-04-03T18:09:01.791" v="312" actId="20577"/>
          <ac:spMkLst>
            <pc:docMk/>
            <pc:sldMk cId="2435535927" sldId="282"/>
            <ac:spMk id="3" creationId="{9C82E023-D199-BD5E-307F-B0E52086BA08}"/>
          </ac:spMkLst>
        </pc:spChg>
      </pc:sldChg>
    </pc:docChg>
  </pc:docChgLst>
  <pc:docChgLst>
    <pc:chgData name="Mia Gerber (STADIO - Centurion)" userId="S::miag@stadio.ac.za::d3f4434c-cc81-4823-ad51-d563427b1762" providerId="AD" clId="Web-{19B62EB8-E01A-7ED3-68CB-531F5EBE9D2A}"/>
    <pc:docChg chg="addSld delSld modSld">
      <pc:chgData name="Mia Gerber (STADIO - Centurion)" userId="S::miag@stadio.ac.za::d3f4434c-cc81-4823-ad51-d563427b1762" providerId="AD" clId="Web-{19B62EB8-E01A-7ED3-68CB-531F5EBE9D2A}" dt="2024-04-04T15:42:04.226" v="14"/>
      <pc:docMkLst>
        <pc:docMk/>
      </pc:docMkLst>
      <pc:sldChg chg="modSp">
        <pc:chgData name="Mia Gerber (STADIO - Centurion)" userId="S::miag@stadio.ac.za::d3f4434c-cc81-4823-ad51-d563427b1762" providerId="AD" clId="Web-{19B62EB8-E01A-7ED3-68CB-531F5EBE9D2A}" dt="2024-04-04T15:41:12.459" v="11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9B62EB8-E01A-7ED3-68CB-531F5EBE9D2A}" dt="2024-04-04T15:41:12.459" v="11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new">
        <pc:chgData name="Mia Gerber (STADIO - Centurion)" userId="S::miag@stadio.ac.za::d3f4434c-cc81-4823-ad51-d563427b1762" providerId="AD" clId="Web-{19B62EB8-E01A-7ED3-68CB-531F5EBE9D2A}" dt="2024-04-04T15:42:04.226" v="14"/>
        <pc:sldMkLst>
          <pc:docMk/>
          <pc:sldMk cId="1361578303" sldId="269"/>
        </pc:sldMkLst>
      </pc:sldChg>
      <pc:sldChg chg="new del">
        <pc:chgData name="Mia Gerber (STADIO - Centurion)" userId="S::miag@stadio.ac.za::d3f4434c-cc81-4823-ad51-d563427b1762" providerId="AD" clId="Web-{19B62EB8-E01A-7ED3-68CB-531F5EBE9D2A}" dt="2024-04-04T15:41:54.444" v="13"/>
        <pc:sldMkLst>
          <pc:docMk/>
          <pc:sldMk cId="3672724956" sldId="269"/>
        </pc:sldMkLst>
      </pc:sldChg>
      <pc:sldChg chg="del">
        <pc:chgData name="Mia Gerber (STADIO - Centurion)" userId="S::miag@stadio.ac.za::d3f4434c-cc81-4823-ad51-d563427b1762" providerId="AD" clId="Web-{19B62EB8-E01A-7ED3-68CB-531F5EBE9D2A}" dt="2024-04-04T15:39:55.612" v="7"/>
        <pc:sldMkLst>
          <pc:docMk/>
          <pc:sldMk cId="4270310816" sldId="279"/>
        </pc:sldMkLst>
      </pc:sldChg>
      <pc:sldChg chg="del">
        <pc:chgData name="Mia Gerber (STADIO - Centurion)" userId="S::miag@stadio.ac.za::d3f4434c-cc81-4823-ad51-d563427b1762" providerId="AD" clId="Web-{19B62EB8-E01A-7ED3-68CB-531F5EBE9D2A}" dt="2024-04-04T15:39:55.597" v="5"/>
        <pc:sldMkLst>
          <pc:docMk/>
          <pc:sldMk cId="2844542557" sldId="280"/>
        </pc:sldMkLst>
      </pc:sldChg>
      <pc:sldChg chg="del">
        <pc:chgData name="Mia Gerber (STADIO - Centurion)" userId="S::miag@stadio.ac.za::d3f4434c-cc81-4823-ad51-d563427b1762" providerId="AD" clId="Web-{19B62EB8-E01A-7ED3-68CB-531F5EBE9D2A}" dt="2024-04-04T15:39:55.597" v="6"/>
        <pc:sldMkLst>
          <pc:docMk/>
          <pc:sldMk cId="2311230555" sldId="281"/>
        </pc:sldMkLst>
      </pc:sldChg>
      <pc:sldChg chg="del">
        <pc:chgData name="Mia Gerber (STADIO - Centurion)" userId="S::miag@stadio.ac.za::d3f4434c-cc81-4823-ad51-d563427b1762" providerId="AD" clId="Web-{19B62EB8-E01A-7ED3-68CB-531F5EBE9D2A}" dt="2024-04-04T15:39:55.597" v="4"/>
        <pc:sldMkLst>
          <pc:docMk/>
          <pc:sldMk cId="2435535927" sldId="282"/>
        </pc:sldMkLst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95616594-9F04-1412-6C03-040F032F93E6}"/>
    <pc:docChg chg="addSld delSld modSld sldOrd">
      <pc:chgData name="Mia Gerber (STADIO - Centurion)" userId="S::miag@stadio.ac.za::d3f4434c-cc81-4823-ad51-d563427b1762" providerId="AD" clId="Web-{95616594-9F04-1412-6C03-040F032F93E6}" dt="2024-03-28T06:03:21.289" v="1885"/>
      <pc:docMkLst>
        <pc:docMk/>
      </pc:docMkLst>
      <pc:sldChg chg="modSp">
        <pc:chgData name="Mia Gerber (STADIO - Centurion)" userId="S::miag@stadio.ac.za::d3f4434c-cc81-4823-ad51-d563427b1762" providerId="AD" clId="Web-{95616594-9F04-1412-6C03-040F032F93E6}" dt="2024-03-27T17:05:22.750" v="4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5616594-9F04-1412-6C03-040F032F93E6}" dt="2024-03-27T17:05:22.750" v="4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Anim delAnim">
        <pc:chgData name="Mia Gerber (STADIO - Centurion)" userId="S::miag@stadio.ac.za::d3f4434c-cc81-4823-ad51-d563427b1762" providerId="AD" clId="Web-{95616594-9F04-1412-6C03-040F032F93E6}" dt="2024-03-28T06:00:19.626" v="1884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5616594-9F04-1412-6C03-040F032F93E6}" dt="2024-03-27T17:06:13.096" v="72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6:00:19.626" v="1884" actId="20577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05:25.594" v="49"/>
          <ac:picMkLst>
            <pc:docMk/>
            <pc:sldMk cId="4270310816" sldId="279"/>
            <ac:picMk id="3" creationId="{535CC9E1-E19B-D86A-A4B9-44D9DA2A874A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4.797" v="46"/>
          <ac:picMkLst>
            <pc:docMk/>
            <pc:sldMk cId="4270310816" sldId="279"/>
            <ac:picMk id="4" creationId="{DE3FB75A-C7DA-88B1-27F6-7D980BFA1A8D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82" v="47"/>
          <ac:picMkLst>
            <pc:docMk/>
            <pc:sldMk cId="4270310816" sldId="279"/>
            <ac:picMk id="6" creationId="{1B41833E-C9E3-809E-2A58-6BB769C395A0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97" v="48"/>
          <ac:picMkLst>
            <pc:docMk/>
            <pc:sldMk cId="4270310816" sldId="279"/>
            <ac:picMk id="7" creationId="{8182193E-A8BB-7373-B87C-729AEC2782FE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10:01.089" v="292" actId="14100"/>
          <ac:picMkLst>
            <pc:docMk/>
            <pc:sldMk cId="4270310816" sldId="279"/>
            <ac:picMk id="8" creationId="{B7ECFCF0-E0BC-81DD-0BC8-B81CFF21BB34}"/>
          </ac:picMkLst>
        </pc:picChg>
      </pc:sldChg>
      <pc:sldChg chg="delSp modSp">
        <pc:chgData name="Mia Gerber (STADIO - Centurion)" userId="S::miag@stadio.ac.za::d3f4434c-cc81-4823-ad51-d563427b1762" providerId="AD" clId="Web-{95616594-9F04-1412-6C03-040F032F93E6}" dt="2024-03-28T05:59:48.906" v="1883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95616594-9F04-1412-6C03-040F032F93E6}" dt="2024-03-27T17:10:19.215" v="306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5:59:48.906" v="1883" actId="20577"/>
          <ac:spMkLst>
            <pc:docMk/>
            <pc:sldMk cId="1125269428" sldId="280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10:21.996" v="308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del">
        <pc:chgData name="Mia Gerber (STADIO - Centurion)" userId="S::miag@stadio.ac.za::d3f4434c-cc81-4823-ad51-d563427b1762" providerId="AD" clId="Web-{95616594-9F04-1412-6C03-040F032F93E6}" dt="2024-03-27T17:43:11.274" v="1570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95616594-9F04-1412-6C03-040F032F93E6}" dt="2024-03-27T17:11:19.967" v="344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19.293" v="355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5616594-9F04-1412-6C03-040F032F93E6}" dt="2024-03-27T17:11:24.592" v="345"/>
        <pc:sldMkLst>
          <pc:docMk/>
          <pc:sldMk cId="1037002162" sldId="282"/>
        </pc:sldMkLst>
      </pc:sldChg>
      <pc:sldChg chg="del">
        <pc:chgData name="Mia Gerber (STADIO - Centurion)" userId="S::miag@stadio.ac.za::d3f4434c-cc81-4823-ad51-d563427b1762" providerId="AD" clId="Web-{95616594-9F04-1412-6C03-040F032F93E6}" dt="2024-03-27T17:24:51.091" v="377"/>
        <pc:sldMkLst>
          <pc:docMk/>
          <pc:sldMk cId="58824092" sldId="283"/>
        </pc:sldMkLst>
      </pc:sldChg>
      <pc:sldChg chg="modSp new">
        <pc:chgData name="Mia Gerber (STADIO - Centurion)" userId="S::miag@stadio.ac.za::d3f4434c-cc81-4823-ad51-d563427b1762" providerId="AD" clId="Web-{95616594-9F04-1412-6C03-040F032F93E6}" dt="2024-03-27T17:24:44.607" v="376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95616594-9F04-1412-6C03-040F032F93E6}" dt="2024-03-27T17:24:41.044" v="374" actId="20577"/>
          <ac:spMkLst>
            <pc:docMk/>
            <pc:sldMk cId="1447633131" sldId="284"/>
            <ac:spMk id="2" creationId="{383637A0-C989-9DCE-C4B1-A686EEE996E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44.607" v="376" actId="20577"/>
          <ac:spMkLst>
            <pc:docMk/>
            <pc:sldMk cId="1447633131" sldId="284"/>
            <ac:spMk id="3" creationId="{779E3BA7-5C41-20E4-949B-FF90620D9F24}"/>
          </ac:spMkLst>
        </pc:spChg>
      </pc:sldChg>
      <pc:sldChg chg="addSp modSp add replId addAnim delAnim">
        <pc:chgData name="Mia Gerber (STADIO - Centurion)" userId="S::miag@stadio.ac.za::d3f4434c-cc81-4823-ad51-d563427b1762" providerId="AD" clId="Web-{95616594-9F04-1412-6C03-040F032F93E6}" dt="2024-03-27T17:50:19.040" v="1606" actId="1076"/>
        <pc:sldMkLst>
          <pc:docMk/>
          <pc:sldMk cId="1776165959" sldId="285"/>
        </pc:sldMkLst>
        <pc:spChg chg="mod">
          <ac:chgData name="Mia Gerber (STADIO - Centurion)" userId="S::miag@stadio.ac.za::d3f4434c-cc81-4823-ad51-d563427b1762" providerId="AD" clId="Web-{95616594-9F04-1412-6C03-040F032F93E6}" dt="2024-03-27T17:46:55.001" v="1590" actId="1076"/>
          <ac:spMkLst>
            <pc:docMk/>
            <pc:sldMk cId="1776165959" sldId="285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95616594-9F04-1412-6C03-040F032F93E6}" dt="2024-03-27T17:50:10.758" v="1603" actId="1076"/>
          <ac:picMkLst>
            <pc:docMk/>
            <pc:sldMk cId="1776165959" sldId="285"/>
            <ac:picMk id="3" creationId="{2E392F88-7A42-6373-4DC6-A52FF7D8A23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2.227" v="1604" actId="1076"/>
          <ac:picMkLst>
            <pc:docMk/>
            <pc:sldMk cId="1776165959" sldId="285"/>
            <ac:picMk id="4" creationId="{CD60C774-4474-7FBA-F47D-AC98A3D78475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9.040" v="1606" actId="1076"/>
          <ac:picMkLst>
            <pc:docMk/>
            <pc:sldMk cId="1776165959" sldId="285"/>
            <ac:picMk id="6" creationId="{192C71E0-F1DB-3830-54CC-D3DD697D0FE2}"/>
          </ac:picMkLst>
        </pc:picChg>
      </pc:sldChg>
      <pc:sldChg chg="addSp modSp add ord replId">
        <pc:chgData name="Mia Gerber (STADIO - Centurion)" userId="S::miag@stadio.ac.za::d3f4434c-cc81-4823-ad51-d563427b1762" providerId="AD" clId="Web-{95616594-9F04-1412-6C03-040F032F93E6}" dt="2024-03-27T17:46:59.954" v="1591" actId="1076"/>
        <pc:sldMkLst>
          <pc:docMk/>
          <pc:sldMk cId="2401736848" sldId="286"/>
        </pc:sldMkLst>
        <pc:spChg chg="mod">
          <ac:chgData name="Mia Gerber (STADIO - Centurion)" userId="S::miag@stadio.ac.za::d3f4434c-cc81-4823-ad51-d563427b1762" providerId="AD" clId="Web-{95616594-9F04-1412-6C03-040F032F93E6}" dt="2024-03-27T17:46:59.954" v="1591" actId="1076"/>
          <ac:spMkLst>
            <pc:docMk/>
            <pc:sldMk cId="2401736848" sldId="286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95616594-9F04-1412-6C03-040F032F93E6}" dt="2024-03-27T17:46:38.281" v="1588"/>
          <ac:picMkLst>
            <pc:docMk/>
            <pc:sldMk cId="2401736848" sldId="286"/>
            <ac:picMk id="3" creationId="{FB524F90-3C54-3B8B-E7B1-E95A467C0032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22.625" v="1583" actId="14100"/>
          <ac:picMkLst>
            <pc:docMk/>
            <pc:sldMk cId="2401736848" sldId="286"/>
            <ac:picMk id="4" creationId="{78AD8536-4714-E6E1-9F04-75791545B3B4}"/>
          </ac:picMkLst>
        </pc:picChg>
        <pc:picChg chg="add mod ord">
          <ac:chgData name="Mia Gerber (STADIO - Centurion)" userId="S::miag@stadio.ac.za::d3f4434c-cc81-4823-ad51-d563427b1762" providerId="AD" clId="Web-{95616594-9F04-1412-6C03-040F032F93E6}" dt="2024-03-27T17:46:42.047" v="1589"/>
          <ac:picMkLst>
            <pc:docMk/>
            <pc:sldMk cId="2401736848" sldId="286"/>
            <ac:picMk id="6" creationId="{E9165528-F9D7-615F-619F-1CEB5FB5329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30.437" v="1585" actId="14100"/>
          <ac:picMkLst>
            <pc:docMk/>
            <pc:sldMk cId="2401736848" sldId="286"/>
            <ac:picMk id="7" creationId="{02ABB395-9E55-016B-3D3F-9EEF337151EB}"/>
          </ac:picMkLst>
        </pc:picChg>
      </pc:sldChg>
      <pc:sldChg chg="modSp add replId">
        <pc:chgData name="Mia Gerber (STADIO - Centurion)" userId="S::miag@stadio.ac.za::d3f4434c-cc81-4823-ad51-d563427b1762" providerId="AD" clId="Web-{95616594-9F04-1412-6C03-040F032F93E6}" dt="2024-03-27T17:42:03.177" v="1542" actId="20577"/>
        <pc:sldMkLst>
          <pc:docMk/>
          <pc:sldMk cId="2463223393" sldId="287"/>
        </pc:sldMkLst>
        <pc:spChg chg="mod">
          <ac:chgData name="Mia Gerber (STADIO - Centurion)" userId="S::miag@stadio.ac.za::d3f4434c-cc81-4823-ad51-d563427b1762" providerId="AD" clId="Web-{95616594-9F04-1412-6C03-040F032F93E6}" dt="2024-03-27T17:42:03.177" v="1542" actId="20577"/>
          <ac:spMkLst>
            <pc:docMk/>
            <pc:sldMk cId="2463223393" sldId="287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6:03:21.289" v="1885"/>
        <pc:sldMkLst>
          <pc:docMk/>
          <pc:sldMk cId="1139061678" sldId="288"/>
        </pc:sldMkLst>
        <pc:spChg chg="mod">
          <ac:chgData name="Mia Gerber (STADIO - Centurion)" userId="S::miag@stadio.ac.za::d3f4434c-cc81-4823-ad51-d563427b1762" providerId="AD" clId="Web-{95616594-9F04-1412-6C03-040F032F93E6}" dt="2024-03-27T17:55:55.849" v="1639" actId="20577"/>
          <ac:spMkLst>
            <pc:docMk/>
            <pc:sldMk cId="1139061678" sldId="288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7T17:57:06.977" v="1641"/>
        <pc:sldMkLst>
          <pc:docMk/>
          <pc:sldMk cId="308405521" sldId="289"/>
        </pc:sldMkLst>
        <pc:spChg chg="mod">
          <ac:chgData name="Mia Gerber (STADIO - Centurion)" userId="S::miag@stadio.ac.za::d3f4434c-cc81-4823-ad51-d563427b1762" providerId="AD" clId="Web-{95616594-9F04-1412-6C03-040F032F93E6}" dt="2024-03-27T17:55:59.615" v="1640" actId="20577"/>
          <ac:spMkLst>
            <pc:docMk/>
            <pc:sldMk cId="308405521" sldId="289"/>
            <ac:spMk id="5" creationId="{F0E410BB-7F0C-824A-D91E-533F35A1027E}"/>
          </ac:spMkLst>
        </pc:spChg>
      </pc:sldChg>
      <pc:sldChg chg="modSp add replId">
        <pc:chgData name="Mia Gerber (STADIO - Centurion)" userId="S::miag@stadio.ac.za::d3f4434c-cc81-4823-ad51-d563427b1762" providerId="AD" clId="Web-{95616594-9F04-1412-6C03-040F032F93E6}" dt="2024-03-28T05:59:38.562" v="1873" actId="20577"/>
        <pc:sldMkLst>
          <pc:docMk/>
          <pc:sldMk cId="1225933199" sldId="289"/>
        </pc:sldMkLst>
        <pc:spChg chg="mod">
          <ac:chgData name="Mia Gerber (STADIO - Centurion)" userId="S::miag@stadio.ac.za::d3f4434c-cc81-4823-ad51-d563427b1762" providerId="AD" clId="Web-{95616594-9F04-1412-6C03-040F032F93E6}" dt="2024-03-28T05:59:38.562" v="1873" actId="20577"/>
          <ac:spMkLst>
            <pc:docMk/>
            <pc:sldMk cId="1225933199" sldId="289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5:56:14.836" v="1795"/>
        <pc:sldMkLst>
          <pc:docMk/>
          <pc:sldMk cId="2872320126" sldId="290"/>
        </pc:sldMkLst>
        <pc:spChg chg="mod">
          <ac:chgData name="Mia Gerber (STADIO - Centurion)" userId="S::miag@stadio.ac.za::d3f4434c-cc81-4823-ad51-d563427b1762" providerId="AD" clId="Web-{95616594-9F04-1412-6C03-040F032F93E6}" dt="2024-03-28T05:56:10.883" v="1794" actId="20577"/>
          <ac:spMkLst>
            <pc:docMk/>
            <pc:sldMk cId="2872320126" sldId="290"/>
            <ac:spMk id="5" creationId="{F0E410BB-7F0C-824A-D91E-533F35A1027E}"/>
          </ac:spMkLst>
        </pc:spChg>
      </pc:sldChg>
    </pc:docChg>
  </pc:docChgLst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C1D1D273-FA21-84B5-524E-D062B733F23A}"/>
    <pc:docChg chg="addSld modSld">
      <pc:chgData name="Mia Gerber (STADIO - Centurion)" userId="S::miag@stadio.ac.za::d3f4434c-cc81-4823-ad51-d563427b1762" providerId="AD" clId="Web-{C1D1D273-FA21-84B5-524E-D062B733F23A}" dt="2024-03-24T19:12:28.204" v="323" actId="20577"/>
      <pc:docMkLst>
        <pc:docMk/>
      </pc:docMkLst>
      <pc:sldChg chg="addSp modSp addAnim">
        <pc:chgData name="Mia Gerber (STADIO - Centurion)" userId="S::miag@stadio.ac.za::d3f4434c-cc81-4823-ad51-d563427b1762" providerId="AD" clId="Web-{C1D1D273-FA21-84B5-524E-D062B733F23A}" dt="2024-03-24T19:10:56.092" v="183"/>
        <pc:sldMkLst>
          <pc:docMk/>
          <pc:sldMk cId="4270310816" sldId="279"/>
        </pc:sldMkLst>
        <pc:picChg chg="add mod">
          <ac:chgData name="Mia Gerber (STADIO - Centurion)" userId="S::miag@stadio.ac.za::d3f4434c-cc81-4823-ad51-d563427b1762" providerId="AD" clId="Web-{C1D1D273-FA21-84B5-524E-D062B733F23A}" dt="2024-03-24T19:10:49.529" v="182" actId="1076"/>
          <ac:picMkLst>
            <pc:docMk/>
            <pc:sldMk cId="4270310816" sldId="279"/>
            <ac:picMk id="3" creationId="{535CC9E1-E19B-D86A-A4B9-44D9DA2A874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6.670" v="181" actId="1076"/>
          <ac:picMkLst>
            <pc:docMk/>
            <pc:sldMk cId="4270310816" sldId="279"/>
            <ac:picMk id="4" creationId="{DE3FB75A-C7DA-88B1-27F6-7D980BFA1A8D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05.168" v="169" actId="14100"/>
          <ac:picMkLst>
            <pc:docMk/>
            <pc:sldMk cId="4270310816" sldId="279"/>
            <ac:picMk id="6" creationId="{1B41833E-C9E3-809E-2A58-6BB769C395A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2.404" v="180" actId="1076"/>
          <ac:picMkLst>
            <pc:docMk/>
            <pc:sldMk cId="4270310816" sldId="279"/>
            <ac:picMk id="7" creationId="{8182193E-A8BB-7373-B87C-729AEC2782FE}"/>
          </ac:picMkLst>
        </pc:picChg>
      </pc:sldChg>
      <pc:sldChg chg="addSp modSp add replId">
        <pc:chgData name="Mia Gerber (STADIO - Centurion)" userId="S::miag@stadio.ac.za::d3f4434c-cc81-4823-ad51-d563427b1762" providerId="AD" clId="Web-{C1D1D273-FA21-84B5-524E-D062B733F23A}" dt="2024-03-24T19:12:10.563" v="307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C1D1D273-FA21-84B5-524E-D062B733F23A}" dt="2024-03-24T14:37:26.653" v="9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10.563" v="307" actId="20577"/>
          <ac:spMkLst>
            <pc:docMk/>
            <pc:sldMk cId="1125269428" sldId="280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C1D1D273-FA21-84B5-524E-D062B733F23A}" dt="2024-03-24T19:05:36.520" v="159" actId="1076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9:12:28.204" v="323" actId="20577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C1D1D273-FA21-84B5-524E-D062B733F23A}" dt="2024-03-24T14:37:43.794" v="30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28.204" v="323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addSp delSp modSp add replId delAnim">
        <pc:chgData name="Mia Gerber (STADIO - Centurion)" userId="S::miag@stadio.ac.za::d3f4434c-cc81-4823-ad51-d563427b1762" providerId="AD" clId="Web-{C1D1D273-FA21-84B5-524E-D062B733F23A}" dt="2024-03-24T16:47:47.932" v="157" actId="1076"/>
        <pc:sldMkLst>
          <pc:docMk/>
          <pc:sldMk cId="1037002162" sldId="282"/>
        </pc:sldMkLst>
        <pc:spChg chg="mod">
          <ac:chgData name="Mia Gerber (STADIO - Centurion)" userId="S::miag@stadio.ac.za::d3f4434c-cc81-4823-ad51-d563427b1762" providerId="AD" clId="Web-{C1D1D273-FA21-84B5-524E-D062B733F23A}" dt="2024-03-24T14:38:14.608" v="47" actId="20577"/>
          <ac:spMkLst>
            <pc:docMk/>
            <pc:sldMk cId="1037002162" sldId="282"/>
            <ac:spMk id="2" creationId="{83990F5B-1A9B-C7DE-CFC6-EA6A151C9873}"/>
          </ac:spMkLst>
        </pc:spChg>
        <pc:spChg chg="del">
          <ac:chgData name="Mia Gerber (STADIO - Centurion)" userId="S::miag@stadio.ac.za::d3f4434c-cc81-4823-ad51-d563427b1762" providerId="AD" clId="Web-{C1D1D273-FA21-84B5-524E-D062B733F23A}" dt="2024-03-24T16:42:29.720" v="108"/>
          <ac:spMkLst>
            <pc:docMk/>
            <pc:sldMk cId="1037002162" sldId="282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C1D1D273-FA21-84B5-524E-D062B733F23A}" dt="2024-03-24T16:43:32.456" v="143"/>
          <ac:picMkLst>
            <pc:docMk/>
            <pc:sldMk cId="1037002162" sldId="282"/>
            <ac:picMk id="3" creationId="{5EE4BE72-1860-3CE3-B3B2-A1D2580FFC1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7.503" v="142" actId="1076"/>
          <ac:picMkLst>
            <pc:docMk/>
            <pc:sldMk cId="1037002162" sldId="282"/>
            <ac:picMk id="4" creationId="{21C2DD82-584D-7F46-41DF-BA20C847E8B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7.932" v="157" actId="1076"/>
          <ac:picMkLst>
            <pc:docMk/>
            <pc:sldMk cId="1037002162" sldId="282"/>
            <ac:picMk id="6" creationId="{6F334E8B-F8C2-2069-1D0F-999CAEF9A4F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05.268" v="132" actId="1076"/>
          <ac:picMkLst>
            <pc:docMk/>
            <pc:sldMk cId="1037002162" sldId="282"/>
            <ac:picMk id="7" creationId="{A253D308-6EA8-80DC-02FD-F6DF02D21D8A}"/>
          </ac:picMkLst>
        </pc:picChg>
        <pc:picChg chg="add del mod">
          <ac:chgData name="Mia Gerber (STADIO - Centurion)" userId="S::miag@stadio.ac.za::d3f4434c-cc81-4823-ad51-d563427b1762" providerId="AD" clId="Web-{C1D1D273-FA21-84B5-524E-D062B733F23A}" dt="2024-03-24T16:42:59.158" v="129"/>
          <ac:picMkLst>
            <pc:docMk/>
            <pc:sldMk cId="1037002162" sldId="282"/>
            <ac:picMk id="8" creationId="{4E38DC40-7C48-162C-90FD-9CF0B0F8FA96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12.877" v="136" actId="1076"/>
          <ac:picMkLst>
            <pc:docMk/>
            <pc:sldMk cId="1037002162" sldId="282"/>
            <ac:picMk id="9" creationId="{DF74C17D-689F-F038-A628-CA4599AEF157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50.642" v="125" actId="1076"/>
          <ac:picMkLst>
            <pc:docMk/>
            <pc:sldMk cId="1037002162" sldId="282"/>
            <ac:picMk id="10" creationId="{8CE696CC-BC47-A950-A436-54B0356AF98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5.643" v="141" actId="1076"/>
          <ac:picMkLst>
            <pc:docMk/>
            <pc:sldMk cId="1037002162" sldId="282"/>
            <ac:picMk id="11" creationId="{E1B30C30-210E-1122-8F23-D1F98C7DD67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41.845" v="122" actId="1076"/>
          <ac:picMkLst>
            <pc:docMk/>
            <pc:sldMk cId="1037002162" sldId="282"/>
            <ac:picMk id="12" creationId="{06B417D3-7B76-9DD9-87AF-788B28CA61C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35.923" v="119" actId="14100"/>
          <ac:picMkLst>
            <pc:docMk/>
            <pc:sldMk cId="1037002162" sldId="282"/>
            <ac:picMk id="13" creationId="{ED7ECD50-C51D-F9E3-4AF0-CA8DD5AF090C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6.041" v="156" actId="14100"/>
          <ac:picMkLst>
            <pc:docMk/>
            <pc:sldMk cId="1037002162" sldId="282"/>
            <ac:picMk id="14" creationId="{AD590B5A-85F0-FADB-39FA-BE3C77F8FDA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3.088" v="155" actId="1076"/>
          <ac:picMkLst>
            <pc:docMk/>
            <pc:sldMk cId="1037002162" sldId="282"/>
            <ac:picMk id="15" creationId="{ACF8DFE9-89F6-E02E-8575-F31D6415901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34.385" v="150" actId="1076"/>
          <ac:picMkLst>
            <pc:docMk/>
            <pc:sldMk cId="1037002162" sldId="282"/>
            <ac:picMk id="16" creationId="{86644452-5782-A850-28A0-13F7BE3C6C0F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4:39:48.267" v="51" actId="20577"/>
        <pc:sldMkLst>
          <pc:docMk/>
          <pc:sldMk cId="58824092" sldId="283"/>
        </pc:sldMkLst>
        <pc:spChg chg="mod">
          <ac:chgData name="Mia Gerber (STADIO - Centurion)" userId="S::miag@stadio.ac.za::d3f4434c-cc81-4823-ad51-d563427b1762" providerId="AD" clId="Web-{C1D1D273-FA21-84B5-524E-D062B733F23A}" dt="2024-03-24T14:39:48.267" v="51" actId="20577"/>
          <ac:spMkLst>
            <pc:docMk/>
            <pc:sldMk cId="58824092" sldId="283"/>
            <ac:spMk id="2" creationId="{83990F5B-1A9B-C7DE-CFC6-EA6A151C9873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ED32F079-152B-6A06-FD7C-3D4B79E6F8B2}"/>
    <pc:docChg chg="addSld modSld">
      <pc:chgData name="Mia Gerber (STADIO - Centurion)" userId="S::miag@stadio.ac.za::d3f4434c-cc81-4823-ad51-d563427b1762" providerId="AD" clId="Web-{ED32F079-152B-6A06-FD7C-3D4B79E6F8B2}" dt="2024-04-05T18:41:40.061" v="13" actId="20577"/>
      <pc:docMkLst>
        <pc:docMk/>
      </pc:docMkLst>
      <pc:sldChg chg="modSp">
        <pc:chgData name="Mia Gerber (STADIO - Centurion)" userId="S::miag@stadio.ac.za::d3f4434c-cc81-4823-ad51-d563427b1762" providerId="AD" clId="Web-{ED32F079-152B-6A06-FD7C-3D4B79E6F8B2}" dt="2024-04-05T18:41:18.951" v="3" actId="20577"/>
        <pc:sldMkLst>
          <pc:docMk/>
          <pc:sldMk cId="3820370151" sldId="272"/>
        </pc:sldMkLst>
        <pc:spChg chg="mod">
          <ac:chgData name="Mia Gerber (STADIO - Centurion)" userId="S::miag@stadio.ac.za::d3f4434c-cc81-4823-ad51-d563427b1762" providerId="AD" clId="Web-{ED32F079-152B-6A06-FD7C-3D4B79E6F8B2}" dt="2024-04-05T18:41:02.716" v="1" actId="20577"/>
          <ac:spMkLst>
            <pc:docMk/>
            <pc:sldMk cId="3820370151" sldId="272"/>
            <ac:spMk id="2" creationId="{2EC36FED-5C48-F8C3-3D74-C17AC5063D78}"/>
          </ac:spMkLst>
        </pc:spChg>
        <pc:spChg chg="mod">
          <ac:chgData name="Mia Gerber (STADIO - Centurion)" userId="S::miag@stadio.ac.za::d3f4434c-cc81-4823-ad51-d563427b1762" providerId="AD" clId="Web-{ED32F079-152B-6A06-FD7C-3D4B79E6F8B2}" dt="2024-04-05T18:41:18.951" v="3" actId="20577"/>
          <ac:spMkLst>
            <pc:docMk/>
            <pc:sldMk cId="3820370151" sldId="272"/>
            <ac:spMk id="3" creationId="{785420FE-CA71-F47D-C5BB-418B5F6592B4}"/>
          </ac:spMkLst>
        </pc:spChg>
      </pc:sldChg>
      <pc:sldChg chg="modSp add replId">
        <pc:chgData name="Mia Gerber (STADIO - Centurion)" userId="S::miag@stadio.ac.za::d3f4434c-cc81-4823-ad51-d563427b1762" providerId="AD" clId="Web-{ED32F079-152B-6A06-FD7C-3D4B79E6F8B2}" dt="2024-04-05T18:41:37.920" v="10" actId="20577"/>
        <pc:sldMkLst>
          <pc:docMk/>
          <pc:sldMk cId="1947106826" sldId="273"/>
        </pc:sldMkLst>
        <pc:spChg chg="mod">
          <ac:chgData name="Mia Gerber (STADIO - Centurion)" userId="S::miag@stadio.ac.za::d3f4434c-cc81-4823-ad51-d563427b1762" providerId="AD" clId="Web-{ED32F079-152B-6A06-FD7C-3D4B79E6F8B2}" dt="2024-04-05T18:41:37.920" v="10" actId="20577"/>
          <ac:spMkLst>
            <pc:docMk/>
            <pc:sldMk cId="1947106826" sldId="273"/>
            <ac:spMk id="3" creationId="{785420FE-CA71-F47D-C5BB-418B5F6592B4}"/>
          </ac:spMkLst>
        </pc:spChg>
      </pc:sldChg>
      <pc:sldChg chg="modSp add replId">
        <pc:chgData name="Mia Gerber (STADIO - Centurion)" userId="S::miag@stadio.ac.za::d3f4434c-cc81-4823-ad51-d563427b1762" providerId="AD" clId="Web-{ED32F079-152B-6A06-FD7C-3D4B79E6F8B2}" dt="2024-04-05T18:41:40.061" v="13" actId="20577"/>
        <pc:sldMkLst>
          <pc:docMk/>
          <pc:sldMk cId="1148915567" sldId="274"/>
        </pc:sldMkLst>
        <pc:spChg chg="mod">
          <ac:chgData name="Mia Gerber (STADIO - Centurion)" userId="S::miag@stadio.ac.za::d3f4434c-cc81-4823-ad51-d563427b1762" providerId="AD" clId="Web-{ED32F079-152B-6A06-FD7C-3D4B79E6F8B2}" dt="2024-04-05T18:41:40.061" v="13" actId="20577"/>
          <ac:spMkLst>
            <pc:docMk/>
            <pc:sldMk cId="1148915567" sldId="274"/>
            <ac:spMk id="3" creationId="{785420FE-CA71-F47D-C5BB-418B5F6592B4}"/>
          </ac:spMkLst>
        </pc:spChg>
      </pc:sldChg>
    </pc:docChg>
  </pc:docChgLst>
  <pc:docChgLst>
    <pc:chgData name="Mia Gerber (STADIO - Centurion)" userId="S::miag@stadio.ac.za::d3f4434c-cc81-4823-ad51-d563427b1762" providerId="AD" clId="Web-{10C69E73-60C1-C251-7041-BB84FEEC2EA9}"/>
    <pc:docChg chg="modSld">
      <pc:chgData name="Mia Gerber (STADIO - Centurion)" userId="S::miag@stadio.ac.za::d3f4434c-cc81-4823-ad51-d563427b1762" providerId="AD" clId="Web-{10C69E73-60C1-C251-7041-BB84FEEC2EA9}" dt="2024-03-21T16:48:44.941" v="4" actId="1076"/>
      <pc:docMkLst>
        <pc:docMk/>
      </pc:docMkLst>
      <pc:sldChg chg="addSp modSp">
        <pc:chgData name="Mia Gerber (STADIO - Centurion)" userId="S::miag@stadio.ac.za::d3f4434c-cc81-4823-ad51-d563427b1762" providerId="AD" clId="Web-{10C69E73-60C1-C251-7041-BB84FEEC2EA9}" dt="2024-03-21T16:30:35.171" v="1" actId="1076"/>
        <pc:sldMkLst>
          <pc:docMk/>
          <pc:sldMk cId="3050316331" sldId="278"/>
        </pc:sldMkLst>
        <pc:picChg chg="add mod">
          <ac:chgData name="Mia Gerber (STADIO - Centurion)" userId="S::miag@stadio.ac.za::d3f4434c-cc81-4823-ad51-d563427b1762" providerId="AD" clId="Web-{10C69E73-60C1-C251-7041-BB84FEEC2EA9}" dt="2024-03-21T16:30:35.171" v="1" actId="1076"/>
          <ac:picMkLst>
            <pc:docMk/>
            <pc:sldMk cId="3050316331" sldId="278"/>
            <ac:picMk id="4" creationId="{E373699E-618E-1460-210C-A4DD30D1B738}"/>
          </ac:picMkLst>
        </pc:picChg>
      </pc:sldChg>
      <pc:sldChg chg="addSp modSp">
        <pc:chgData name="Mia Gerber (STADIO - Centurion)" userId="S::miag@stadio.ac.za::d3f4434c-cc81-4823-ad51-d563427b1762" providerId="AD" clId="Web-{10C69E73-60C1-C251-7041-BB84FEEC2EA9}" dt="2024-03-21T16:48:44.941" v="4" actId="1076"/>
        <pc:sldMkLst>
          <pc:docMk/>
          <pc:sldMk cId="3289337586" sldId="281"/>
        </pc:sldMkLst>
        <pc:picChg chg="add mod">
          <ac:chgData name="Mia Gerber (STADIO - Centurion)" userId="S::miag@stadio.ac.za::d3f4434c-cc81-4823-ad51-d563427b1762" providerId="AD" clId="Web-{10C69E73-60C1-C251-7041-BB84FEEC2EA9}" dt="2024-03-21T16:48:44.941" v="4" actId="1076"/>
          <ac:picMkLst>
            <pc:docMk/>
            <pc:sldMk cId="3289337586" sldId="281"/>
            <ac:picMk id="4" creationId="{8D3FCC55-0D95-FB00-3D50-0E920EA24381}"/>
          </ac:picMkLst>
        </pc:picChg>
      </pc:sldChg>
    </pc:docChg>
  </pc:docChgLst>
  <pc:docChgLst>
    <pc:chgData name="Mia Gerber (STADIO - Centurion)" userId="S::miag@stadio.ac.za::d3f4434c-cc81-4823-ad51-d563427b1762" providerId="AD" clId="Web-{F314C849-7C05-1158-938D-77DE5C5FA9FF}"/>
    <pc:docChg chg="addSld delSld modSld">
      <pc:chgData name="Mia Gerber (STADIO - Centurion)" userId="S::miag@stadio.ac.za::d3f4434c-cc81-4823-ad51-d563427b1762" providerId="AD" clId="Web-{F314C849-7C05-1158-938D-77DE5C5FA9FF}" dt="2024-04-05T18:36:51.995" v="14"/>
      <pc:docMkLst>
        <pc:docMk/>
      </pc:docMkLst>
      <pc:sldChg chg="modSp">
        <pc:chgData name="Mia Gerber (STADIO - Centurion)" userId="S::miag@stadio.ac.za::d3f4434c-cc81-4823-ad51-d563427b1762" providerId="AD" clId="Web-{F314C849-7C05-1158-938D-77DE5C5FA9FF}" dt="2024-04-05T18:36:33.229" v="3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F314C849-7C05-1158-938D-77DE5C5FA9FF}" dt="2024-04-05T18:36:33.229" v="3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 del">
        <pc:chgData name="Mia Gerber (STADIO - Centurion)" userId="S::miag@stadio.ac.za::d3f4434c-cc81-4823-ad51-d563427b1762" providerId="AD" clId="Web-{F314C849-7C05-1158-938D-77DE5C5FA9FF}" dt="2024-04-05T18:36:51.995" v="14"/>
        <pc:sldMkLst>
          <pc:docMk/>
          <pc:sldMk cId="1361578303" sldId="269"/>
        </pc:sldMkLst>
      </pc:sldChg>
      <pc:sldChg chg="add del">
        <pc:chgData name="Mia Gerber (STADIO - Centurion)" userId="S::miag@stadio.ac.za::d3f4434c-cc81-4823-ad51-d563427b1762" providerId="AD" clId="Web-{F314C849-7C05-1158-938D-77DE5C5FA9FF}" dt="2024-04-05T18:36:51.995" v="13"/>
        <pc:sldMkLst>
          <pc:docMk/>
          <pc:sldMk cId="1956077078" sldId="270"/>
        </pc:sldMkLst>
      </pc:sldChg>
      <pc:sldChg chg="add del">
        <pc:chgData name="Mia Gerber (STADIO - Centurion)" userId="S::miag@stadio.ac.za::d3f4434c-cc81-4823-ad51-d563427b1762" providerId="AD" clId="Web-{F314C849-7C05-1158-938D-77DE5C5FA9FF}" dt="2024-04-05T18:36:51.995" v="12"/>
        <pc:sldMkLst>
          <pc:docMk/>
          <pc:sldMk cId="3644544056" sldId="271"/>
        </pc:sldMkLst>
      </pc:sldChg>
      <pc:sldChg chg="add del">
        <pc:chgData name="Mia Gerber (STADIO - Centurion)" userId="S::miag@stadio.ac.za::d3f4434c-cc81-4823-ad51-d563427b1762" providerId="AD" clId="Web-{F314C849-7C05-1158-938D-77DE5C5FA9FF}" dt="2024-04-05T18:36:44.917" v="11"/>
        <pc:sldMkLst>
          <pc:docMk/>
          <pc:sldMk cId="3820370151" sldId="272"/>
        </pc:sldMkLst>
      </pc:sldChg>
    </pc:docChg>
  </pc:docChgLst>
  <pc:docChgLst>
    <pc:chgData name="Mia Gerber (STADIO - Centurion)" userId="S::miag@stadio.ac.za::d3f4434c-cc81-4823-ad51-d563427b1762" providerId="AD" clId="Web-{172F0D7B-60F8-D009-3400-7211DC52FB5E}"/>
    <pc:docChg chg="delSld modSld">
      <pc:chgData name="Mia Gerber (STADIO - Centurion)" userId="S::miag@stadio.ac.za::d3f4434c-cc81-4823-ad51-d563427b1762" providerId="AD" clId="Web-{172F0D7B-60F8-D009-3400-7211DC52FB5E}" dt="2024-03-24T13:28:38.177" v="36" actId="20577"/>
      <pc:docMkLst>
        <pc:docMk/>
      </pc:docMkLst>
      <pc:sldChg chg="modSp">
        <pc:chgData name="Mia Gerber (STADIO - Centurion)" userId="S::miag@stadio.ac.za::d3f4434c-cc81-4823-ad51-d563427b1762" providerId="AD" clId="Web-{172F0D7B-60F8-D009-3400-7211DC52FB5E}" dt="2024-03-24T11:25:31.149" v="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72F0D7B-60F8-D009-3400-7211DC52FB5E}" dt="2024-03-24T11:25:31.149" v="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172F0D7B-60F8-D009-3400-7211DC52FB5E}" dt="2024-03-24T13:28:38.177" v="36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172F0D7B-60F8-D009-3400-7211DC52FB5E}" dt="2024-03-24T13:26:17.987" v="29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72F0D7B-60F8-D009-3400-7211DC52FB5E}" dt="2024-03-24T13:28:38.177" v="36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7"/>
        <pc:sldMkLst>
          <pc:docMk/>
          <pc:sldMk cId="2658828087" sldId="280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6"/>
        <pc:sldMkLst>
          <pc:docMk/>
          <pc:sldMk cId="3289337586" sldId="281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5"/>
        <pc:sldMkLst>
          <pc:docMk/>
          <pc:sldMk cId="3668372933" sldId="282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4"/>
        <pc:sldMkLst>
          <pc:docMk/>
          <pc:sldMk cId="2679212318" sldId="283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3"/>
        <pc:sldMkLst>
          <pc:docMk/>
          <pc:sldMk cId="4077435843" sldId="284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2"/>
        <pc:sldMkLst>
          <pc:docMk/>
          <pc:sldMk cId="3723596551" sldId="285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1"/>
        <pc:sldMkLst>
          <pc:docMk/>
          <pc:sldMk cId="2203616069" sldId="286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4.259" v="9"/>
        <pc:sldMkLst>
          <pc:docMk/>
          <pc:sldMk cId="947827021" sldId="287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0"/>
        <pc:sldMkLst>
          <pc:docMk/>
          <pc:sldMk cId="1464989545" sldId="288"/>
        </pc:sldMkLst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7C936DA2-EA0C-8DAC-D71E-CD9B67E3B1BC}"/>
    <pc:docChg chg="addSld modSld">
      <pc:chgData name="Mia Gerber (STADIO - Centurion)" userId="S::miag@stadio.ac.za::d3f4434c-cc81-4823-ad51-d563427b1762" providerId="AD" clId="Web-{7C936DA2-EA0C-8DAC-D71E-CD9B67E3B1BC}" dt="2024-04-07T16:51:39.490" v="954" actId="20577"/>
      <pc:docMkLst>
        <pc:docMk/>
      </pc:docMkLst>
      <pc:sldChg chg="modSp">
        <pc:chgData name="Mia Gerber (STADIO - Centurion)" userId="S::miag@stadio.ac.za::d3f4434c-cc81-4823-ad51-d563427b1762" providerId="AD" clId="Web-{7C936DA2-EA0C-8DAC-D71E-CD9B67E3B1BC}" dt="2024-04-07T09:22:03.392" v="434" actId="20577"/>
        <pc:sldMkLst>
          <pc:docMk/>
          <pc:sldMk cId="3820370151" sldId="272"/>
        </pc:sldMkLst>
        <pc:spChg chg="mod">
          <ac:chgData name="Mia Gerber (STADIO - Centurion)" userId="S::miag@stadio.ac.za::d3f4434c-cc81-4823-ad51-d563427b1762" providerId="AD" clId="Web-{7C936DA2-EA0C-8DAC-D71E-CD9B67E3B1BC}" dt="2024-04-07T09:21:16.454" v="392" actId="20577"/>
          <ac:spMkLst>
            <pc:docMk/>
            <pc:sldMk cId="3820370151" sldId="272"/>
            <ac:spMk id="2" creationId="{2EC36FED-5C48-F8C3-3D74-C17AC5063D78}"/>
          </ac:spMkLst>
        </pc:spChg>
        <pc:spChg chg="mod">
          <ac:chgData name="Mia Gerber (STADIO - Centurion)" userId="S::miag@stadio.ac.za::d3f4434c-cc81-4823-ad51-d563427b1762" providerId="AD" clId="Web-{7C936DA2-EA0C-8DAC-D71E-CD9B67E3B1BC}" dt="2024-04-07T09:22:03.392" v="434" actId="20577"/>
          <ac:spMkLst>
            <pc:docMk/>
            <pc:sldMk cId="3820370151" sldId="272"/>
            <ac:spMk id="3" creationId="{785420FE-CA71-F47D-C5BB-418B5F6592B4}"/>
          </ac:spMkLst>
        </pc:spChg>
      </pc:sldChg>
      <pc:sldChg chg="modSp addAnim">
        <pc:chgData name="Mia Gerber (STADIO - Centurion)" userId="S::miag@stadio.ac.za::d3f4434c-cc81-4823-ad51-d563427b1762" providerId="AD" clId="Web-{7C936DA2-EA0C-8DAC-D71E-CD9B67E3B1BC}" dt="2024-04-07T09:28:49.081" v="552"/>
        <pc:sldMkLst>
          <pc:docMk/>
          <pc:sldMk cId="1947106826" sldId="273"/>
        </pc:sldMkLst>
        <pc:spChg chg="mod">
          <ac:chgData name="Mia Gerber (STADIO - Centurion)" userId="S::miag@stadio.ac.za::d3f4434c-cc81-4823-ad51-d563427b1762" providerId="AD" clId="Web-{7C936DA2-EA0C-8DAC-D71E-CD9B67E3B1BC}" dt="2024-04-07T09:14:58.405" v="40" actId="20577"/>
          <ac:spMkLst>
            <pc:docMk/>
            <pc:sldMk cId="1947106826" sldId="273"/>
            <ac:spMk id="2" creationId="{2EC36FED-5C48-F8C3-3D74-C17AC5063D78}"/>
          </ac:spMkLst>
        </pc:spChg>
        <pc:spChg chg="mod">
          <ac:chgData name="Mia Gerber (STADIO - Centurion)" userId="S::miag@stadio.ac.za::d3f4434c-cc81-4823-ad51-d563427b1762" providerId="AD" clId="Web-{7C936DA2-EA0C-8DAC-D71E-CD9B67E3B1BC}" dt="2024-04-07T09:27:13.627" v="535" actId="20577"/>
          <ac:spMkLst>
            <pc:docMk/>
            <pc:sldMk cId="1947106826" sldId="273"/>
            <ac:spMk id="3" creationId="{785420FE-CA71-F47D-C5BB-418B5F6592B4}"/>
          </ac:spMkLst>
        </pc:spChg>
      </pc:sldChg>
      <pc:sldChg chg="modSp addAnim">
        <pc:chgData name="Mia Gerber (STADIO - Centurion)" userId="S::miag@stadio.ac.za::d3f4434c-cc81-4823-ad51-d563427b1762" providerId="AD" clId="Web-{7C936DA2-EA0C-8DAC-D71E-CD9B67E3B1BC}" dt="2024-04-07T16:51:39.490" v="954" actId="20577"/>
        <pc:sldMkLst>
          <pc:docMk/>
          <pc:sldMk cId="1148915567" sldId="274"/>
        </pc:sldMkLst>
        <pc:spChg chg="mod">
          <ac:chgData name="Mia Gerber (STADIO - Centurion)" userId="S::miag@stadio.ac.za::d3f4434c-cc81-4823-ad51-d563427b1762" providerId="AD" clId="Web-{7C936DA2-EA0C-8DAC-D71E-CD9B67E3B1BC}" dt="2024-04-07T09:15:14.265" v="65" actId="20577"/>
          <ac:spMkLst>
            <pc:docMk/>
            <pc:sldMk cId="1148915567" sldId="274"/>
            <ac:spMk id="2" creationId="{2EC36FED-5C48-F8C3-3D74-C17AC5063D78}"/>
          </ac:spMkLst>
        </pc:spChg>
        <pc:spChg chg="mod">
          <ac:chgData name="Mia Gerber (STADIO - Centurion)" userId="S::miag@stadio.ac.za::d3f4434c-cc81-4823-ad51-d563427b1762" providerId="AD" clId="Web-{7C936DA2-EA0C-8DAC-D71E-CD9B67E3B1BC}" dt="2024-04-07T16:51:39.490" v="954" actId="20577"/>
          <ac:spMkLst>
            <pc:docMk/>
            <pc:sldMk cId="1148915567" sldId="274"/>
            <ac:spMk id="3" creationId="{785420FE-CA71-F47D-C5BB-418B5F6592B4}"/>
          </ac:spMkLst>
        </pc:spChg>
      </pc:sldChg>
      <pc:sldChg chg="addSp modSp add replId addAnim">
        <pc:chgData name="Mia Gerber (STADIO - Centurion)" userId="S::miag@stadio.ac.za::d3f4434c-cc81-4823-ad51-d563427b1762" providerId="AD" clId="Web-{7C936DA2-EA0C-8DAC-D71E-CD9B67E3B1BC}" dt="2024-04-07T09:32:55.332" v="570" actId="1076"/>
        <pc:sldMkLst>
          <pc:docMk/>
          <pc:sldMk cId="218237540" sldId="275"/>
        </pc:sldMkLst>
        <pc:spChg chg="mod">
          <ac:chgData name="Mia Gerber (STADIO - Centurion)" userId="S::miag@stadio.ac.za::d3f4434c-cc81-4823-ad51-d563427b1762" providerId="AD" clId="Web-{7C936DA2-EA0C-8DAC-D71E-CD9B67E3B1BC}" dt="2024-04-07T09:28:35.956" v="551" actId="14100"/>
          <ac:spMkLst>
            <pc:docMk/>
            <pc:sldMk cId="218237540" sldId="275"/>
            <ac:spMk id="3" creationId="{785420FE-CA71-F47D-C5BB-418B5F6592B4}"/>
          </ac:spMkLst>
        </pc:spChg>
        <pc:picChg chg="add mod">
          <ac:chgData name="Mia Gerber (STADIO - Centurion)" userId="S::miag@stadio.ac.za::d3f4434c-cc81-4823-ad51-d563427b1762" providerId="AD" clId="Web-{7C936DA2-EA0C-8DAC-D71E-CD9B67E3B1BC}" dt="2024-04-07T09:32:50.847" v="568" actId="1076"/>
          <ac:picMkLst>
            <pc:docMk/>
            <pc:sldMk cId="218237540" sldId="275"/>
            <ac:picMk id="4" creationId="{A387D451-CB6B-C37E-ADF4-02154664B706}"/>
          </ac:picMkLst>
        </pc:picChg>
        <pc:picChg chg="add mod">
          <ac:chgData name="Mia Gerber (STADIO - Centurion)" userId="S::miag@stadio.ac.za::d3f4434c-cc81-4823-ad51-d563427b1762" providerId="AD" clId="Web-{7C936DA2-EA0C-8DAC-D71E-CD9B67E3B1BC}" dt="2024-04-07T09:32:49.503" v="567" actId="1076"/>
          <ac:picMkLst>
            <pc:docMk/>
            <pc:sldMk cId="218237540" sldId="275"/>
            <ac:picMk id="5" creationId="{70CED884-692C-5B27-B1A6-C82A10C493CE}"/>
          </ac:picMkLst>
        </pc:picChg>
        <pc:picChg chg="add mod">
          <ac:chgData name="Mia Gerber (STADIO - Centurion)" userId="S::miag@stadio.ac.za::d3f4434c-cc81-4823-ad51-d563427b1762" providerId="AD" clId="Web-{7C936DA2-EA0C-8DAC-D71E-CD9B67E3B1BC}" dt="2024-04-07T09:30:53.237" v="557" actId="14100"/>
          <ac:picMkLst>
            <pc:docMk/>
            <pc:sldMk cId="218237540" sldId="275"/>
            <ac:picMk id="6" creationId="{7A2828AE-02DB-B98B-577A-F78FF03E913A}"/>
          </ac:picMkLst>
        </pc:picChg>
        <pc:picChg chg="add mod">
          <ac:chgData name="Mia Gerber (STADIO - Centurion)" userId="S::miag@stadio.ac.za::d3f4434c-cc81-4823-ad51-d563427b1762" providerId="AD" clId="Web-{7C936DA2-EA0C-8DAC-D71E-CD9B67E3B1BC}" dt="2024-04-07T09:32:55.332" v="570" actId="1076"/>
          <ac:picMkLst>
            <pc:docMk/>
            <pc:sldMk cId="218237540" sldId="275"/>
            <ac:picMk id="7" creationId="{C1AE3D35-878A-AB60-674B-D61AE5105344}"/>
          </ac:picMkLst>
        </pc:picChg>
      </pc:sldChg>
      <pc:sldChg chg="modSp new addAnim">
        <pc:chgData name="Mia Gerber (STADIO - Centurion)" userId="S::miag@stadio.ac.za::d3f4434c-cc81-4823-ad51-d563427b1762" providerId="AD" clId="Web-{7C936DA2-EA0C-8DAC-D71E-CD9B67E3B1BC}" dt="2024-04-07T16:45:41.065" v="801"/>
        <pc:sldMkLst>
          <pc:docMk/>
          <pc:sldMk cId="4207244726" sldId="276"/>
        </pc:sldMkLst>
        <pc:spChg chg="mod">
          <ac:chgData name="Mia Gerber (STADIO - Centurion)" userId="S::miag@stadio.ac.za::d3f4434c-cc81-4823-ad51-d563427b1762" providerId="AD" clId="Web-{7C936DA2-EA0C-8DAC-D71E-CD9B67E3B1BC}" dt="2024-04-07T09:24:56.767" v="474" actId="20577"/>
          <ac:spMkLst>
            <pc:docMk/>
            <pc:sldMk cId="4207244726" sldId="276"/>
            <ac:spMk id="2" creationId="{AFCBFFD3-5596-A4EB-9B82-1BE6F6AEF063}"/>
          </ac:spMkLst>
        </pc:spChg>
        <pc:spChg chg="mod">
          <ac:chgData name="Mia Gerber (STADIO - Centurion)" userId="S::miag@stadio.ac.za::d3f4434c-cc81-4823-ad51-d563427b1762" providerId="AD" clId="Web-{7C936DA2-EA0C-8DAC-D71E-CD9B67E3B1BC}" dt="2024-04-07T16:45:36.862" v="800" actId="20577"/>
          <ac:spMkLst>
            <pc:docMk/>
            <pc:sldMk cId="4207244726" sldId="276"/>
            <ac:spMk id="3" creationId="{E8E81FAA-7592-3355-C7F4-7FBAAE5EAE97}"/>
          </ac:spMkLst>
        </pc:spChg>
      </pc:sldChg>
      <pc:sldChg chg="modSp add replId addAnim">
        <pc:chgData name="Mia Gerber (STADIO - Centurion)" userId="S::miag@stadio.ac.za::d3f4434c-cc81-4823-ad51-d563427b1762" providerId="AD" clId="Web-{7C936DA2-EA0C-8DAC-D71E-CD9B67E3B1BC}" dt="2024-04-07T16:48:32.160" v="875" actId="20577"/>
        <pc:sldMkLst>
          <pc:docMk/>
          <pc:sldMk cId="1298732874" sldId="277"/>
        </pc:sldMkLst>
        <pc:spChg chg="mod">
          <ac:chgData name="Mia Gerber (STADIO - Centurion)" userId="S::miag@stadio.ac.za::d3f4434c-cc81-4823-ad51-d563427b1762" providerId="AD" clId="Web-{7C936DA2-EA0C-8DAC-D71E-CD9B67E3B1BC}" dt="2024-04-07T16:48:32.160" v="875" actId="20577"/>
          <ac:spMkLst>
            <pc:docMk/>
            <pc:sldMk cId="1298732874" sldId="277"/>
            <ac:spMk id="3" creationId="{E8E81FAA-7592-3355-C7F4-7FBAAE5EAE97}"/>
          </ac:spMkLst>
        </pc:spChg>
      </pc:sldChg>
    </pc:docChg>
  </pc:docChgLst>
  <pc:docChgLst>
    <pc:chgData name="Mia Gerber (STADIO - Centurion)" userId="S::miag@stadio.ac.za::d3f4434c-cc81-4823-ad51-d563427b1762" providerId="AD" clId="Web-{F1692F75-A0AA-7D1A-ABED-5EE0D50DD172}"/>
    <pc:docChg chg="modSld">
      <pc:chgData name="Mia Gerber (STADIO - Centurion)" userId="S::miag@stadio.ac.za::d3f4434c-cc81-4823-ad51-d563427b1762" providerId="AD" clId="Web-{F1692F75-A0AA-7D1A-ABED-5EE0D50DD172}" dt="2024-03-21T17:05:19.935" v="37" actId="1076"/>
      <pc:docMkLst>
        <pc:docMk/>
      </pc:docMkLst>
      <pc:sldChg chg="addSp modSp">
        <pc:chgData name="Mia Gerber (STADIO - Centurion)" userId="S::miag@stadio.ac.za::d3f4434c-cc81-4823-ad51-d563427b1762" providerId="AD" clId="Web-{F1692F75-A0AA-7D1A-ABED-5EE0D50DD172}" dt="2024-03-21T17:05:19.935" v="37" actId="1076"/>
        <pc:sldMkLst>
          <pc:docMk/>
          <pc:sldMk cId="2658828087" sldId="280"/>
        </pc:sldMkLst>
        <pc:spChg chg="add mod">
          <ac:chgData name="Mia Gerber (STADIO - Centurion)" userId="S::miag@stadio.ac.za::d3f4434c-cc81-4823-ad51-d563427b1762" providerId="AD" clId="Web-{F1692F75-A0AA-7D1A-ABED-5EE0D50DD172}" dt="2024-03-21T17:05:19.935" v="36" actId="1076"/>
          <ac:spMkLst>
            <pc:docMk/>
            <pc:sldMk cId="2658828087" sldId="280"/>
            <ac:spMk id="7" creationId="{9A21BD3F-3A45-DE44-C3AB-56AB62937AB5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5:19.935" v="37" actId="1076"/>
          <ac:spMkLst>
            <pc:docMk/>
            <pc:sldMk cId="2658828087" sldId="280"/>
            <ac:spMk id="9" creationId="{51CDDA25-C6D7-F9DF-A336-4351021044D9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5:09.512" v="33" actId="14100"/>
          <ac:picMkLst>
            <pc:docMk/>
            <pc:sldMk cId="2658828087" sldId="280"/>
            <ac:picMk id="4" creationId="{84E70AE7-A7BD-C6CA-DD20-BE95CCB43C19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5:01.606" v="30" actId="1076"/>
          <ac:picMkLst>
            <pc:docMk/>
            <pc:sldMk cId="2658828087" sldId="280"/>
            <ac:picMk id="5" creationId="{BE11B4AE-3936-A65D-1688-0BE7B5A6DA50}"/>
          </ac:picMkLst>
        </pc:picChg>
      </pc:sldChg>
      <pc:sldChg chg="modSp">
        <pc:chgData name="Mia Gerber (STADIO - Centurion)" userId="S::miag@stadio.ac.za::d3f4434c-cc81-4823-ad51-d563427b1762" providerId="AD" clId="Web-{F1692F75-A0AA-7D1A-ABED-5EE0D50DD172}" dt="2024-03-21T16:49:18.054" v="3" actId="1076"/>
        <pc:sldMkLst>
          <pc:docMk/>
          <pc:sldMk cId="3289337586" sldId="281"/>
        </pc:sldMkLst>
        <pc:picChg chg="mod">
          <ac:chgData name="Mia Gerber (STADIO - Centurion)" userId="S::miag@stadio.ac.za::d3f4434c-cc81-4823-ad51-d563427b1762" providerId="AD" clId="Web-{F1692F75-A0AA-7D1A-ABED-5EE0D50DD172}" dt="2024-03-21T16:49:18.054" v="3" actId="1076"/>
          <ac:picMkLst>
            <pc:docMk/>
            <pc:sldMk cId="3289337586" sldId="281"/>
            <ac:picMk id="4" creationId="{8D3FCC55-0D95-FB00-3D50-0E920EA24381}"/>
          </ac:picMkLst>
        </pc:picChg>
      </pc:sldChg>
      <pc:sldChg chg="addSp modSp">
        <pc:chgData name="Mia Gerber (STADIO - Centurion)" userId="S::miag@stadio.ac.za::d3f4434c-cc81-4823-ad51-d563427b1762" providerId="AD" clId="Web-{F1692F75-A0AA-7D1A-ABED-5EE0D50DD172}" dt="2024-03-21T17:04:51.621" v="28"/>
        <pc:sldMkLst>
          <pc:docMk/>
          <pc:sldMk cId="3668372933" sldId="282"/>
        </pc:sldMkLst>
        <pc:spChg chg="add mod">
          <ac:chgData name="Mia Gerber (STADIO - Centurion)" userId="S::miag@stadio.ac.za::d3f4434c-cc81-4823-ad51-d563427b1762" providerId="AD" clId="Web-{F1692F75-A0AA-7D1A-ABED-5EE0D50DD172}" dt="2024-03-21T17:03:57.041" v="22" actId="1076"/>
          <ac:spMkLst>
            <pc:docMk/>
            <pc:sldMk cId="3668372933" sldId="282"/>
            <ac:spMk id="6" creationId="{5A9C4434-8546-31D7-E5AF-A6CC96C9A4D6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4:51.621" v="28"/>
          <ac:spMkLst>
            <pc:docMk/>
            <pc:sldMk cId="3668372933" sldId="282"/>
            <ac:spMk id="7" creationId="{FDF3F0AC-E13C-DF00-5CDA-6E13C79365AD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3:22.008" v="17" actId="14100"/>
          <ac:picMkLst>
            <pc:docMk/>
            <pc:sldMk cId="3668372933" sldId="282"/>
            <ac:picMk id="4" creationId="{155CF24E-8CD2-B36D-7498-6834AC8C9EB1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3:19.555" v="16" actId="1076"/>
          <ac:picMkLst>
            <pc:docMk/>
            <pc:sldMk cId="3668372933" sldId="282"/>
            <ac:picMk id="5" creationId="{DCFE9ED3-A57B-183E-E362-81E8C9D79A14}"/>
          </ac:picMkLst>
        </pc:picChg>
      </pc:sldChg>
    </pc:docChg>
  </pc:docChgLst>
  <pc:docChgLst>
    <pc:chgData name="Mia Gerber (STADIO - Centurion)" userId="S::miag@stadio.ac.za::d3f4434c-cc81-4823-ad51-d563427b1762" providerId="AD" clId="Web-{0CE49B9A-EF4E-1EE0-DBE6-E1485ED7E62B}"/>
    <pc:docChg chg="delSld modSld">
      <pc:chgData name="Mia Gerber (STADIO - Centurion)" userId="S::miag@stadio.ac.za::d3f4434c-cc81-4823-ad51-d563427b1762" providerId="AD" clId="Web-{0CE49B9A-EF4E-1EE0-DBE6-E1485ED7E62B}" dt="2024-03-22T06:52:59.287" v="244" actId="20577"/>
      <pc:docMkLst>
        <pc:docMk/>
      </pc:docMkLst>
      <pc:sldChg chg="modSp del">
        <pc:chgData name="Mia Gerber (STADIO - Centurion)" userId="S::miag@stadio.ac.za::d3f4434c-cc81-4823-ad51-d563427b1762" providerId="AD" clId="Web-{0CE49B9A-EF4E-1EE0-DBE6-E1485ED7E62B}" dt="2024-03-22T05:54:48.541" v="22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CE49B9A-EF4E-1EE0-DBE6-E1485ED7E62B}" dt="2024-03-22T05:13:44.514" v="226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6:52:59.287" v="244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0CE49B9A-EF4E-1EE0-DBE6-E1485ED7E62B}" dt="2024-03-22T06:52:59.287" v="244" actId="20577"/>
          <ac:spMkLst>
            <pc:docMk/>
            <pc:sldMk cId="3050316331" sldId="278"/>
            <ac:spMk id="2" creationId="{83990F5B-1A9B-C7DE-CFC6-EA6A151C9873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4:58:54.854" v="188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0CE49B9A-EF4E-1EE0-DBE6-E1485ED7E62B}" dt="2024-03-22T04:58:54.854" v="188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delSp">
        <pc:chgData name="Mia Gerber (STADIO - Centurion)" userId="S::miag@stadio.ac.za::d3f4434c-cc81-4823-ad51-d563427b1762" providerId="AD" clId="Web-{0CE49B9A-EF4E-1EE0-DBE6-E1485ED7E62B}" dt="2024-03-22T05:02:20.011" v="224"/>
        <pc:sldMkLst>
          <pc:docMk/>
          <pc:sldMk cId="4077435843" sldId="284"/>
        </pc:sldMkLst>
        <pc:cxnChg chg="del">
          <ac:chgData name="Mia Gerber (STADIO - Centurion)" userId="S::miag@stadio.ac.za::d3f4434c-cc81-4823-ad51-d563427b1762" providerId="AD" clId="Web-{0CE49B9A-EF4E-1EE0-DBE6-E1485ED7E62B}" dt="2024-03-22T05:02:20.011" v="224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delSp">
        <pc:chgData name="Mia Gerber (STADIO - Centurion)" userId="S::miag@stadio.ac.za::d3f4434c-cc81-4823-ad51-d563427b1762" providerId="AD" clId="Web-{0CE49B9A-EF4E-1EE0-DBE6-E1485ED7E62B}" dt="2024-03-22T05:02:23.199" v="225"/>
        <pc:sldMkLst>
          <pc:docMk/>
          <pc:sldMk cId="3723596551" sldId="285"/>
        </pc:sldMkLst>
        <pc:cxnChg chg="del">
          <ac:chgData name="Mia Gerber (STADIO - Centurion)" userId="S::miag@stadio.ac.za::d3f4434c-cc81-4823-ad51-d563427b1762" providerId="AD" clId="Web-{0CE49B9A-EF4E-1EE0-DBE6-E1485ED7E62B}" dt="2024-03-22T05:02:23.199" v="225"/>
          <ac:cxnSpMkLst>
            <pc:docMk/>
            <pc:sldMk cId="3723596551" sldId="285"/>
            <ac:cxnSpMk id="26" creationId="{3DA47F0F-20DB-D69A-70CC-E0C0307BB986}"/>
          </ac:cxnSpMkLst>
        </pc:cxnChg>
      </pc:sldChg>
      <pc:sldChg chg="modSp">
        <pc:chgData name="Mia Gerber (STADIO - Centurion)" userId="S::miag@stadio.ac.za::d3f4434c-cc81-4823-ad51-d563427b1762" providerId="AD" clId="Web-{0CE49B9A-EF4E-1EE0-DBE6-E1485ED7E62B}" dt="2024-03-22T05:01:49.089" v="223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0CE49B9A-EF4E-1EE0-DBE6-E1485ED7E62B}" dt="2024-03-22T05:01:49.089" v="223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46F81334-B582-6111-3115-66535A9BFA89}"/>
    <pc:docChg chg="modSld">
      <pc:chgData name="Mia Gerber (STADIO - Centurion)" userId="S::miag@stadio.ac.za::d3f4434c-cc81-4823-ad51-d563427b1762" providerId="AD" clId="Web-{46F81334-B582-6111-3115-66535A9BFA89}" dt="2024-03-28T06:06:58.547" v="18" actId="20577"/>
      <pc:docMkLst>
        <pc:docMk/>
      </pc:docMkLst>
      <pc:sldChg chg="modSp">
        <pc:chgData name="Mia Gerber (STADIO - Centurion)" userId="S::miag@stadio.ac.za::d3f4434c-cc81-4823-ad51-d563427b1762" providerId="AD" clId="Web-{46F81334-B582-6111-3115-66535A9BFA89}" dt="2024-03-28T06:06:58.547" v="18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46F81334-B582-6111-3115-66535A9BFA89}" dt="2024-03-28T06:06:58.547" v="18" actId="20577"/>
          <ac:spMkLst>
            <pc:docMk/>
            <pc:sldMk cId="1447633131" sldId="284"/>
            <ac:spMk id="3" creationId="{779E3BA7-5C41-20E4-949B-FF90620D9F24}"/>
          </ac:spMkLst>
        </pc:spChg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ECF83F2A-4490-99F3-020E-94C4F019E16B}"/>
    <pc:docChg chg="addSld delSld modSld">
      <pc:chgData name="Mia Gerber (STADIO - Centurion)" userId="S::miag@stadio.ac.za::d3f4434c-cc81-4823-ad51-d563427b1762" providerId="AD" clId="Web-{ECF83F2A-4490-99F3-020E-94C4F019E16B}" dt="2024-04-04T19:40:26.586" v="222" actId="20577"/>
      <pc:docMkLst>
        <pc:docMk/>
      </pc:docMkLst>
      <pc:sldChg chg="addSp modSp">
        <pc:chgData name="Mia Gerber (STADIO - Centurion)" userId="S::miag@stadio.ac.za::d3f4434c-cc81-4823-ad51-d563427b1762" providerId="AD" clId="Web-{ECF83F2A-4490-99F3-020E-94C4F019E16B}" dt="2024-04-04T18:33:42.101" v="88" actId="20577"/>
        <pc:sldMkLst>
          <pc:docMk/>
          <pc:sldMk cId="1361578303" sldId="269"/>
        </pc:sldMkLst>
        <pc:spChg chg="mod">
          <ac:chgData name="Mia Gerber (STADIO - Centurion)" userId="S::miag@stadio.ac.za::d3f4434c-cc81-4823-ad51-d563427b1762" providerId="AD" clId="Web-{ECF83F2A-4490-99F3-020E-94C4F019E16B}" dt="2024-04-04T18:28:21.065" v="34" actId="20577"/>
          <ac:spMkLst>
            <pc:docMk/>
            <pc:sldMk cId="1361578303" sldId="269"/>
            <ac:spMk id="2" creationId="{4896B957-8C48-E734-7930-6C8E334E51BA}"/>
          </ac:spMkLst>
        </pc:spChg>
        <pc:spChg chg="mod">
          <ac:chgData name="Mia Gerber (STADIO - Centurion)" userId="S::miag@stadio.ac.za::d3f4434c-cc81-4823-ad51-d563427b1762" providerId="AD" clId="Web-{ECF83F2A-4490-99F3-020E-94C4F019E16B}" dt="2024-04-04T18:33:42.101" v="88" actId="20577"/>
          <ac:spMkLst>
            <pc:docMk/>
            <pc:sldMk cId="1361578303" sldId="269"/>
            <ac:spMk id="3" creationId="{1DC9C606-1E49-525B-CD0B-50BA72E7D968}"/>
          </ac:spMkLst>
        </pc:spChg>
        <pc:picChg chg="add mod">
          <ac:chgData name="Mia Gerber (STADIO - Centurion)" userId="S::miag@stadio.ac.za::d3f4434c-cc81-4823-ad51-d563427b1762" providerId="AD" clId="Web-{ECF83F2A-4490-99F3-020E-94C4F019E16B}" dt="2024-04-04T18:32:09.866" v="53" actId="1076"/>
          <ac:picMkLst>
            <pc:docMk/>
            <pc:sldMk cId="1361578303" sldId="269"/>
            <ac:picMk id="4" creationId="{0939D600-B25B-B566-576C-9E3CD25A30A5}"/>
          </ac:picMkLst>
        </pc:picChg>
        <pc:picChg chg="add mod">
          <ac:chgData name="Mia Gerber (STADIO - Centurion)" userId="S::miag@stadio.ac.za::d3f4434c-cc81-4823-ad51-d563427b1762" providerId="AD" clId="Web-{ECF83F2A-4490-99F3-020E-94C4F019E16B}" dt="2024-04-04T18:31:47.678" v="43" actId="14100"/>
          <ac:picMkLst>
            <pc:docMk/>
            <pc:sldMk cId="1361578303" sldId="269"/>
            <ac:picMk id="5" creationId="{C0D8307B-5036-6AAB-0DDD-5AC58E3E8520}"/>
          </ac:picMkLst>
        </pc:picChg>
        <pc:picChg chg="add mod">
          <ac:chgData name="Mia Gerber (STADIO - Centurion)" userId="S::miag@stadio.ac.za::d3f4434c-cc81-4823-ad51-d563427b1762" providerId="AD" clId="Web-{ECF83F2A-4490-99F3-020E-94C4F019E16B}" dt="2024-04-04T18:32:06.428" v="52" actId="1076"/>
          <ac:picMkLst>
            <pc:docMk/>
            <pc:sldMk cId="1361578303" sldId="269"/>
            <ac:picMk id="6" creationId="{08CDA84B-CAB1-8848-3FC0-6403E8ADC05F}"/>
          </ac:picMkLst>
        </pc:picChg>
      </pc:sldChg>
      <pc:sldChg chg="addSp delSp modSp new">
        <pc:chgData name="Mia Gerber (STADIO - Centurion)" userId="S::miag@stadio.ac.za::d3f4434c-cc81-4823-ad51-d563427b1762" providerId="AD" clId="Web-{ECF83F2A-4490-99F3-020E-94C4F019E16B}" dt="2024-04-04T18:40:49.857" v="140" actId="14100"/>
        <pc:sldMkLst>
          <pc:docMk/>
          <pc:sldMk cId="1956077078" sldId="270"/>
        </pc:sldMkLst>
        <pc:spChg chg="mod">
          <ac:chgData name="Mia Gerber (STADIO - Centurion)" userId="S::miag@stadio.ac.za::d3f4434c-cc81-4823-ad51-d563427b1762" providerId="AD" clId="Web-{ECF83F2A-4490-99F3-020E-94C4F019E16B}" dt="2024-04-04T18:32:27.741" v="74" actId="20577"/>
          <ac:spMkLst>
            <pc:docMk/>
            <pc:sldMk cId="1956077078" sldId="270"/>
            <ac:spMk id="2" creationId="{C9C69908-1FED-3526-A1DC-221AD9E6B8C6}"/>
          </ac:spMkLst>
        </pc:spChg>
        <pc:spChg chg="mod">
          <ac:chgData name="Mia Gerber (STADIO - Centurion)" userId="S::miag@stadio.ac.za::d3f4434c-cc81-4823-ad51-d563427b1762" providerId="AD" clId="Web-{ECF83F2A-4490-99F3-020E-94C4F019E16B}" dt="2024-04-04T18:40:46.654" v="139" actId="20577"/>
          <ac:spMkLst>
            <pc:docMk/>
            <pc:sldMk cId="1956077078" sldId="270"/>
            <ac:spMk id="3" creationId="{3121273E-8F1F-256C-2010-4CE1E1FD21E7}"/>
          </ac:spMkLst>
        </pc:spChg>
        <pc:picChg chg="add del mod">
          <ac:chgData name="Mia Gerber (STADIO - Centurion)" userId="S::miag@stadio.ac.za::d3f4434c-cc81-4823-ad51-d563427b1762" providerId="AD" clId="Web-{ECF83F2A-4490-99F3-020E-94C4F019E16B}" dt="2024-04-04T18:39:56.903" v="108"/>
          <ac:picMkLst>
            <pc:docMk/>
            <pc:sldMk cId="1956077078" sldId="270"/>
            <ac:picMk id="4" creationId="{30AB3132-D6FD-234A-1ABD-B77BAB288A18}"/>
          </ac:picMkLst>
        </pc:picChg>
        <pc:picChg chg="add mod">
          <ac:chgData name="Mia Gerber (STADIO - Centurion)" userId="S::miag@stadio.ac.za::d3f4434c-cc81-4823-ad51-d563427b1762" providerId="AD" clId="Web-{ECF83F2A-4490-99F3-020E-94C4F019E16B}" dt="2024-04-04T18:40:49.857" v="140" actId="14100"/>
          <ac:picMkLst>
            <pc:docMk/>
            <pc:sldMk cId="1956077078" sldId="270"/>
            <ac:picMk id="5" creationId="{4D710598-858B-182A-4F50-8CB052CD4A6F}"/>
          </ac:picMkLst>
        </pc:picChg>
      </pc:sldChg>
      <pc:sldChg chg="modSp new">
        <pc:chgData name="Mia Gerber (STADIO - Centurion)" userId="S::miag@stadio.ac.za::d3f4434c-cc81-4823-ad51-d563427b1762" providerId="AD" clId="Web-{ECF83F2A-4490-99F3-020E-94C4F019E16B}" dt="2024-04-04T19:39:00.210" v="180" actId="20577"/>
        <pc:sldMkLst>
          <pc:docMk/>
          <pc:sldMk cId="3644544056" sldId="271"/>
        </pc:sldMkLst>
        <pc:spChg chg="mod">
          <ac:chgData name="Mia Gerber (STADIO - Centurion)" userId="S::miag@stadio.ac.za::d3f4434c-cc81-4823-ad51-d563427b1762" providerId="AD" clId="Web-{ECF83F2A-4490-99F3-020E-94C4F019E16B}" dt="2024-04-04T19:38:23.288" v="170" actId="20577"/>
          <ac:spMkLst>
            <pc:docMk/>
            <pc:sldMk cId="3644544056" sldId="271"/>
            <ac:spMk id="2" creationId="{06DC5656-6C62-560B-4D35-040BBA31922F}"/>
          </ac:spMkLst>
        </pc:spChg>
        <pc:spChg chg="mod">
          <ac:chgData name="Mia Gerber (STADIO - Centurion)" userId="S::miag@stadio.ac.za::d3f4434c-cc81-4823-ad51-d563427b1762" providerId="AD" clId="Web-{ECF83F2A-4490-99F3-020E-94C4F019E16B}" dt="2024-04-04T19:39:00.210" v="180" actId="20577"/>
          <ac:spMkLst>
            <pc:docMk/>
            <pc:sldMk cId="3644544056" sldId="271"/>
            <ac:spMk id="3" creationId="{75E615F8-E06C-61FC-5426-715312A40379}"/>
          </ac:spMkLst>
        </pc:spChg>
      </pc:sldChg>
      <pc:sldChg chg="modSp new">
        <pc:chgData name="Mia Gerber (STADIO - Centurion)" userId="S::miag@stadio.ac.za::d3f4434c-cc81-4823-ad51-d563427b1762" providerId="AD" clId="Web-{ECF83F2A-4490-99F3-020E-94C4F019E16B}" dt="2024-04-04T19:40:26.586" v="222" actId="20577"/>
        <pc:sldMkLst>
          <pc:docMk/>
          <pc:sldMk cId="3820370151" sldId="272"/>
        </pc:sldMkLst>
        <pc:spChg chg="mod">
          <ac:chgData name="Mia Gerber (STADIO - Centurion)" userId="S::miag@stadio.ac.za::d3f4434c-cc81-4823-ad51-d563427b1762" providerId="AD" clId="Web-{ECF83F2A-4490-99F3-020E-94C4F019E16B}" dt="2024-04-04T19:40:26.586" v="222" actId="20577"/>
          <ac:spMkLst>
            <pc:docMk/>
            <pc:sldMk cId="3820370151" sldId="272"/>
            <ac:spMk id="2" creationId="{2EC36FED-5C48-F8C3-3D74-C17AC5063D78}"/>
          </ac:spMkLst>
        </pc:spChg>
        <pc:spChg chg="mod">
          <ac:chgData name="Mia Gerber (STADIO - Centurion)" userId="S::miag@stadio.ac.za::d3f4434c-cc81-4823-ad51-d563427b1762" providerId="AD" clId="Web-{ECF83F2A-4490-99F3-020E-94C4F019E16B}" dt="2024-04-04T19:40:09.633" v="183" actId="20577"/>
          <ac:spMkLst>
            <pc:docMk/>
            <pc:sldMk cId="3820370151" sldId="272"/>
            <ac:spMk id="3" creationId="{785420FE-CA71-F47D-C5BB-418B5F6592B4}"/>
          </ac:spMkLst>
        </pc:spChg>
      </pc:sldChg>
      <pc:sldChg chg="addSp delSp modSp new del">
        <pc:chgData name="Mia Gerber (STADIO - Centurion)" userId="S::miag@stadio.ac.za::d3f4434c-cc81-4823-ad51-d563427b1762" providerId="AD" clId="Web-{ECF83F2A-4490-99F3-020E-94C4F019E16B}" dt="2024-04-04T18:41:00.357" v="141"/>
        <pc:sldMkLst>
          <pc:docMk/>
          <pc:sldMk cId="2686605157" sldId="273"/>
        </pc:sldMkLst>
        <pc:spChg chg="mod">
          <ac:chgData name="Mia Gerber (STADIO - Centurion)" userId="S::miag@stadio.ac.za::d3f4434c-cc81-4823-ad51-d563427b1762" providerId="AD" clId="Web-{ECF83F2A-4490-99F3-020E-94C4F019E16B}" dt="2024-04-04T18:40:06.028" v="124" actId="20577"/>
          <ac:spMkLst>
            <pc:docMk/>
            <pc:sldMk cId="2686605157" sldId="273"/>
            <ac:spMk id="2" creationId="{9C793CC1-0FBD-E711-1696-A2D572DFADEE}"/>
          </ac:spMkLst>
        </pc:spChg>
        <pc:spChg chg="del">
          <ac:chgData name="Mia Gerber (STADIO - Centurion)" userId="S::miag@stadio.ac.za::d3f4434c-cc81-4823-ad51-d563427b1762" providerId="AD" clId="Web-{ECF83F2A-4490-99F3-020E-94C4F019E16B}" dt="2024-04-04T18:39:58.372" v="109"/>
          <ac:spMkLst>
            <pc:docMk/>
            <pc:sldMk cId="2686605157" sldId="273"/>
            <ac:spMk id="3" creationId="{FE66390E-8165-A681-4740-392B8ECCEBB5}"/>
          </ac:spMkLst>
        </pc:spChg>
        <pc:picChg chg="add mod ord">
          <ac:chgData name="Mia Gerber (STADIO - Centurion)" userId="S::miag@stadio.ac.za::d3f4434c-cc81-4823-ad51-d563427b1762" providerId="AD" clId="Web-{ECF83F2A-4490-99F3-020E-94C4F019E16B}" dt="2024-04-04T18:39:58.372" v="109"/>
          <ac:picMkLst>
            <pc:docMk/>
            <pc:sldMk cId="2686605157" sldId="273"/>
            <ac:picMk id="4" creationId="{F7AA80D6-969C-6A7E-75A9-58B5F4B3031A}"/>
          </ac:picMkLst>
        </pc:picChg>
      </pc:sldChg>
    </pc:docChg>
  </pc:docChgLst>
  <pc:docChgLst>
    <pc:chgData name="Mia Gerber (STADIO - Centurion)" userId="S::miag@stadio.ac.za::d3f4434c-cc81-4823-ad51-d563427b1762" providerId="AD" clId="Web-{915E5CCD-408E-9884-0A80-1C74B235EA3E}"/>
    <pc:docChg chg="addSld delSld modSld sldOrd">
      <pc:chgData name="Mia Gerber (STADIO - Centurion)" userId="S::miag@stadio.ac.za::d3f4434c-cc81-4823-ad51-d563427b1762" providerId="AD" clId="Web-{915E5CCD-408E-9884-0A80-1C74B235EA3E}" dt="2024-03-21T16:21:36.015" v="2045" actId="1076"/>
      <pc:docMkLst>
        <pc:docMk/>
      </pc:docMkLst>
      <pc:sldChg chg="modSp">
        <pc:chgData name="Mia Gerber (STADIO - Centurion)" userId="S::miag@stadio.ac.za::d3f4434c-cc81-4823-ad51-d563427b1762" providerId="AD" clId="Web-{915E5CCD-408E-9884-0A80-1C74B235EA3E}" dt="2024-03-21T15:25:46.255" v="161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915E5CCD-408E-9884-0A80-1C74B235EA3E}" dt="2024-03-21T15:24:57.537" v="59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25:46.255" v="161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8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7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6"/>
        <pc:sldMkLst>
          <pc:docMk/>
          <pc:sldMk cId="4193918366" sldId="277"/>
        </pc:sldMkLst>
      </pc:sldChg>
      <pc:sldChg chg="delSp modSp">
        <pc:chgData name="Mia Gerber (STADIO - Centurion)" userId="S::miag@stadio.ac.za::d3f4434c-cc81-4823-ad51-d563427b1762" providerId="AD" clId="Web-{915E5CCD-408E-9884-0A80-1C74B235EA3E}" dt="2024-03-21T15:29:31.692" v="353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915E5CCD-408E-9884-0A80-1C74B235EA3E}" dt="2024-03-21T15:29:31.692" v="353" actId="20577"/>
          <ac:spMkLst>
            <pc:docMk/>
            <pc:sldMk cId="3050316331" sldId="278"/>
            <ac:spMk id="3" creationId="{A7017CB6-8106-B653-75C6-78EB0DEE2036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7:43.599" v="294"/>
          <ac:picMkLst>
            <pc:docMk/>
            <pc:sldMk cId="3050316331" sldId="278"/>
            <ac:picMk id="4" creationId="{2AD7FD4D-D22A-6BBE-1821-0A614059794F}"/>
          </ac:picMkLst>
        </pc:picChg>
      </pc:sldChg>
      <pc:sldChg chg="addSp delSp modSp addAnim">
        <pc:chgData name="Mia Gerber (STADIO - Centurion)" userId="S::miag@stadio.ac.za::d3f4434c-cc81-4823-ad51-d563427b1762" providerId="AD" clId="Web-{915E5CCD-408E-9884-0A80-1C74B235EA3E}" dt="2024-03-21T15:46:56.394" v="1265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915E5CCD-408E-9884-0A80-1C74B235EA3E}" dt="2024-03-21T15:27:37.427" v="292" actId="1076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5:57.255" v="162"/>
          <ac:picMkLst>
            <pc:docMk/>
            <pc:sldMk cId="4270310816" sldId="279"/>
            <ac:picMk id="4" creationId="{387E8C71-1CDA-6A1B-F812-4CCF9DE49178}"/>
          </ac:picMkLst>
        </pc:picChg>
      </pc:sldChg>
      <pc:sldChg chg="modSp add replId">
        <pc:chgData name="Mia Gerber (STADIO - Centurion)" userId="S::miag@stadio.ac.za::d3f4434c-cc81-4823-ad51-d563427b1762" providerId="AD" clId="Web-{915E5CCD-408E-9884-0A80-1C74B235EA3E}" dt="2024-03-21T15:41:25.316" v="809" actId="20577"/>
        <pc:sldMkLst>
          <pc:docMk/>
          <pc:sldMk cId="2658828087" sldId="280"/>
        </pc:sldMkLst>
        <pc:spChg chg="mod">
          <ac:chgData name="Mia Gerber (STADIO - Centurion)" userId="S::miag@stadio.ac.za::d3f4434c-cc81-4823-ad51-d563427b1762" providerId="AD" clId="Web-{915E5CCD-408E-9884-0A80-1C74B235EA3E}" dt="2024-03-21T15:29:46.083" v="372" actId="20577"/>
          <ac:spMkLst>
            <pc:docMk/>
            <pc:sldMk cId="265882808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1:25.316" v="809" actId="20577"/>
          <ac:spMkLst>
            <pc:docMk/>
            <pc:sldMk cId="2658828087" sldId="280"/>
            <ac:spMk id="3" creationId="{A7017CB6-8106-B653-75C6-78EB0DEE2036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5"/>
        <pc:sldMkLst>
          <pc:docMk/>
          <pc:sldMk cId="4019324557" sldId="280"/>
        </pc:sldMkLst>
      </pc:sldChg>
      <pc:sldChg chg="modSp add replId">
        <pc:chgData name="Mia Gerber (STADIO - Centurion)" userId="S::miag@stadio.ac.za::d3f4434c-cc81-4823-ad51-d563427b1762" providerId="AD" clId="Web-{915E5CCD-408E-9884-0A80-1C74B235EA3E}" dt="2024-03-21T15:36:06.207" v="722" actId="20577"/>
        <pc:sldMkLst>
          <pc:docMk/>
          <pc:sldMk cId="3289337586" sldId="281"/>
        </pc:sldMkLst>
        <pc:spChg chg="mod">
          <ac:chgData name="Mia Gerber (STADIO - Centurion)" userId="S::miag@stadio.ac.za::d3f4434c-cc81-4823-ad51-d563427b1762" providerId="AD" clId="Web-{915E5CCD-408E-9884-0A80-1C74B235EA3E}" dt="2024-03-21T15:29:49.864" v="373" actId="20577"/>
          <ac:spMkLst>
            <pc:docMk/>
            <pc:sldMk cId="3289337586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36:06.207" v="722" actId="20577"/>
          <ac:spMkLst>
            <pc:docMk/>
            <pc:sldMk cId="3289337586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915E5CCD-408E-9884-0A80-1C74B235EA3E}" dt="2024-03-21T15:45:13.128" v="1111" actId="20577"/>
        <pc:sldMkLst>
          <pc:docMk/>
          <pc:sldMk cId="3668372933" sldId="282"/>
        </pc:sldMkLst>
        <pc:spChg chg="mod">
          <ac:chgData name="Mia Gerber (STADIO - Centurion)" userId="S::miag@stadio.ac.za::d3f4434c-cc81-4823-ad51-d563427b1762" providerId="AD" clId="Web-{915E5CCD-408E-9884-0A80-1C74B235EA3E}" dt="2024-03-21T15:29:54.833" v="378" actId="20577"/>
          <ac:spMkLst>
            <pc:docMk/>
            <pc:sldMk cId="3668372933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5:13.128" v="1111" actId="20577"/>
          <ac:spMkLst>
            <pc:docMk/>
            <pc:sldMk cId="3668372933" sldId="282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915E5CCD-408E-9884-0A80-1C74B235EA3E}" dt="2024-03-21T15:46:44.566" v="1264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915E5CCD-408E-9884-0A80-1C74B235EA3E}" dt="2024-03-21T15:42:14.472" v="894" actId="20577"/>
          <ac:spMkLst>
            <pc:docMk/>
            <pc:sldMk cId="2679212318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6:44.566" v="1264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addSp delSp modSp add replId addAnim delAnim modAnim">
        <pc:chgData name="Mia Gerber (STADIO - Centurion)" userId="S::miag@stadio.ac.za::d3f4434c-cc81-4823-ad51-d563427b1762" providerId="AD" clId="Web-{915E5CCD-408E-9884-0A80-1C74B235EA3E}" dt="2024-03-21T16:09:11.751" v="1731"/>
        <pc:sldMkLst>
          <pc:docMk/>
          <pc:sldMk cId="4077435843" sldId="284"/>
        </pc:sldMkLst>
        <pc:spChg chg="add del mod">
          <ac:chgData name="Mia Gerber (STADIO - Centurion)" userId="S::miag@stadio.ac.za::d3f4434c-cc81-4823-ad51-d563427b1762" providerId="AD" clId="Web-{915E5CCD-408E-9884-0A80-1C74B235EA3E}" dt="2024-03-21T15:53:26.690" v="1301" actId="20577"/>
          <ac:spMkLst>
            <pc:docMk/>
            <pc:sldMk cId="4077435843" sldId="284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915E5CCD-408E-9884-0A80-1C74B235EA3E}" dt="2024-03-21T15:48:20.565" v="1271"/>
          <ac:spMkLst>
            <pc:docMk/>
            <pc:sldMk cId="4077435843" sldId="284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23.159" v="1272"/>
          <ac:spMkLst>
            <pc:docMk/>
            <pc:sldMk cId="4077435843" sldId="284"/>
            <ac:spMk id="6" creationId="{981AED15-E1FB-E226-9C03-FAB21A8CAA1F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9"/>
          <ac:spMkLst>
            <pc:docMk/>
            <pc:sldMk cId="4077435843" sldId="284"/>
            <ac:spMk id="9" creationId="{9A36796E-B149-64C0-6C01-BDE59D7534FD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8"/>
          <ac:spMkLst>
            <pc:docMk/>
            <pc:sldMk cId="4077435843" sldId="284"/>
            <ac:spMk id="11" creationId="{3277DAEE-628A-1816-C9DB-72588C0FF0E5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54:12.377" v="1305"/>
          <ac:spMkLst>
            <pc:docMk/>
            <pc:sldMk cId="4077435843" sldId="284"/>
            <ac:spMk id="13" creationId="{56D4E1ED-E729-E164-6AC3-FF3539613CD0}"/>
          </ac:spMkLst>
        </pc:spChg>
        <pc:spChg chg="add del">
          <ac:chgData name="Mia Gerber (STADIO - Centurion)" userId="S::miag@stadio.ac.za::d3f4434c-cc81-4823-ad51-d563427b1762" providerId="AD" clId="Web-{915E5CCD-408E-9884-0A80-1C74B235EA3E}" dt="2024-03-21T15:54:10.080" v="1304"/>
          <ac:spMkLst>
            <pc:docMk/>
            <pc:sldMk cId="4077435843" sldId="284"/>
            <ac:spMk id="14" creationId="{C9135F64-66FD-70A5-A54F-4E2992AE4E66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4"/>
          <ac:spMkLst>
            <pc:docMk/>
            <pc:sldMk cId="4077435843" sldId="284"/>
            <ac:spMk id="15" creationId="{470DEE7E-BD1B-A043-DB43-AB08506744F1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42.001" v="1461" actId="14100"/>
          <ac:spMkLst>
            <pc:docMk/>
            <pc:sldMk cId="4077435843" sldId="284"/>
            <ac:spMk id="19" creationId="{66ED637A-6721-BB44-9F7A-4324813D4F84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6"/>
          <ac:spMkLst>
            <pc:docMk/>
            <pc:sldMk cId="4077435843" sldId="284"/>
            <ac:spMk id="20" creationId="{49EDDDC0-7005-2403-6773-C5193A534DD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7"/>
          <ac:spMkLst>
            <pc:docMk/>
            <pc:sldMk cId="4077435843" sldId="284"/>
            <ac:spMk id="21" creationId="{DF794E4C-7796-8E92-F381-B1E7AC09B890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8"/>
          <ac:spMkLst>
            <pc:docMk/>
            <pc:sldMk cId="4077435843" sldId="284"/>
            <ac:spMk id="22" creationId="{D17610BF-1B68-2952-64C3-33D923FC1C8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3:20.282" v="1555" actId="20577"/>
          <ac:spMkLst>
            <pc:docMk/>
            <pc:sldMk cId="4077435843" sldId="284"/>
            <ac:spMk id="25" creationId="{59487CF0-F9C5-8476-62EC-3F1BED8AD583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2:22.158" v="1499" actId="14100"/>
          <ac:spMkLst>
            <pc:docMk/>
            <pc:sldMk cId="4077435843" sldId="284"/>
            <ac:spMk id="27" creationId="{BCB4477E-0C55-9BC4-66C0-E1917CF747D7}"/>
          </ac:spMkLst>
        </pc:spChg>
        <pc:picChg chg="add del mod">
          <ac:chgData name="Mia Gerber (STADIO - Centurion)" userId="S::miag@stadio.ac.za::d3f4434c-cc81-4823-ad51-d563427b1762" providerId="AD" clId="Web-{915E5CCD-408E-9884-0A80-1C74B235EA3E}" dt="2024-03-21T15:48:12.940" v="1269"/>
          <ac:picMkLst>
            <pc:docMk/>
            <pc:sldMk cId="4077435843" sldId="284"/>
            <ac:picMk id="4" creationId="{C21A19B0-B8DE-553C-98A3-F0CDFD6D5052}"/>
          </ac:picMkLst>
        </pc:picChg>
        <pc:picChg chg="add del mod ord">
          <ac:chgData name="Mia Gerber (STADIO - Centurion)" userId="S::miag@stadio.ac.za::d3f4434c-cc81-4823-ad51-d563427b1762" providerId="AD" clId="Web-{915E5CCD-408E-9884-0A80-1C74B235EA3E}" dt="2024-03-21T15:53:41.612" v="1302"/>
          <ac:picMkLst>
            <pc:docMk/>
            <pc:sldMk cId="4077435843" sldId="284"/>
            <ac:picMk id="7" creationId="{7B772E9F-3518-523B-DF05-542D17E6CD8D}"/>
          </ac:picMkLst>
        </pc:picChg>
        <pc:cxnChg chg="add mod">
          <ac:chgData name="Mia Gerber (STADIO - Centurion)" userId="S::miag@stadio.ac.za::d3f4434c-cc81-4823-ad51-d563427b1762" providerId="AD" clId="Web-{915E5CCD-408E-9884-0A80-1C74B235EA3E}" dt="2024-03-21T15:57:03.564" v="1329"/>
          <ac:cxnSpMkLst>
            <pc:docMk/>
            <pc:sldMk cId="4077435843" sldId="284"/>
            <ac:cxnSpMk id="16" creationId="{A2211E01-FAC4-7010-3876-464D2F56541B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1"/>
          <ac:cxnSpMkLst>
            <pc:docMk/>
            <pc:sldMk cId="4077435843" sldId="284"/>
            <ac:cxnSpMk id="17" creationId="{0F4F32D0-E8FD-090A-72A4-2E8920D0E404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0"/>
          <ac:cxnSpMkLst>
            <pc:docMk/>
            <pc:sldMk cId="4077435843" sldId="284"/>
            <ac:cxnSpMk id="18" creationId="{F8D3836D-63BB-32C2-F7D8-5E5A870BCA55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23" v="1429"/>
          <ac:cxnSpMkLst>
            <pc:docMk/>
            <pc:sldMk cId="4077435843" sldId="284"/>
            <ac:cxnSpMk id="23" creationId="{45FA509B-4089-B89C-A0E4-7631D55BE180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39" v="1430"/>
          <ac:cxnSpMkLst>
            <pc:docMk/>
            <pc:sldMk cId="4077435843" sldId="284"/>
            <ac:cxnSpMk id="24" creationId="{1EBC1D3B-742D-C866-4E9B-DB6E529F399E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1:46.033" v="1462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modSp add replId modAnim">
        <pc:chgData name="Mia Gerber (STADIO - Centurion)" userId="S::miag@stadio.ac.za::d3f4434c-cc81-4823-ad51-d563427b1762" providerId="AD" clId="Web-{915E5CCD-408E-9884-0A80-1C74B235EA3E}" dt="2024-03-21T16:09:08.438" v="1730"/>
        <pc:sldMkLst>
          <pc:docMk/>
          <pc:sldMk cId="3723596551" sldId="285"/>
        </pc:sldMkLst>
        <pc:spChg chg="mod">
          <ac:chgData name="Mia Gerber (STADIO - Centurion)" userId="S::miag@stadio.ac.za::d3f4434c-cc81-4823-ad51-d563427b1762" providerId="AD" clId="Web-{915E5CCD-408E-9884-0A80-1C74B235EA3E}" dt="2024-03-21T16:05:26.626" v="1586" actId="1076"/>
          <ac:spMkLst>
            <pc:docMk/>
            <pc:sldMk cId="3723596551" sldId="285"/>
            <ac:spMk id="19" creationId="{66ED637A-6721-BB44-9F7A-4324813D4F8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5:38.688" v="1599" actId="20577"/>
          <ac:spMkLst>
            <pc:docMk/>
            <pc:sldMk cId="3723596551" sldId="285"/>
            <ac:spMk id="20" creationId="{49EDDDC0-7005-2403-6773-C5193A534DD9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6:20.329" v="1620" actId="20577"/>
          <ac:spMkLst>
            <pc:docMk/>
            <pc:sldMk cId="3723596551" sldId="285"/>
            <ac:spMk id="21" creationId="{DF794E4C-7796-8E92-F381-B1E7AC09B890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8:25.157" v="1727" actId="1076"/>
          <ac:spMkLst>
            <pc:docMk/>
            <pc:sldMk cId="3723596551" sldId="285"/>
            <ac:spMk id="22" creationId="{D17610BF-1B68-2952-64C3-33D923FC1C89}"/>
          </ac:spMkLst>
        </pc:spChg>
      </pc:sldChg>
      <pc:sldChg chg="modSp add ord replId addAnim delAnim">
        <pc:chgData name="Mia Gerber (STADIO - Centurion)" userId="S::miag@stadio.ac.za::d3f4434c-cc81-4823-ad51-d563427b1762" providerId="AD" clId="Web-{915E5CCD-408E-9884-0A80-1C74B235EA3E}" dt="2024-03-21T16:11:20.688" v="1827"/>
        <pc:sldMkLst>
          <pc:docMk/>
          <pc:sldMk cId="2203616069" sldId="286"/>
        </pc:sldMkLst>
        <pc:spChg chg="mod">
          <ac:chgData name="Mia Gerber (STADIO - Centurion)" userId="S::miag@stadio.ac.za::d3f4434c-cc81-4823-ad51-d563427b1762" providerId="AD" clId="Web-{915E5CCD-408E-9884-0A80-1C74B235EA3E}" dt="2024-03-21T16:09:37.219" v="1756" actId="20577"/>
          <ac:spMkLst>
            <pc:docMk/>
            <pc:sldMk cId="2203616069" sldId="28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1:06.219" v="1824" actId="20577"/>
          <ac:spMkLst>
            <pc:docMk/>
            <pc:sldMk cId="2203616069" sldId="286"/>
            <ac:spMk id="3" creationId="{A7017CB6-8106-B653-75C6-78EB0DEE2036}"/>
          </ac:spMkLst>
        </pc:spChg>
      </pc:sldChg>
      <pc:sldChg chg="addSp delSp modSp add replId addAnim delAnim">
        <pc:chgData name="Mia Gerber (STADIO - Centurion)" userId="S::miag@stadio.ac.za::d3f4434c-cc81-4823-ad51-d563427b1762" providerId="AD" clId="Web-{915E5CCD-408E-9884-0A80-1C74B235EA3E}" dt="2024-03-21T16:21:36.015" v="2045" actId="1076"/>
        <pc:sldMkLst>
          <pc:docMk/>
          <pc:sldMk cId="947827021" sldId="287"/>
        </pc:sldMkLst>
        <pc:spChg chg="del mod">
          <ac:chgData name="Mia Gerber (STADIO - Centurion)" userId="S::miag@stadio.ac.za::d3f4434c-cc81-4823-ad51-d563427b1762" providerId="AD" clId="Web-{915E5CCD-408E-9884-0A80-1C74B235EA3E}" dt="2024-03-21T16:11:14.407" v="1826"/>
          <ac:spMkLst>
            <pc:docMk/>
            <pc:sldMk cId="947827021" sldId="287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6:11:44.891" v="1828"/>
          <ac:spMkLst>
            <pc:docMk/>
            <pc:sldMk cId="947827021" sldId="287"/>
            <ac:spMk id="5" creationId="{2654EB40-3D49-543E-D548-7B0F0C01A259}"/>
          </ac:spMkLst>
        </pc:spChg>
        <pc:graphicFrameChg chg="add mod ord modGraphic">
          <ac:chgData name="Mia Gerber (STADIO - Centurion)" userId="S::miag@stadio.ac.za::d3f4434c-cc81-4823-ad51-d563427b1762" providerId="AD" clId="Web-{915E5CCD-408E-9884-0A80-1C74B235EA3E}" dt="2024-03-21T16:21:36.015" v="2045" actId="1076"/>
          <ac:graphicFrameMkLst>
            <pc:docMk/>
            <pc:sldMk cId="947827021" sldId="287"/>
            <ac:graphicFrameMk id="6" creationId="{88CFE742-AF97-B1A9-279F-F8F64C57A7E0}"/>
          </ac:graphicFrameMkLst>
        </pc:graphicFrameChg>
      </pc:sldChg>
      <pc:sldChg chg="modSp new">
        <pc:chgData name="Mia Gerber (STADIO - Centurion)" userId="S::miag@stadio.ac.za::d3f4434c-cc81-4823-ad51-d563427b1762" providerId="AD" clId="Web-{915E5CCD-408E-9884-0A80-1C74B235EA3E}" dt="2024-03-21T16:19:30.812" v="1969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915E5CCD-408E-9884-0A80-1C74B235EA3E}" dt="2024-03-21T16:19:24.452" v="1965" actId="20577"/>
          <ac:spMkLst>
            <pc:docMk/>
            <pc:sldMk cId="1464989545" sldId="288"/>
            <ac:spMk id="2" creationId="{4A3BBC00-4EEB-96BA-CD96-BBEC7A839A1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9:30.812" v="1969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7C5FDC4E-806C-77F5-BA80-037F628F5D22}"/>
    <pc:docChg chg="addSld delSld modSld">
      <pc:chgData name="Mia Gerber (STADIO - Centurion)" userId="S::miag@stadio.ac.za::d3f4434c-cc81-4823-ad51-d563427b1762" providerId="AD" clId="Web-{7C5FDC4E-806C-77F5-BA80-037F628F5D22}" dt="2024-04-03T13:57:15.596" v="24"/>
      <pc:docMkLst>
        <pc:docMk/>
      </pc:docMkLst>
      <pc:sldChg chg="modSp">
        <pc:chgData name="Mia Gerber (STADIO - Centurion)" userId="S::miag@stadio.ac.za::d3f4434c-cc81-4823-ad51-d563427b1762" providerId="AD" clId="Web-{7C5FDC4E-806C-77F5-BA80-037F628F5D22}" dt="2024-04-03T13:56:43.579" v="3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7C5FDC4E-806C-77F5-BA80-037F628F5D22}" dt="2024-04-03T13:56:43.579" v="3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 del delAnim">
        <pc:chgData name="Mia Gerber (STADIO - Centurion)" userId="S::miag@stadio.ac.za::d3f4434c-cc81-4823-ad51-d563427b1762" providerId="AD" clId="Web-{7C5FDC4E-806C-77F5-BA80-037F628F5D22}" dt="2024-04-03T13:57:15.596" v="24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7C5FDC4E-806C-77F5-BA80-037F628F5D22}" dt="2024-04-03T13:57:15.596" v="24"/>
          <ac:spMkLst>
            <pc:docMk/>
            <pc:sldMk cId="4270310816" sldId="279"/>
            <ac:spMk id="4" creationId="{BEE7BB48-C887-2C8F-761C-3179B44343DD}"/>
          </ac:spMkLst>
        </pc:spChg>
        <pc:spChg chg="del">
          <ac:chgData name="Mia Gerber (STADIO - Centurion)" userId="S::miag@stadio.ac.za::d3f4434c-cc81-4823-ad51-d563427b1762" providerId="AD" clId="Web-{7C5FDC4E-806C-77F5-BA80-037F628F5D22}" dt="2024-04-03T13:57:15.596" v="24"/>
          <ac:spMkLst>
            <pc:docMk/>
            <pc:sldMk cId="4270310816" sldId="279"/>
            <ac:spMk id="5" creationId="{F0E410BB-7F0C-824A-D91E-533F35A1027E}"/>
          </ac:spMkLst>
        </pc:spChg>
      </pc:sldChg>
      <pc:sldChg chg="add del">
        <pc:chgData name="Mia Gerber (STADIO - Centurion)" userId="S::miag@stadio.ac.za::d3f4434c-cc81-4823-ad51-d563427b1762" providerId="AD" clId="Web-{7C5FDC4E-806C-77F5-BA80-037F628F5D22}" dt="2024-04-03T13:57:12.565" v="23"/>
        <pc:sldMkLst>
          <pc:docMk/>
          <pc:sldMk cId="1125269428" sldId="280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18"/>
        <pc:sldMkLst>
          <pc:docMk/>
          <pc:sldMk cId="1447633131" sldId="284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20"/>
        <pc:sldMkLst>
          <pc:docMk/>
          <pc:sldMk cId="1776165959" sldId="285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21"/>
        <pc:sldMkLst>
          <pc:docMk/>
          <pc:sldMk cId="2401736848" sldId="286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19"/>
        <pc:sldMkLst>
          <pc:docMk/>
          <pc:sldMk cId="2463223393" sldId="287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22"/>
        <pc:sldMkLst>
          <pc:docMk/>
          <pc:sldMk cId="1225933199" sldId="289"/>
        </pc:sldMkLst>
      </pc:sldChg>
    </pc:docChg>
  </pc:docChgLst>
  <pc:docChgLst>
    <pc:chgData name="Mia Gerber (STADIO - Centurion)" userId="S::miag@stadio.ac.za::d3f4434c-cc81-4823-ad51-d563427b1762" providerId="AD" clId="Web-{4B68BEEA-F084-0049-198C-72D5718FE9F7}"/>
    <pc:docChg chg="modSld">
      <pc:chgData name="Mia Gerber (STADIO - Centurion)" userId="S::miag@stadio.ac.za::d3f4434c-cc81-4823-ad51-d563427b1762" providerId="AD" clId="Web-{4B68BEEA-F084-0049-198C-72D5718FE9F7}" dt="2024-04-05T05:44:08.042" v="83" actId="20577"/>
      <pc:docMkLst>
        <pc:docMk/>
      </pc:docMkLst>
      <pc:sldChg chg="addAnim">
        <pc:chgData name="Mia Gerber (STADIO - Centurion)" userId="S::miag@stadio.ac.za::d3f4434c-cc81-4823-ad51-d563427b1762" providerId="AD" clId="Web-{4B68BEEA-F084-0049-198C-72D5718FE9F7}" dt="2024-04-05T05:41:18.708" v="0"/>
        <pc:sldMkLst>
          <pc:docMk/>
          <pc:sldMk cId="1361578303" sldId="269"/>
        </pc:sldMkLst>
      </pc:sldChg>
      <pc:sldChg chg="addAnim">
        <pc:chgData name="Mia Gerber (STADIO - Centurion)" userId="S::miag@stadio.ac.za::d3f4434c-cc81-4823-ad51-d563427b1762" providerId="AD" clId="Web-{4B68BEEA-F084-0049-198C-72D5718FE9F7}" dt="2024-04-05T05:41:42.427" v="1"/>
        <pc:sldMkLst>
          <pc:docMk/>
          <pc:sldMk cId="1956077078" sldId="270"/>
        </pc:sldMkLst>
      </pc:sldChg>
      <pc:sldChg chg="modSp addAnim">
        <pc:chgData name="Mia Gerber (STADIO - Centurion)" userId="S::miag@stadio.ac.za::d3f4434c-cc81-4823-ad51-d563427b1762" providerId="AD" clId="Web-{4B68BEEA-F084-0049-198C-72D5718FE9F7}" dt="2024-04-05T05:42:21.335" v="7" actId="20577"/>
        <pc:sldMkLst>
          <pc:docMk/>
          <pc:sldMk cId="3644544056" sldId="271"/>
        </pc:sldMkLst>
        <pc:spChg chg="mod">
          <ac:chgData name="Mia Gerber (STADIO - Centurion)" userId="S::miag@stadio.ac.za::d3f4434c-cc81-4823-ad51-d563427b1762" providerId="AD" clId="Web-{4B68BEEA-F084-0049-198C-72D5718FE9F7}" dt="2024-04-05T05:42:21.335" v="7" actId="20577"/>
          <ac:spMkLst>
            <pc:docMk/>
            <pc:sldMk cId="3644544056" sldId="271"/>
            <ac:spMk id="3" creationId="{75E615F8-E06C-61FC-5426-715312A40379}"/>
          </ac:spMkLst>
        </pc:spChg>
      </pc:sldChg>
      <pc:sldChg chg="modSp">
        <pc:chgData name="Mia Gerber (STADIO - Centurion)" userId="S::miag@stadio.ac.za::d3f4434c-cc81-4823-ad51-d563427b1762" providerId="AD" clId="Web-{4B68BEEA-F084-0049-198C-72D5718FE9F7}" dt="2024-04-05T05:44:08.042" v="83" actId="20577"/>
        <pc:sldMkLst>
          <pc:docMk/>
          <pc:sldMk cId="3820370151" sldId="272"/>
        </pc:sldMkLst>
        <pc:spChg chg="mod">
          <ac:chgData name="Mia Gerber (STADIO - Centurion)" userId="S::miag@stadio.ac.za::d3f4434c-cc81-4823-ad51-d563427b1762" providerId="AD" clId="Web-{4B68BEEA-F084-0049-198C-72D5718FE9F7}" dt="2024-04-05T05:44:08.042" v="83" actId="20577"/>
          <ac:spMkLst>
            <pc:docMk/>
            <pc:sldMk cId="3820370151" sldId="272"/>
            <ac:spMk id="3" creationId="{785420FE-CA71-F47D-C5BB-418B5F6592B4}"/>
          </ac:spMkLst>
        </pc:spChg>
      </pc:sldChg>
    </pc:docChg>
  </pc:docChgLst>
  <pc:docChgLst>
    <pc:chgData name="Mia Gerber (STADIO - Centurion)" userId="S::miag@stadio.ac.za::d3f4434c-cc81-4823-ad51-d563427b1762" providerId="AD" clId="Web-{9752CFF2-646D-6604-79E6-8690757056E1}"/>
    <pc:docChg chg="addSld modSld sldOrd">
      <pc:chgData name="Mia Gerber (STADIO - Centurion)" userId="S::miag@stadio.ac.za::d3f4434c-cc81-4823-ad51-d563427b1762" providerId="AD" clId="Web-{9752CFF2-646D-6604-79E6-8690757056E1}" dt="2024-04-03T17:46:28.502" v="139" actId="20577"/>
      <pc:docMkLst>
        <pc:docMk/>
      </pc:docMkLst>
      <pc:sldChg chg="modSp">
        <pc:chgData name="Mia Gerber (STADIO - Centurion)" userId="S::miag@stadio.ac.za::d3f4434c-cc81-4823-ad51-d563427b1762" providerId="AD" clId="Web-{9752CFF2-646D-6604-79E6-8690757056E1}" dt="2024-04-03T14:21:37.457" v="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752CFF2-646D-6604-79E6-8690757056E1}" dt="2024-04-03T14:21:37.457" v="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Sp modSp">
        <pc:chgData name="Mia Gerber (STADIO - Centurion)" userId="S::miag@stadio.ac.za::d3f4434c-cc81-4823-ad51-d563427b1762" providerId="AD" clId="Web-{9752CFF2-646D-6604-79E6-8690757056E1}" dt="2024-04-03T17:45:07.719" v="120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752CFF2-646D-6604-79E6-8690757056E1}" dt="2024-04-03T14:21:49.270" v="26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752CFF2-646D-6604-79E6-8690757056E1}" dt="2024-04-03T17:45:07.719" v="120" actId="20577"/>
          <ac:spMkLst>
            <pc:docMk/>
            <pc:sldMk cId="4270310816" sldId="279"/>
            <ac:spMk id="4" creationId="{BEE7BB48-C887-2C8F-761C-3179B44343DD}"/>
          </ac:spMkLst>
        </pc:spChg>
        <pc:picChg chg="del">
          <ac:chgData name="Mia Gerber (STADIO - Centurion)" userId="S::miag@stadio.ac.za::d3f4434c-cc81-4823-ad51-d563427b1762" providerId="AD" clId="Web-{9752CFF2-646D-6604-79E6-8690757056E1}" dt="2024-04-03T14:21:40.567" v="3"/>
          <ac:picMkLst>
            <pc:docMk/>
            <pc:sldMk cId="4270310816" sldId="279"/>
            <ac:picMk id="8" creationId="{B7ECFCF0-E0BC-81DD-0BC8-B81CFF21BB34}"/>
          </ac:picMkLst>
        </pc:picChg>
      </pc:sldChg>
      <pc:sldChg chg="modSp new">
        <pc:chgData name="Mia Gerber (STADIO - Centurion)" userId="S::miag@stadio.ac.za::d3f4434c-cc81-4823-ad51-d563427b1762" providerId="AD" clId="Web-{9752CFF2-646D-6604-79E6-8690757056E1}" dt="2024-04-03T14:22:02.567" v="48" actId="20577"/>
        <pc:sldMkLst>
          <pc:docMk/>
          <pc:sldMk cId="2844542557" sldId="280"/>
        </pc:sldMkLst>
        <pc:spChg chg="mod">
          <ac:chgData name="Mia Gerber (STADIO - Centurion)" userId="S::miag@stadio.ac.za::d3f4434c-cc81-4823-ad51-d563427b1762" providerId="AD" clId="Web-{9752CFF2-646D-6604-79E6-8690757056E1}" dt="2024-04-03T14:22:02.567" v="48" actId="20577"/>
          <ac:spMkLst>
            <pc:docMk/>
            <pc:sldMk cId="2844542557" sldId="280"/>
            <ac:spMk id="2" creationId="{0E1255E1-2AC7-4E8C-A667-5A3C9A3450D2}"/>
          </ac:spMkLst>
        </pc:spChg>
      </pc:sldChg>
      <pc:sldChg chg="modSp new ord">
        <pc:chgData name="Mia Gerber (STADIO - Centurion)" userId="S::miag@stadio.ac.za::d3f4434c-cc81-4823-ad51-d563427b1762" providerId="AD" clId="Web-{9752CFF2-646D-6604-79E6-8690757056E1}" dt="2024-04-03T17:46:28.502" v="139" actId="20577"/>
        <pc:sldMkLst>
          <pc:docMk/>
          <pc:sldMk cId="2311230555" sldId="281"/>
        </pc:sldMkLst>
        <pc:spChg chg="mod">
          <ac:chgData name="Mia Gerber (STADIO - Centurion)" userId="S::miag@stadio.ac.za::d3f4434c-cc81-4823-ad51-d563427b1762" providerId="AD" clId="Web-{9752CFF2-646D-6604-79E6-8690757056E1}" dt="2024-04-03T14:24:44.757" v="89" actId="20577"/>
          <ac:spMkLst>
            <pc:docMk/>
            <pc:sldMk cId="2311230555" sldId="281"/>
            <ac:spMk id="2" creationId="{F273E445-A734-DDDF-EA88-1803C32B5FD4}"/>
          </ac:spMkLst>
        </pc:spChg>
        <pc:spChg chg="mod">
          <ac:chgData name="Mia Gerber (STADIO - Centurion)" userId="S::miag@stadio.ac.za::d3f4434c-cc81-4823-ad51-d563427b1762" providerId="AD" clId="Web-{9752CFF2-646D-6604-79E6-8690757056E1}" dt="2024-04-03T17:46:28.502" v="139" actId="20577"/>
          <ac:spMkLst>
            <pc:docMk/>
            <pc:sldMk cId="2311230555" sldId="281"/>
            <ac:spMk id="3" creationId="{4DA873A2-1DB9-874A-0C33-3365FC082A10}"/>
          </ac:spMkLst>
        </pc:spChg>
      </pc:sldChg>
    </pc:docChg>
  </pc:docChgLst>
  <pc:docChgLst>
    <pc:chgData name="Mia Gerber (STADIO - Centurion)" userId="S::miag@stadio.ac.za::d3f4434c-cc81-4823-ad51-d563427b1762" providerId="AD" clId="Web-{65FB633C-6E4A-09B2-B8AE-65453FF5C5DD}"/>
    <pc:docChg chg="modSld">
      <pc:chgData name="Mia Gerber (STADIO - Centurion)" userId="S::miag@stadio.ac.za::d3f4434c-cc81-4823-ad51-d563427b1762" providerId="AD" clId="Web-{65FB633C-6E4A-09B2-B8AE-65453FF5C5DD}" dt="2024-03-21T15:23:28.950" v="39" actId="20577"/>
      <pc:docMkLst>
        <pc:docMk/>
      </pc:docMkLst>
      <pc:sldChg chg="modSp">
        <pc:chgData name="Mia Gerber (STADIO - Centurion)" userId="S::miag@stadio.ac.za::d3f4434c-cc81-4823-ad51-d563427b1762" providerId="AD" clId="Web-{65FB633C-6E4A-09B2-B8AE-65453FF5C5DD}" dt="2024-03-21T15:23:28.950" v="3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5FB633C-6E4A-09B2-B8AE-65453FF5C5DD}" dt="2024-03-21T15:23:28.950" v="39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jr.org/tow_center/qa-uncovering-the-labor-exploitation-that-powers-ai.php" TargetMode="External"/><Relationship Id="rId2" Type="http://schemas.openxmlformats.org/officeDocument/2006/relationships/hyperlink" Target="https://www.computerweekly.com/news/252529027/Tech-firms-failing-to-address-forced-labour-in-supply-chain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dition.cnn.com/2023/04/23/tech/temu-shein-us-concerns-intl-hnk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jonchorley/2022/08/31/building-ethical-supply-chains/?sh=463f36ae28b2" TargetMode="External"/><Relationship Id="rId2" Type="http://schemas.openxmlformats.org/officeDocument/2006/relationships/hyperlink" Target="https://www.supplychainbrain.com/blogs/1-think-tank/post/31987-how-technology-provides-a-crucial-link-in-ethical-supply-chain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ependent.co.uk/climate-change/news/phone-electric-vehicle-congo-cobalt-mine-b2277665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b="1" dirty="0">
                <a:latin typeface="Gill Sans MT"/>
              </a:rPr>
              <a:t>LECTURE 15</a:t>
            </a:r>
            <a:endParaRPr lang="en-ZA" b="1" dirty="0"/>
          </a:p>
          <a:p>
            <a:r>
              <a:rPr lang="en-ZA" i="1" dirty="0">
                <a:latin typeface="Gill Sans MT"/>
              </a:rPr>
              <a:t>TOPIC 2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ETHICS IN THE INFORMATION SOCIETY</a:t>
            </a:r>
            <a:endParaRPr lang="en-US" dirty="0">
              <a:latin typeface="Gill Sans MT"/>
            </a:endParaRPr>
          </a:p>
          <a:p>
            <a:r>
              <a:rPr lang="en-ZA">
                <a:latin typeface="Gill Sans MT"/>
              </a:rPr>
              <a:t>2.7 POWER: ECONOMIC POWER OF TECHNOLOGY, MEDIA AND CONSUMERS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6FED-5C48-F8C3-3D74-C17AC506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RECAP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20FE-CA71-F47D-C5BB-418B5F65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dirty="0">
                <a:latin typeface="Gill Sans MT"/>
              </a:rPr>
              <a:t>Nine core subtopics (9 Ps) </a:t>
            </a:r>
            <a:endParaRPr lang="en-US"/>
          </a:p>
          <a:p>
            <a:pPr>
              <a:buNone/>
            </a:pPr>
            <a:endParaRPr lang="en-GB"/>
          </a:p>
          <a:p>
            <a:pPr>
              <a:buNone/>
            </a:pPr>
            <a:endParaRPr lang="en-GB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Principles: Ethical values 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Participation: Access to knowledge for all 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People: Community, identity, gender, generation and education 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Profession: Ethics of information professionals 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Privacy: Dignity, data mining and security 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Piracy: Intellectual property and cybercrime 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Protection: Children and young people 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sz="2400" dirty="0">
                <a:highlight>
                  <a:srgbClr val="FFFF00"/>
                </a:highlight>
                <a:latin typeface="Gill Sans MT"/>
              </a:rPr>
              <a:t>Power: Economic power of technology, media and consumers </a:t>
            </a:r>
            <a:endParaRPr lang="en-GB" dirty="0"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r>
              <a:rPr lang="en-GB" sz="2400" dirty="0">
                <a:highlight>
                  <a:srgbClr val="FFFF00"/>
                </a:highlight>
                <a:latin typeface="Gill Sans MT"/>
              </a:rPr>
              <a:t>Policy: The ethics of regulation and freedom 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03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6FED-5C48-F8C3-3D74-C17AC506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ETHICAL SUPPLY CHAINS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20FE-CA71-F47D-C5BB-418B5F65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8040839" cy="4375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What is a supply chain? </a:t>
            </a:r>
            <a:endParaRPr lang="en-US" sz="240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342900" indent="-342900"/>
            <a:r>
              <a:rPr lang="en-GB" sz="2400" dirty="0">
                <a:latin typeface="Gill Sans MT"/>
              </a:rPr>
              <a:t>Consists of multiple stages.</a:t>
            </a:r>
          </a:p>
          <a:p>
            <a:pPr marL="342900" indent="-342900"/>
            <a:r>
              <a:rPr lang="en-GB" sz="2400" dirty="0">
                <a:latin typeface="Gill Sans MT"/>
              </a:rPr>
              <a:t>Each stage has a different purpose contributing to the goal of manufacturing and distributing a product.</a:t>
            </a:r>
            <a:endParaRPr lang="en-GB" sz="2400"/>
          </a:p>
          <a:p>
            <a:pPr marL="342900" indent="-342900"/>
            <a:r>
              <a:rPr lang="en-GB" sz="2400" dirty="0">
                <a:latin typeface="Gill Sans MT"/>
              </a:rPr>
              <a:t>Encompasses various processes, people and technologies involved.</a:t>
            </a:r>
          </a:p>
          <a:p>
            <a:pPr marL="342900" indent="-342900"/>
            <a:r>
              <a:rPr lang="en-GB" sz="2400" dirty="0">
                <a:latin typeface="Gill Sans MT"/>
              </a:rPr>
              <a:t>Executes sequentially, one stage needs to complete before the next can begin.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What makes a supply chain ethical? </a:t>
            </a: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Profit that may be realised from the production and dissemination of knowledge should not be a goal in itself.</a:t>
            </a:r>
            <a:endParaRPr lang="en-US" sz="2400"/>
          </a:p>
        </p:txBody>
      </p:sp>
      <p:pic>
        <p:nvPicPr>
          <p:cNvPr id="4" name="Picture 3" descr="A logo of a nest with birds&#10;&#10;Description automatically generated">
            <a:extLst>
              <a:ext uri="{FF2B5EF4-FFF2-40B4-BE49-F238E27FC236}">
                <a16:creationId xmlns:a16="http://schemas.microsoft.com/office/drawing/2014/main" id="{A387D451-CB6B-C37E-ADF4-02154664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409" y="2168463"/>
            <a:ext cx="1495417" cy="1524997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0CED884-692C-5B27-B1A6-C82A10C4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919" y="3699933"/>
            <a:ext cx="1495114" cy="152001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A2828AE-02DB-B98B-577A-F78FF03E9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6054" y="5217956"/>
            <a:ext cx="1492126" cy="1492126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C1AE3D35-878A-AB60-674B-D61AE5105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5922" y="238229"/>
            <a:ext cx="3536079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FFD3-5596-A4EB-9B82-1BE6F6AE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THE CURRENT STATE OF ETHICAL SUPPLY CHAINS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1FAA-7592-3355-C7F4-7FBAAE5E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Companies do not even conduct assessments to quantify how ethical their supply chains are: </a:t>
            </a:r>
            <a:r>
              <a:rPr lang="en-GB" sz="2400" dirty="0">
                <a:latin typeface="Gill Sans MT"/>
                <a:hlinkClick r:id="rId2"/>
              </a:rPr>
              <a:t>https://www.computerweekly.com/news/252529027/Tech-firms-failing-to-address-forced-labour-in-supply-chains</a:t>
            </a:r>
            <a:r>
              <a:rPr lang="en-GB" sz="2400" dirty="0">
                <a:latin typeface="Gill Sans MT"/>
              </a:rPr>
              <a:t> </a:t>
            </a:r>
            <a:endParaRPr lang="en-GB" sz="240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Even if there is no tangible product, there is still a supply chain that needs to be considered: </a:t>
            </a:r>
            <a:r>
              <a:rPr lang="en-GB" sz="2400" dirty="0">
                <a:latin typeface="Gill Sans MT"/>
                <a:hlinkClick r:id="rId3"/>
              </a:rPr>
              <a:t>https://www.cjr.org/tow_center/qa-uncovering-the-labor-exploitation-that-powers-ai.php</a:t>
            </a:r>
            <a:r>
              <a:rPr lang="en-GB" sz="2400" dirty="0">
                <a:latin typeface="Gill Sans MT"/>
              </a:rPr>
              <a:t> 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While far from perfect, the increase in public scrutiny regarding supply chains in the clothing industry has had some positive effects: </a:t>
            </a:r>
            <a:r>
              <a:rPr lang="en-GB" sz="2400" dirty="0">
                <a:latin typeface="Gill Sans MT"/>
                <a:hlinkClick r:id="rId4"/>
              </a:rPr>
              <a:t>https://edition.cnn.com/2023/04/23/tech/temu-shein-us-concerns-intl-hnk/index.html</a:t>
            </a:r>
            <a:r>
              <a:rPr lang="en-GB" sz="2400" dirty="0">
                <a:latin typeface="Gill Sans MT"/>
              </a:rPr>
              <a:t>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072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FFD3-5596-A4EB-9B82-1BE6F6AE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THE CURRENT STATE OF ETHICAL SUPPLY CHAINS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1FAA-7592-3355-C7F4-7FBAAE5E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On a positive note, technology may be able to support ethical supply chains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2"/>
              </a:rPr>
              <a:t>https://www.supplychainbrain.com/blogs/1-think-tank/post/31987-how-technology-provides-a-crucial-link-in-ethical-supply-chains</a:t>
            </a:r>
            <a:r>
              <a:rPr lang="en-GB" sz="2400" dirty="0">
                <a:latin typeface="Gill Sans MT"/>
              </a:rPr>
              <a:t> 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3"/>
              </a:rPr>
              <a:t>https://www.forbes.com/sites/jonchorley/2022/08/31/building-ethical-supply-chains/?sh=463f36ae28b2</a:t>
            </a:r>
            <a:r>
              <a:rPr lang="en-GB" sz="2400" dirty="0">
                <a:latin typeface="Gill Sans MT"/>
              </a:rPr>
              <a:t>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87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6FED-5C48-F8C3-3D74-C17AC506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WHY DO COMPANIES RESIST ETHICAL SUPPLY CHAINS?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20FE-CA71-F47D-C5BB-418B5F65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sz="2400" dirty="0">
                <a:latin typeface="Gill Sans MT"/>
              </a:rPr>
              <a:t>Most organisations claim to be ethical but very few of those organisations actually audit their suppliers’ performance</a:t>
            </a:r>
            <a:endParaRPr lang="en-US" dirty="0"/>
          </a:p>
          <a:p>
            <a:pPr marL="342900" indent="-342900"/>
            <a:r>
              <a:rPr lang="en-GB" sz="2400" dirty="0">
                <a:latin typeface="Gill Sans MT"/>
              </a:rPr>
              <a:t>Supply chain management has shifted from cost efficiency to a quest for strategic advantage. </a:t>
            </a:r>
            <a:endParaRPr lang="en-US"/>
          </a:p>
          <a:p>
            <a:pPr marL="342900" indent="-342900"/>
            <a:r>
              <a:rPr lang="en-GB" sz="2400" dirty="0">
                <a:latin typeface="Gill Sans MT"/>
              </a:rPr>
              <a:t>Consumers expect suppliers to create and distribute products in ways that are socially, ethically and environmentally acceptable</a:t>
            </a:r>
            <a:endParaRPr lang="en-US"/>
          </a:p>
          <a:p>
            <a:pPr marL="342900" indent="-342900"/>
            <a:r>
              <a:rPr lang="en-GB" sz="2400" dirty="0">
                <a:latin typeface="Gill Sans MT"/>
              </a:rPr>
              <a:t>Pervasive belief that responsible supply chain management results in increased costs. </a:t>
            </a:r>
            <a:endParaRPr lang="en-US" dirty="0"/>
          </a:p>
          <a:p>
            <a:pPr marL="342900" indent="-342900"/>
            <a:r>
              <a:rPr lang="en-GB" sz="2400" dirty="0">
                <a:latin typeface="Gill Sans MT"/>
              </a:rPr>
              <a:t>Supply chain mapping can uncover areas where the cost of transporting goods could be reduced, or wastage could recycled.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6FED-5C48-F8C3-3D74-C17AC506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ETHICAL SUPPLY CHAINS IN TECH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20FE-CA71-F47D-C5BB-418B5F65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5546" cy="5221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sz="2400" dirty="0">
                <a:latin typeface="Gill Sans MT"/>
              </a:rPr>
              <a:t>Apple, Google, Dell, Microsoft and Tesla have been accused of human rights violations relating to procurement of cobalt.</a:t>
            </a:r>
            <a:endParaRPr lang="en-US" sz="2400" dirty="0"/>
          </a:p>
          <a:p>
            <a:pPr marL="342900" indent="-342900"/>
            <a:r>
              <a:rPr lang="en-GB" sz="2400" dirty="0">
                <a:latin typeface="Gill Sans MT"/>
              </a:rPr>
              <a:t>Cobalt and lithium is an essential component of the rechargeable batteries.</a:t>
            </a:r>
            <a:endParaRPr lang="en-US" sz="2400" dirty="0"/>
          </a:p>
          <a:p>
            <a:pPr marL="342900" indent="-342900"/>
            <a:r>
              <a:rPr lang="en-GB" sz="2400" dirty="0">
                <a:latin typeface="Gill Sans MT"/>
              </a:rPr>
              <a:t>Cobalt is mined extensively in the Democratic Republic of Congo. </a:t>
            </a:r>
            <a:endParaRPr lang="en-GB" sz="2400" dirty="0"/>
          </a:p>
          <a:p>
            <a:pPr marL="342900" indent="-342900"/>
            <a:r>
              <a:rPr lang="en-GB" sz="2400" dirty="0">
                <a:latin typeface="Gill Sans MT"/>
              </a:rPr>
              <a:t>Slave labour and child labour has become pervasive. </a:t>
            </a:r>
          </a:p>
          <a:p>
            <a:pPr marL="342900" indent="-342900"/>
            <a:endParaRPr lang="en-GB" sz="2400" dirty="0">
              <a:latin typeface="Gill Sans MT"/>
            </a:endParaRPr>
          </a:p>
          <a:p>
            <a:pPr marL="342900" indent="-342900"/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2"/>
              </a:rPr>
              <a:t>https://www.independent.co.uk/climate-change/news/phone-electric-vehicle-congo-cobalt-mine-b2277665.html</a:t>
            </a:r>
            <a:r>
              <a:rPr lang="en-GB" sz="2400" dirty="0">
                <a:latin typeface="Gill Sans MT"/>
              </a:rPr>
              <a:t> </a:t>
            </a:r>
            <a:endParaRPr lang="en-GB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489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 Video box</vt:lpstr>
      <vt:lpstr>TAS152</vt:lpstr>
      <vt:lpstr>RECAP</vt:lpstr>
      <vt:lpstr>ETHICAL SUPPLY CHAINS</vt:lpstr>
      <vt:lpstr>THE CURRENT STATE OF ETHICAL SUPPLY CHAINS</vt:lpstr>
      <vt:lpstr>THE CURRENT STATE OF ETHICAL SUPPLY CHAINS</vt:lpstr>
      <vt:lpstr>WHY DO COMPANIES RESIST ETHICAL SUPPLY CHAINS? </vt:lpstr>
      <vt:lpstr>ETHICAL SUPPLY CHAINS IN TECH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revision>669</cp:revision>
  <dcterms:created xsi:type="dcterms:W3CDTF">2021-02-17T07:10:33Z</dcterms:created>
  <dcterms:modified xsi:type="dcterms:W3CDTF">2024-04-07T16:51:46Z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