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70" r:id="rId6"/>
    <p:sldId id="274" r:id="rId7"/>
    <p:sldId id="271" r:id="rId8"/>
    <p:sldId id="273" r:id="rId9"/>
    <p:sldId id="272" r:id="rId10"/>
    <p:sldId id="268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902"/>
    <a:srgbClr val="8A63A9"/>
    <a:srgbClr val="F6921F"/>
    <a:srgbClr val="237DA0"/>
    <a:srgbClr val="BF4856"/>
    <a:srgbClr val="E77AAE"/>
    <a:srgbClr val="53575B"/>
    <a:srgbClr val="3AB2E6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800708-0F45-7A7E-869D-2125D7D43111}" v="9" dt="2024-04-05T18:36:47.417"/>
    <p1510:client id="{A71D547B-C55D-EAE1-C9A1-9F4F9A0766DA}" v="997" dt="2024-04-07T17:10:14.588"/>
    <p1510:client id="{E066A38E-3599-1E7E-FA78-C3442BCA4A7E}" v="9" dt="2024-04-05T18:42:33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 Gerber (STADIO - Centurion)" userId="S::miag@stadio.ac.za::d3f4434c-cc81-4823-ad51-d563427b1762" providerId="AD" clId="Web-{88E9B545-F2AC-3EB1-A7D8-AEF0839B3AC7}"/>
    <pc:docChg chg="modSld">
      <pc:chgData name="Mia Gerber (STADIO - Centurion)" userId="S::miag@stadio.ac.za::d3f4434c-cc81-4823-ad51-d563427b1762" providerId="AD" clId="Web-{88E9B545-F2AC-3EB1-A7D8-AEF0839B3AC7}" dt="2024-03-24T10:25:57.178" v="4" actId="20577"/>
      <pc:docMkLst>
        <pc:docMk/>
      </pc:docMkLst>
      <pc:sldChg chg="modSp">
        <pc:chgData name="Mia Gerber (STADIO - Centurion)" userId="S::miag@stadio.ac.za::d3f4434c-cc81-4823-ad51-d563427b1762" providerId="AD" clId="Web-{88E9B545-F2AC-3EB1-A7D8-AEF0839B3AC7}" dt="2024-03-24T10:25:57.178" v="4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8E9B545-F2AC-3EB1-A7D8-AEF0839B3AC7}" dt="2024-03-24T10:25:57.178" v="4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  <pc:docChgLst>
    <pc:chgData name="Mia Gerber (STADIO - Centurion)" userId="S::miag@stadio.ac.za::d3f4434c-cc81-4823-ad51-d563427b1762" providerId="AD" clId="Web-{4D047D33-F45B-7623-52F6-1EE9A8A3B0F7}"/>
    <pc:docChg chg="modSld">
      <pc:chgData name="Mia Gerber (STADIO - Centurion)" userId="S::miag@stadio.ac.za::d3f4434c-cc81-4823-ad51-d563427b1762" providerId="AD" clId="Web-{4D047D33-F45B-7623-52F6-1EE9A8A3B0F7}" dt="2024-04-05T05:53:05.130" v="6" actId="20577"/>
      <pc:docMkLst>
        <pc:docMk/>
      </pc:docMkLst>
      <pc:sldChg chg="modSp">
        <pc:chgData name="Mia Gerber (STADIO - Centurion)" userId="S::miag@stadio.ac.za::d3f4434c-cc81-4823-ad51-d563427b1762" providerId="AD" clId="Web-{4D047D33-F45B-7623-52F6-1EE9A8A3B0F7}" dt="2024-04-05T05:53:05.130" v="6" actId="20577"/>
        <pc:sldMkLst>
          <pc:docMk/>
          <pc:sldMk cId="2304309084" sldId="275"/>
        </pc:sldMkLst>
        <pc:spChg chg="mod">
          <ac:chgData name="Mia Gerber (STADIO - Centurion)" userId="S::miag@stadio.ac.za::d3f4434c-cc81-4823-ad51-d563427b1762" providerId="AD" clId="Web-{4D047D33-F45B-7623-52F6-1EE9A8A3B0F7}" dt="2024-04-05T05:53:05.130" v="6" actId="20577"/>
          <ac:spMkLst>
            <pc:docMk/>
            <pc:sldMk cId="2304309084" sldId="275"/>
            <ac:spMk id="3" creationId="{028B02EA-509E-2DD1-5CBE-F6BC9E1F9C64}"/>
          </ac:spMkLst>
        </pc:spChg>
      </pc:sldChg>
      <pc:sldChg chg="modSp">
        <pc:chgData name="Mia Gerber (STADIO - Centurion)" userId="S::miag@stadio.ac.za::d3f4434c-cc81-4823-ad51-d563427b1762" providerId="AD" clId="Web-{4D047D33-F45B-7623-52F6-1EE9A8A3B0F7}" dt="2024-04-05T05:52:24.910" v="0" actId="20577"/>
        <pc:sldMkLst>
          <pc:docMk/>
          <pc:sldMk cId="571009592" sldId="276"/>
        </pc:sldMkLst>
        <pc:spChg chg="mod">
          <ac:chgData name="Mia Gerber (STADIO - Centurion)" userId="S::miag@stadio.ac.za::d3f4434c-cc81-4823-ad51-d563427b1762" providerId="AD" clId="Web-{4D047D33-F45B-7623-52F6-1EE9A8A3B0F7}" dt="2024-04-05T05:52:24.910" v="0" actId="20577"/>
          <ac:spMkLst>
            <pc:docMk/>
            <pc:sldMk cId="571009592" sldId="276"/>
            <ac:spMk id="3" creationId="{028B02EA-509E-2DD1-5CBE-F6BC9E1F9C64}"/>
          </ac:spMkLst>
        </pc:spChg>
      </pc:sldChg>
    </pc:docChg>
  </pc:docChgLst>
  <pc:docChgLst>
    <pc:chgData name="Mia Gerber (STADIO - Centurion)" userId="S::miag@stadio.ac.za::d3f4434c-cc81-4823-ad51-d563427b1762" providerId="AD" clId="Web-{847F5598-C1F0-70A2-DC04-9964251014BF}"/>
    <pc:docChg chg="addSld modSld">
      <pc:chgData name="Mia Gerber (STADIO - Centurion)" userId="S::miag@stadio.ac.za::d3f4434c-cc81-4823-ad51-d563427b1762" providerId="AD" clId="Web-{847F5598-C1F0-70A2-DC04-9964251014BF}" dt="2024-02-05T06:52:33.257" v="1443" actId="20577"/>
      <pc:docMkLst>
        <pc:docMk/>
      </pc:docMkLst>
      <pc:sldChg chg="modSp">
        <pc:chgData name="Mia Gerber (STADIO - Centurion)" userId="S::miag@stadio.ac.za::d3f4434c-cc81-4823-ad51-d563427b1762" providerId="AD" clId="Web-{847F5598-C1F0-70A2-DC04-9964251014BF}" dt="2024-02-05T06:12:56.894" v="12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47F5598-C1F0-70A2-DC04-9964251014BF}" dt="2024-02-05T06:08:50.952" v="3" actId="20577"/>
          <ac:spMkLst>
            <pc:docMk/>
            <pc:sldMk cId="3656451151" sldId="266"/>
            <ac:spMk id="2" creationId="{F488E935-76E5-4600-88F1-8D1D7D7AF1C2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2:56.894" v="12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847F5598-C1F0-70A2-DC04-9964251014BF}" dt="2024-02-05T06:29:09.727" v="773" actId="20577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847F5598-C1F0-70A2-DC04-9964251014BF}" dt="2024-02-05T06:11:26.111" v="46" actId="20577"/>
          <ac:spMkLst>
            <pc:docMk/>
            <pc:sldMk cId="3990982004" sldId="267"/>
            <ac:spMk id="2" creationId="{CF304153-0B93-40C6-9F73-9FD1EA099EE6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29:09.727" v="773" actId="20577"/>
          <ac:spMkLst>
            <pc:docMk/>
            <pc:sldMk cId="3990982004" sldId="267"/>
            <ac:spMk id="4" creationId="{91E1A2CC-CAD7-5D11-0CF9-F1F5CD97ED0D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09:51.328" v="18"/>
          <ac:spMkLst>
            <pc:docMk/>
            <pc:sldMk cId="3990982004" sldId="267"/>
            <ac:spMk id="6" creationId="{C8BDFA6C-C96F-4F5B-AFE8-4F95FEE8CDFE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10:39.532" v="28"/>
          <ac:spMkLst>
            <pc:docMk/>
            <pc:sldMk cId="3990982004" sldId="267"/>
            <ac:spMk id="7" creationId="{74A94B73-C6D2-48C3-9E04-BDA3FB245D6C}"/>
          </ac:spMkLst>
        </pc:spChg>
        <pc:picChg chg="del">
          <ac:chgData name="Mia Gerber (STADIO - Centurion)" userId="S::miag@stadio.ac.za::d3f4434c-cc81-4823-ad51-d563427b1762" providerId="AD" clId="Web-{847F5598-C1F0-70A2-DC04-9964251014BF}" dt="2024-02-05T06:09:51.328" v="18"/>
          <ac:picMkLst>
            <pc:docMk/>
            <pc:sldMk cId="3990982004" sldId="267"/>
            <ac:picMk id="5" creationId="{315E9A25-FCB2-4859-BE4E-36C691D9975C}"/>
          </ac:picMkLst>
        </pc:picChg>
      </pc:sldChg>
      <pc:sldChg chg="modSp new">
        <pc:chgData name="Mia Gerber (STADIO - Centurion)" userId="S::miag@stadio.ac.za::d3f4434c-cc81-4823-ad51-d563427b1762" providerId="AD" clId="Web-{847F5598-C1F0-70A2-DC04-9964251014BF}" dt="2024-02-05T06:19:45.309" v="327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47F5598-C1F0-70A2-DC04-9964251014BF}" dt="2024-02-05T06:13:45.333" v="190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9:45.309" v="327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43:17.573" v="1372" actId="20577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847F5598-C1F0-70A2-DC04-9964251014BF}" dt="2024-02-05T06:13:54.364" v="198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43:17.573" v="1372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52:33.257" v="1443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847F5598-C1F0-70A2-DC04-9964251014BF}" dt="2024-02-05T06:14:05.396" v="208" actId="20577"/>
          <ac:spMkLst>
            <pc:docMk/>
            <pc:sldMk cId="828333191" sldId="271"/>
            <ac:spMk id="2" creationId="{8212C9F7-F8F6-F26B-65E5-256BB4B42404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52:33.257" v="1443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41:28.790" v="1365"/>
        <pc:sldMkLst>
          <pc:docMk/>
          <pc:sldMk cId="141964732" sldId="272"/>
        </pc:sldMkLst>
        <pc:spChg chg="mod">
          <ac:chgData name="Mia Gerber (STADIO - Centurion)" userId="S::miag@stadio.ac.za::d3f4434c-cc81-4823-ad51-d563427b1762" providerId="AD" clId="Web-{847F5598-C1F0-70A2-DC04-9964251014BF}" dt="2024-02-05T06:32:55.920" v="975"/>
          <ac:spMkLst>
            <pc:docMk/>
            <pc:sldMk cId="141964732" sldId="272"/>
            <ac:spMk id="2" creationId="{38875EF6-635A-E13D-419C-B704DE6762E0}"/>
          </ac:spMkLst>
        </pc:spChg>
        <pc:spChg chg="add del">
          <ac:chgData name="Mia Gerber (STADIO - Centurion)" userId="S::miag@stadio.ac.za::d3f4434c-cc81-4823-ad51-d563427b1762" providerId="AD" clId="Web-{847F5598-C1F0-70A2-DC04-9964251014BF}" dt="2024-02-05T06:32:51.091" v="974"/>
          <ac:spMkLst>
            <pc:docMk/>
            <pc:sldMk cId="141964732" sldId="272"/>
            <ac:spMk id="3" creationId="{46101313-05CB-32EB-9644-44B06BD486A4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39:15.256" v="1283" actId="20577"/>
          <ac:spMkLst>
            <pc:docMk/>
            <pc:sldMk cId="141964732" sldId="272"/>
            <ac:spMk id="7" creationId="{66260298-E31D-D248-B7C3-8F501DBE5C36}"/>
          </ac:spMkLst>
        </pc:spChg>
        <pc:graphicFrameChg chg="add mod modGraphic">
          <ac:chgData name="Mia Gerber (STADIO - Centurion)" userId="S::miag@stadio.ac.za::d3f4434c-cc81-4823-ad51-d563427b1762" providerId="AD" clId="Web-{847F5598-C1F0-70A2-DC04-9964251014BF}" dt="2024-02-05T06:41:28.790" v="1365"/>
          <ac:graphicFrameMkLst>
            <pc:docMk/>
            <pc:sldMk cId="141964732" sldId="272"/>
            <ac:graphicFrameMk id="5" creationId="{1CD255AC-9911-D710-C323-8442661722D1}"/>
          </ac:graphicFrameMkLst>
        </pc:graphicFrameChg>
      </pc:sldChg>
      <pc:sldChg chg="modSp new">
        <pc:chgData name="Mia Gerber (STADIO - Centurion)" userId="S::miag@stadio.ac.za::d3f4434c-cc81-4823-ad51-d563427b1762" providerId="AD" clId="Web-{847F5598-C1F0-70A2-DC04-9964251014BF}" dt="2024-02-05T06:30:31.198" v="89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847F5598-C1F0-70A2-DC04-9964251014BF}" dt="2024-02-05T06:29:22.603" v="788" actId="20577"/>
          <ac:spMkLst>
            <pc:docMk/>
            <pc:sldMk cId="990029053" sldId="273"/>
            <ac:spMk id="2" creationId="{88EC70B1-C568-95A7-9E04-2A1A518726F8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30:31.198" v="89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33:32.077" v="998"/>
        <pc:sldMkLst>
          <pc:docMk/>
          <pc:sldMk cId="200809142" sldId="274"/>
        </pc:sldMkLst>
        <pc:spChg chg="mod">
          <ac:chgData name="Mia Gerber (STADIO - Centurion)" userId="S::miag@stadio.ac.za::d3f4434c-cc81-4823-ad51-d563427b1762" providerId="AD" clId="Web-{847F5598-C1F0-70A2-DC04-9964251014BF}" dt="2024-02-05T06:14:42.178" v="247" actId="20577"/>
          <ac:spMkLst>
            <pc:docMk/>
            <pc:sldMk cId="200809142" sldId="274"/>
            <ac:spMk id="2" creationId="{21AB6FC5-E65E-0A88-8EB6-1D2FECDC090A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22:07.578" v="433"/>
          <ac:spMkLst>
            <pc:docMk/>
            <pc:sldMk cId="200809142" sldId="274"/>
            <ac:spMk id="3" creationId="{90B965BE-370A-2C91-4745-EA57F2F438BA}"/>
          </ac:spMkLst>
        </pc:spChg>
        <pc:spChg chg="add del mod">
          <ac:chgData name="Mia Gerber (STADIO - Centurion)" userId="S::miag@stadio.ac.za::d3f4434c-cc81-4823-ad51-d563427b1762" providerId="AD" clId="Web-{847F5598-C1F0-70A2-DC04-9964251014BF}" dt="2024-02-05T06:33:19.639" v="979"/>
          <ac:spMkLst>
            <pc:docMk/>
            <pc:sldMk cId="200809142" sldId="274"/>
            <ac:spMk id="6" creationId="{DD311D54-0024-F1A6-39BB-4AF6E3F88AAC}"/>
          </ac:spMkLst>
        </pc:spChg>
        <pc:graphicFrameChg chg="add del mod ord modGraphic">
          <ac:chgData name="Mia Gerber (STADIO - Centurion)" userId="S::miag@stadio.ac.za::d3f4434c-cc81-4823-ad51-d563427b1762" providerId="AD" clId="Web-{847F5598-C1F0-70A2-DC04-9964251014BF}" dt="2024-02-05T06:33:15.451" v="977"/>
          <ac:graphicFrameMkLst>
            <pc:docMk/>
            <pc:sldMk cId="200809142" sldId="274"/>
            <ac:graphicFrameMk id="4" creationId="{83B2759D-6244-A56F-61FF-99CACFD87622}"/>
          </ac:graphicFrameMkLst>
        </pc:graphicFrameChg>
        <pc:graphicFrameChg chg="add mod modGraphic">
          <ac:chgData name="Mia Gerber (STADIO - Centurion)" userId="S::miag@stadio.ac.za::d3f4434c-cc81-4823-ad51-d563427b1762" providerId="AD" clId="Web-{847F5598-C1F0-70A2-DC04-9964251014BF}" dt="2024-02-05T06:33:32.077" v="998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 replId">
        <pc:chgData name="Mia Gerber (STADIO - Centurion)" userId="S::miag@stadio.ac.za::d3f4434c-cc81-4823-ad51-d563427b1762" providerId="AD" clId="Web-{847F5598-C1F0-70A2-DC04-9964251014BF}" dt="2024-02-05T06:21:47.077" v="432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47F5598-C1F0-70A2-DC04-9964251014BF}" dt="2024-02-05T06:21:47.077" v="432" actId="20577"/>
          <ac:spMkLst>
            <pc:docMk/>
            <pc:sldMk cId="1909704959" sldId="275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A71D547B-C55D-EAE1-C9A1-9F4F9A0766DA}"/>
    <pc:docChg chg="addSld modSld sldOrd">
      <pc:chgData name="Mia Gerber (STADIO - Centurion)" userId="S::miag@stadio.ac.za::d3f4434c-cc81-4823-ad51-d563427b1762" providerId="AD" clId="Web-{A71D547B-C55D-EAE1-C9A1-9F4F9A0766DA}" dt="2024-04-07T17:10:14.588" v="1032" actId="20577"/>
      <pc:docMkLst>
        <pc:docMk/>
      </pc:docMkLst>
      <pc:sldChg chg="modSp">
        <pc:chgData name="Mia Gerber (STADIO - Centurion)" userId="S::miag@stadio.ac.za::d3f4434c-cc81-4823-ad51-d563427b1762" providerId="AD" clId="Web-{A71D547B-C55D-EAE1-C9A1-9F4F9A0766DA}" dt="2024-04-07T16:57:30.879" v="763" actId="14100"/>
        <pc:sldMkLst>
          <pc:docMk/>
          <pc:sldMk cId="1793031880" sldId="270"/>
        </pc:sldMkLst>
        <pc:spChg chg="mod">
          <ac:chgData name="Mia Gerber (STADIO - Centurion)" userId="S::miag@stadio.ac.za::d3f4434c-cc81-4823-ad51-d563427b1762" providerId="AD" clId="Web-{A71D547B-C55D-EAE1-C9A1-9F4F9A0766DA}" dt="2024-04-07T09:33:39.306" v="43" actId="20577"/>
          <ac:spMkLst>
            <pc:docMk/>
            <pc:sldMk cId="1793031880" sldId="270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A71D547B-C55D-EAE1-C9A1-9F4F9A0766DA}" dt="2024-04-07T16:57:30.879" v="763" actId="14100"/>
          <ac:spMkLst>
            <pc:docMk/>
            <pc:sldMk cId="1793031880" sldId="270"/>
            <ac:spMk id="3" creationId="{028B02EA-509E-2DD1-5CBE-F6BC9E1F9C64}"/>
          </ac:spMkLst>
        </pc:spChg>
      </pc:sldChg>
      <pc:sldChg chg="addSp delSp modSp delAnim">
        <pc:chgData name="Mia Gerber (STADIO - Centurion)" userId="S::miag@stadio.ac.za::d3f4434c-cc81-4823-ad51-d563427b1762" providerId="AD" clId="Web-{A71D547B-C55D-EAE1-C9A1-9F4F9A0766DA}" dt="2024-04-07T17:07:40.927" v="982" actId="1076"/>
        <pc:sldMkLst>
          <pc:docMk/>
          <pc:sldMk cId="1539739643" sldId="271"/>
        </pc:sldMkLst>
        <pc:spChg chg="mod">
          <ac:chgData name="Mia Gerber (STADIO - Centurion)" userId="S::miag@stadio.ac.za::d3f4434c-cc81-4823-ad51-d563427b1762" providerId="AD" clId="Web-{A71D547B-C55D-EAE1-C9A1-9F4F9A0766DA}" dt="2024-04-07T17:07:17.036" v="976" actId="20577"/>
          <ac:spMkLst>
            <pc:docMk/>
            <pc:sldMk cId="1539739643" sldId="271"/>
            <ac:spMk id="2" creationId="{E15E1799-0336-88DA-165B-33E6CAB91CB7}"/>
          </ac:spMkLst>
        </pc:spChg>
        <pc:spChg chg="del mod">
          <ac:chgData name="Mia Gerber (STADIO - Centurion)" userId="S::miag@stadio.ac.za::d3f4434c-cc81-4823-ad51-d563427b1762" providerId="AD" clId="Web-{A71D547B-C55D-EAE1-C9A1-9F4F9A0766DA}" dt="2024-04-07T17:05:46.440" v="934"/>
          <ac:spMkLst>
            <pc:docMk/>
            <pc:sldMk cId="1539739643" sldId="271"/>
            <ac:spMk id="3" creationId="{028B02EA-509E-2DD1-5CBE-F6BC9E1F9C64}"/>
          </ac:spMkLst>
        </pc:spChg>
        <pc:picChg chg="add mod ord modCrop">
          <ac:chgData name="Mia Gerber (STADIO - Centurion)" userId="S::miag@stadio.ac.za::d3f4434c-cc81-4823-ad51-d563427b1762" providerId="AD" clId="Web-{A71D547B-C55D-EAE1-C9A1-9F4F9A0766DA}" dt="2024-04-07T17:07:33.349" v="981" actId="14100"/>
          <ac:picMkLst>
            <pc:docMk/>
            <pc:sldMk cId="1539739643" sldId="271"/>
            <ac:picMk id="4" creationId="{F3A566E8-6A2A-E7CF-B77B-C4048A5E48C9}"/>
          </ac:picMkLst>
        </pc:picChg>
        <pc:picChg chg="add mod ord">
          <ac:chgData name="Mia Gerber (STADIO - Centurion)" userId="S::miag@stadio.ac.za::d3f4434c-cc81-4823-ad51-d563427b1762" providerId="AD" clId="Web-{A71D547B-C55D-EAE1-C9A1-9F4F9A0766DA}" dt="2024-04-07T17:07:40.927" v="982" actId="1076"/>
          <ac:picMkLst>
            <pc:docMk/>
            <pc:sldMk cId="1539739643" sldId="271"/>
            <ac:picMk id="5" creationId="{E2BC70D6-9C07-13BB-2FF5-90DE640A0A29}"/>
          </ac:picMkLst>
        </pc:picChg>
      </pc:sldChg>
      <pc:sldChg chg="modSp">
        <pc:chgData name="Mia Gerber (STADIO - Centurion)" userId="S::miag@stadio.ac.za::d3f4434c-cc81-4823-ad51-d563427b1762" providerId="AD" clId="Web-{A71D547B-C55D-EAE1-C9A1-9F4F9A0766DA}" dt="2024-04-07T17:10:14.588" v="1032" actId="20577"/>
        <pc:sldMkLst>
          <pc:docMk/>
          <pc:sldMk cId="91918549" sldId="272"/>
        </pc:sldMkLst>
        <pc:spChg chg="mod">
          <ac:chgData name="Mia Gerber (STADIO - Centurion)" userId="S::miag@stadio.ac.za::d3f4434c-cc81-4823-ad51-d563427b1762" providerId="AD" clId="Web-{A71D547B-C55D-EAE1-C9A1-9F4F9A0766DA}" dt="2024-04-07T09:39:38.738" v="412" actId="20577"/>
          <ac:spMkLst>
            <pc:docMk/>
            <pc:sldMk cId="91918549" sldId="272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A71D547B-C55D-EAE1-C9A1-9F4F9A0766DA}" dt="2024-04-07T17:10:14.588" v="1032" actId="20577"/>
          <ac:spMkLst>
            <pc:docMk/>
            <pc:sldMk cId="91918549" sldId="272"/>
            <ac:spMk id="3" creationId="{028B02EA-509E-2DD1-5CBE-F6BC9E1F9C64}"/>
          </ac:spMkLst>
        </pc:spChg>
      </pc:sldChg>
      <pc:sldChg chg="modSp add replId">
        <pc:chgData name="Mia Gerber (STADIO - Centurion)" userId="S::miag@stadio.ac.za::d3f4434c-cc81-4823-ad51-d563427b1762" providerId="AD" clId="Web-{A71D547B-C55D-EAE1-C9A1-9F4F9A0766DA}" dt="2024-04-07T17:09:23.087" v="1027" actId="20577"/>
        <pc:sldMkLst>
          <pc:docMk/>
          <pc:sldMk cId="731838421" sldId="273"/>
        </pc:sldMkLst>
        <pc:spChg chg="mod">
          <ac:chgData name="Mia Gerber (STADIO - Centurion)" userId="S::miag@stadio.ac.za::d3f4434c-cc81-4823-ad51-d563427b1762" providerId="AD" clId="Web-{A71D547B-C55D-EAE1-C9A1-9F4F9A0766DA}" dt="2024-04-07T09:34:29.386" v="104" actId="20577"/>
          <ac:spMkLst>
            <pc:docMk/>
            <pc:sldMk cId="731838421" sldId="273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A71D547B-C55D-EAE1-C9A1-9F4F9A0766DA}" dt="2024-04-07T17:09:23.087" v="1027" actId="20577"/>
          <ac:spMkLst>
            <pc:docMk/>
            <pc:sldMk cId="731838421" sldId="273"/>
            <ac:spMk id="3" creationId="{028B02EA-509E-2DD1-5CBE-F6BC9E1F9C64}"/>
          </ac:spMkLst>
        </pc:spChg>
      </pc:sldChg>
      <pc:sldChg chg="addSp modSp add ord replId">
        <pc:chgData name="Mia Gerber (STADIO - Centurion)" userId="S::miag@stadio.ac.za::d3f4434c-cc81-4823-ad51-d563427b1762" providerId="AD" clId="Web-{A71D547B-C55D-EAE1-C9A1-9F4F9A0766DA}" dt="2024-04-07T17:05:25.502" v="933" actId="1076"/>
        <pc:sldMkLst>
          <pc:docMk/>
          <pc:sldMk cId="1720483674" sldId="274"/>
        </pc:sldMkLst>
        <pc:spChg chg="mod">
          <ac:chgData name="Mia Gerber (STADIO - Centurion)" userId="S::miag@stadio.ac.za::d3f4434c-cc81-4823-ad51-d563427b1762" providerId="AD" clId="Web-{A71D547B-C55D-EAE1-C9A1-9F4F9A0766DA}" dt="2024-04-07T17:02:49.497" v="929" actId="20577"/>
          <ac:spMkLst>
            <pc:docMk/>
            <pc:sldMk cId="1720483674" sldId="274"/>
            <ac:spMk id="3" creationId="{028B02EA-509E-2DD1-5CBE-F6BC9E1F9C64}"/>
          </ac:spMkLst>
        </pc:spChg>
        <pc:picChg chg="add mod">
          <ac:chgData name="Mia Gerber (STADIO - Centurion)" userId="S::miag@stadio.ac.za::d3f4434c-cc81-4823-ad51-d563427b1762" providerId="AD" clId="Web-{A71D547B-C55D-EAE1-C9A1-9F4F9A0766DA}" dt="2024-04-07T17:05:25.502" v="933" actId="1076"/>
          <ac:picMkLst>
            <pc:docMk/>
            <pc:sldMk cId="1720483674" sldId="274"/>
            <ac:picMk id="4" creationId="{84BB8762-E675-D29E-785F-74C46A40D68C}"/>
          </ac:picMkLst>
        </pc:picChg>
      </pc:sldChg>
    </pc:docChg>
  </pc:docChgLst>
  <pc:docChgLst>
    <pc:chgData name="Mia Gerber (STADIO - Centurion)" userId="S::miag@stadio.ac.za::d3f4434c-cc81-4823-ad51-d563427b1762" providerId="AD" clId="Web-{9CBE32F9-FC75-99C6-4544-6D8ECBAF4919}"/>
    <pc:docChg chg="delSld modSld">
      <pc:chgData name="Mia Gerber (STADIO - Centurion)" userId="S::miag@stadio.ac.za::d3f4434c-cc81-4823-ad51-d563427b1762" providerId="AD" clId="Web-{9CBE32F9-FC75-99C6-4544-6D8ECBAF4919}" dt="2024-04-03T13:56:33.622" v="8" actId="20577"/>
      <pc:docMkLst>
        <pc:docMk/>
      </pc:docMkLst>
      <pc:sldChg chg="modSp">
        <pc:chgData name="Mia Gerber (STADIO - Centurion)" userId="S::miag@stadio.ac.za::d3f4434c-cc81-4823-ad51-d563427b1762" providerId="AD" clId="Web-{9CBE32F9-FC75-99C6-4544-6D8ECBAF4919}" dt="2024-04-03T13:56:17.543" v="0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CBE32F9-FC75-99C6-4544-6D8ECBAF4919}" dt="2024-04-03T13:56:17.543" v="0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modSp">
        <pc:chgData name="Mia Gerber (STADIO - Centurion)" userId="S::miag@stadio.ac.za::d3f4434c-cc81-4823-ad51-d563427b1762" providerId="AD" clId="Web-{9CBE32F9-FC75-99C6-4544-6D8ECBAF4919}" dt="2024-04-03T13:56:33.622" v="8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CBE32F9-FC75-99C6-4544-6D8ECBAF4919}" dt="2024-04-03T13:56:33.622" v="8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CBE32F9-FC75-99C6-4544-6D8ECBAF4919}" dt="2024-04-03T13:56:30.497" v="7" actId="20577"/>
          <ac:spMkLst>
            <pc:docMk/>
            <pc:sldMk cId="4270310816" sldId="279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9CBE32F9-FC75-99C6-4544-6D8ECBAF4919}" dt="2024-04-03T13:56:27.903" v="6"/>
        <pc:sldMkLst>
          <pc:docMk/>
          <pc:sldMk cId="1125269428" sldId="280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887" v="1"/>
        <pc:sldMkLst>
          <pc:docMk/>
          <pc:sldMk cId="1447633131" sldId="284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3"/>
        <pc:sldMkLst>
          <pc:docMk/>
          <pc:sldMk cId="1776165959" sldId="285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4"/>
        <pc:sldMkLst>
          <pc:docMk/>
          <pc:sldMk cId="2401736848" sldId="286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2"/>
        <pc:sldMkLst>
          <pc:docMk/>
          <pc:sldMk cId="2463223393" sldId="287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5"/>
        <pc:sldMkLst>
          <pc:docMk/>
          <pc:sldMk cId="1225933199" sldId="289"/>
        </pc:sldMkLst>
      </pc:sldChg>
    </pc:docChg>
  </pc:docChgLst>
  <pc:docChgLst>
    <pc:chgData name="Mia Gerber (STADIO - Centurion)" userId="S::miag@stadio.ac.za::d3f4434c-cc81-4823-ad51-d563427b1762" providerId="AD" clId="Web-{E066A38E-3599-1E7E-FA78-C3442BCA4A7E}"/>
    <pc:docChg chg="addSld modSld">
      <pc:chgData name="Mia Gerber (STADIO - Centurion)" userId="S::miag@stadio.ac.za::d3f4434c-cc81-4823-ad51-d563427b1762" providerId="AD" clId="Web-{E066A38E-3599-1E7E-FA78-C3442BCA4A7E}" dt="2024-04-05T18:42:47.114" v="10" actId="20577"/>
      <pc:docMkLst>
        <pc:docMk/>
      </pc:docMkLst>
      <pc:sldChg chg="modSp">
        <pc:chgData name="Mia Gerber (STADIO - Centurion)" userId="S::miag@stadio.ac.za::d3f4434c-cc81-4823-ad51-d563427b1762" providerId="AD" clId="Web-{E066A38E-3599-1E7E-FA78-C3442BCA4A7E}" dt="2024-04-05T18:42:11.863" v="2" actId="20577"/>
        <pc:sldMkLst>
          <pc:docMk/>
          <pc:sldMk cId="1793031880" sldId="270"/>
        </pc:sldMkLst>
        <pc:spChg chg="mod">
          <ac:chgData name="Mia Gerber (STADIO - Centurion)" userId="S::miag@stadio.ac.za::d3f4434c-cc81-4823-ad51-d563427b1762" providerId="AD" clId="Web-{E066A38E-3599-1E7E-FA78-C3442BCA4A7E}" dt="2024-04-05T18:42:02.581" v="1" actId="20577"/>
          <ac:spMkLst>
            <pc:docMk/>
            <pc:sldMk cId="1793031880" sldId="270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E066A38E-3599-1E7E-FA78-C3442BCA4A7E}" dt="2024-04-05T18:42:11.863" v="2" actId="20577"/>
          <ac:spMkLst>
            <pc:docMk/>
            <pc:sldMk cId="1793031880" sldId="270"/>
            <ac:spMk id="3" creationId="{028B02EA-509E-2DD1-5CBE-F6BC9E1F9C64}"/>
          </ac:spMkLst>
        </pc:spChg>
      </pc:sldChg>
      <pc:sldChg chg="modSp add replId">
        <pc:chgData name="Mia Gerber (STADIO - Centurion)" userId="S::miag@stadio.ac.za::d3f4434c-cc81-4823-ad51-d563427b1762" providerId="AD" clId="Web-{E066A38E-3599-1E7E-FA78-C3442BCA4A7E}" dt="2024-04-05T18:42:33.348" v="8" actId="20577"/>
        <pc:sldMkLst>
          <pc:docMk/>
          <pc:sldMk cId="1539739643" sldId="271"/>
        </pc:sldMkLst>
        <pc:spChg chg="mod">
          <ac:chgData name="Mia Gerber (STADIO - Centurion)" userId="S::miag@stadio.ac.za::d3f4434c-cc81-4823-ad51-d563427b1762" providerId="AD" clId="Web-{E066A38E-3599-1E7E-FA78-C3442BCA4A7E}" dt="2024-04-05T18:42:33.348" v="8" actId="20577"/>
          <ac:spMkLst>
            <pc:docMk/>
            <pc:sldMk cId="1539739643" sldId="271"/>
            <ac:spMk id="3" creationId="{028B02EA-509E-2DD1-5CBE-F6BC9E1F9C64}"/>
          </ac:spMkLst>
        </pc:spChg>
      </pc:sldChg>
      <pc:sldChg chg="modSp add replId">
        <pc:chgData name="Mia Gerber (STADIO - Centurion)" userId="S::miag@stadio.ac.za::d3f4434c-cc81-4823-ad51-d563427b1762" providerId="AD" clId="Web-{E066A38E-3599-1E7E-FA78-C3442BCA4A7E}" dt="2024-04-05T18:42:47.114" v="10" actId="20577"/>
        <pc:sldMkLst>
          <pc:docMk/>
          <pc:sldMk cId="91918549" sldId="272"/>
        </pc:sldMkLst>
        <pc:spChg chg="mod">
          <ac:chgData name="Mia Gerber (STADIO - Centurion)" userId="S::miag@stadio.ac.za::d3f4434c-cc81-4823-ad51-d563427b1762" providerId="AD" clId="Web-{E066A38E-3599-1E7E-FA78-C3442BCA4A7E}" dt="2024-04-05T18:42:47.114" v="10" actId="20577"/>
          <ac:spMkLst>
            <pc:docMk/>
            <pc:sldMk cId="91918549" sldId="272"/>
            <ac:spMk id="3" creationId="{028B02EA-509E-2DD1-5CBE-F6BC9E1F9C64}"/>
          </ac:spMkLst>
        </pc:spChg>
      </pc:sldChg>
    </pc:docChg>
  </pc:docChgLst>
  <pc:docChgLst>
    <pc:chgData name="Mia Gerber (STADIO - Centurion)" userId="S::miag@stadio.ac.za::d3f4434c-cc81-4823-ad51-d563427b1762" providerId="AD" clId="Web-{9933A6E4-BC6D-9F9F-280F-1D89BAF438B9}"/>
    <pc:docChg chg="addSld delSld modSld">
      <pc:chgData name="Mia Gerber (STADIO - Centurion)" userId="S::miag@stadio.ac.za::d3f4434c-cc81-4823-ad51-d563427b1762" providerId="AD" clId="Web-{9933A6E4-BC6D-9F9F-280F-1D89BAF438B9}" dt="2024-04-04T15:41:49.039" v="16"/>
      <pc:docMkLst>
        <pc:docMk/>
      </pc:docMkLst>
      <pc:sldChg chg="modSp">
        <pc:chgData name="Mia Gerber (STADIO - Centurion)" userId="S::miag@stadio.ac.za::d3f4434c-cc81-4823-ad51-d563427b1762" providerId="AD" clId="Web-{9933A6E4-BC6D-9F9F-280F-1D89BAF438B9}" dt="2024-04-04T15:41:08.742" v="1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933A6E4-BC6D-9F9F-280F-1D89BAF438B9}" dt="2024-04-04T15:41:08.742" v="1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new del">
        <pc:chgData name="Mia Gerber (STADIO - Centurion)" userId="S::miag@stadio.ac.za::d3f4434c-cc81-4823-ad51-d563427b1762" providerId="AD" clId="Web-{9933A6E4-BC6D-9F9F-280F-1D89BAF438B9}" dt="2024-04-04T15:41:49.039" v="16"/>
        <pc:sldMkLst>
          <pc:docMk/>
          <pc:sldMk cId="242176135" sldId="269"/>
        </pc:sldMkLst>
        <pc:spChg chg="add">
          <ac:chgData name="Mia Gerber (STADIO - Centurion)" userId="S::miag@stadio.ac.za::d3f4434c-cc81-4823-ad51-d563427b1762" providerId="AD" clId="Web-{9933A6E4-BC6D-9F9F-280F-1D89BAF438B9}" dt="2024-04-04T15:41:35.227" v="14"/>
          <ac:spMkLst>
            <pc:docMk/>
            <pc:sldMk cId="242176135" sldId="269"/>
            <ac:spMk id="4" creationId="{CF304153-0B93-40C6-9F73-9FD1EA099EE6}"/>
          </ac:spMkLst>
        </pc:spChg>
        <pc:spChg chg="add">
          <ac:chgData name="Mia Gerber (STADIO - Centurion)" userId="S::miag@stadio.ac.za::d3f4434c-cc81-4823-ad51-d563427b1762" providerId="AD" clId="Web-{9933A6E4-BC6D-9F9F-280F-1D89BAF438B9}" dt="2024-04-04T15:41:35.227" v="14"/>
          <ac:spMkLst>
            <pc:docMk/>
            <pc:sldMk cId="242176135" sldId="269"/>
            <ac:spMk id="5" creationId="{11401B6B-6414-38A0-1FF2-E90CB1B14A10}"/>
          </ac:spMkLst>
        </pc:spChg>
      </pc:sldChg>
      <pc:sldChg chg="new">
        <pc:chgData name="Mia Gerber (STADIO - Centurion)" userId="S::miag@stadio.ac.za::d3f4434c-cc81-4823-ad51-d563427b1762" providerId="AD" clId="Web-{9933A6E4-BC6D-9F9F-280F-1D89BAF438B9}" dt="2024-04-04T15:41:44.430" v="15"/>
        <pc:sldMkLst>
          <pc:docMk/>
          <pc:sldMk cId="1793031880" sldId="270"/>
        </pc:sldMkLst>
      </pc:sldChg>
      <pc:sldChg chg="del">
        <pc:chgData name="Mia Gerber (STADIO - Centurion)" userId="S::miag@stadio.ac.za::d3f4434c-cc81-4823-ad51-d563427b1762" providerId="AD" clId="Web-{9933A6E4-BC6D-9F9F-280F-1D89BAF438B9}" dt="2024-04-04T15:40:00.788" v="9"/>
        <pc:sldMkLst>
          <pc:docMk/>
          <pc:sldMk cId="4270310816" sldId="279"/>
        </pc:sldMkLst>
      </pc:sldChg>
      <pc:sldChg chg="del">
        <pc:chgData name="Mia Gerber (STADIO - Centurion)" userId="S::miag@stadio.ac.za::d3f4434c-cc81-4823-ad51-d563427b1762" providerId="AD" clId="Web-{9933A6E4-BC6D-9F9F-280F-1D89BAF438B9}" dt="2024-04-04T15:40:00.788" v="8"/>
        <pc:sldMkLst>
          <pc:docMk/>
          <pc:sldMk cId="1675334023" sldId="280"/>
        </pc:sldMkLst>
      </pc:sldChg>
      <pc:sldChg chg="del">
        <pc:chgData name="Mia Gerber (STADIO - Centurion)" userId="S::miag@stadio.ac.za::d3f4434c-cc81-4823-ad51-d563427b1762" providerId="AD" clId="Web-{9933A6E4-BC6D-9F9F-280F-1D89BAF438B9}" dt="2024-04-04T15:40:00.788" v="7"/>
        <pc:sldMkLst>
          <pc:docMk/>
          <pc:sldMk cId="1923427834" sldId="281"/>
        </pc:sldMkLst>
      </pc:sldChg>
      <pc:sldChg chg="del">
        <pc:chgData name="Mia Gerber (STADIO - Centurion)" userId="S::miag@stadio.ac.za::d3f4434c-cc81-4823-ad51-d563427b1762" providerId="AD" clId="Web-{9933A6E4-BC6D-9F9F-280F-1D89BAF438B9}" dt="2024-04-04T15:40:00.788" v="6"/>
        <pc:sldMkLst>
          <pc:docMk/>
          <pc:sldMk cId="1903066513" sldId="282"/>
        </pc:sldMkLst>
      </pc:sldChg>
    </pc:docChg>
  </pc:docChgLst>
  <pc:docChgLst>
    <pc:chgData name="Mia Gerber (STADIO - Centurion)" userId="S::miag@stadio.ac.za::d3f4434c-cc81-4823-ad51-d563427b1762" providerId="AD" clId="Web-{B0B567C9-6560-EA52-3D20-7AD6F898A2A6}"/>
    <pc:docChg chg="addSld modSld">
      <pc:chgData name="Mia Gerber (STADIO - Centurion)" userId="S::miag@stadio.ac.za::d3f4434c-cc81-4823-ad51-d563427b1762" providerId="AD" clId="Web-{B0B567C9-6560-EA52-3D20-7AD6F898A2A6}" dt="2024-04-03T14:21:20.540" v="153" actId="20577"/>
      <pc:docMkLst>
        <pc:docMk/>
      </pc:docMkLst>
      <pc:sldChg chg="modSp">
        <pc:chgData name="Mia Gerber (STADIO - Centurion)" userId="S::miag@stadio.ac.za::d3f4434c-cc81-4823-ad51-d563427b1762" providerId="AD" clId="Web-{B0B567C9-6560-EA52-3D20-7AD6F898A2A6}" dt="2024-04-03T14:17:13.709" v="36" actId="14100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B0B567C9-6560-EA52-3D20-7AD6F898A2A6}" dt="2024-04-03T14:17:13.709" v="36" actId="14100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delAnim">
        <pc:chgData name="Mia Gerber (STADIO - Centurion)" userId="S::miag@stadio.ac.za::d3f4434c-cc81-4823-ad51-d563427b1762" providerId="AD" clId="Web-{B0B567C9-6560-EA52-3D20-7AD6F898A2A6}" dt="2024-04-03T14:19:23.429" v="68" actId="20577"/>
        <pc:sldMkLst>
          <pc:docMk/>
          <pc:sldMk cId="4270310816" sldId="279"/>
        </pc:sldMkLst>
        <pc:spChg chg="add del mod">
          <ac:chgData name="Mia Gerber (STADIO - Centurion)" userId="S::miag@stadio.ac.za::d3f4434c-cc81-4823-ad51-d563427b1762" providerId="AD" clId="Web-{B0B567C9-6560-EA52-3D20-7AD6F898A2A6}" dt="2024-04-03T14:19:23.429" v="68" actId="20577"/>
          <ac:spMkLst>
            <pc:docMk/>
            <pc:sldMk cId="4270310816" sldId="279"/>
            <ac:spMk id="3" creationId="{F0E410BB-7F0C-824A-D91E-533F35A1027E}"/>
          </ac:spMkLst>
        </pc:spChg>
        <pc:spChg chg="del">
          <ac:chgData name="Mia Gerber (STADIO - Centurion)" userId="S::miag@stadio.ac.za::d3f4434c-cc81-4823-ad51-d563427b1762" providerId="AD" clId="Web-{B0B567C9-6560-EA52-3D20-7AD6F898A2A6}" dt="2024-04-03T14:18:47.616" v="44"/>
          <ac:spMkLst>
            <pc:docMk/>
            <pc:sldMk cId="4270310816" sldId="279"/>
            <ac:spMk id="5" creationId="{F0E410BB-7F0C-824A-D91E-533F35A1027E}"/>
          </ac:spMkLst>
        </pc:spChg>
        <pc:picChg chg="add del">
          <ac:chgData name="Mia Gerber (STADIO - Centurion)" userId="S::miag@stadio.ac.za::d3f4434c-cc81-4823-ad51-d563427b1762" providerId="AD" clId="Web-{B0B567C9-6560-EA52-3D20-7AD6F898A2A6}" dt="2024-04-03T14:18:42.710" v="42"/>
          <ac:picMkLst>
            <pc:docMk/>
            <pc:sldMk cId="4270310816" sldId="279"/>
            <ac:picMk id="4" creationId="{B7ECFCF0-E0BC-81DD-0BC8-B81CFF21BB34}"/>
          </ac:picMkLst>
        </pc:picChg>
      </pc:sldChg>
      <pc:sldChg chg="modSp new">
        <pc:chgData name="Mia Gerber (STADIO - Centurion)" userId="S::miag@stadio.ac.za::d3f4434c-cc81-4823-ad51-d563427b1762" providerId="AD" clId="Web-{B0B567C9-6560-EA52-3D20-7AD6F898A2A6}" dt="2024-04-03T14:20:07.820" v="79" actId="20577"/>
        <pc:sldMkLst>
          <pc:docMk/>
          <pc:sldMk cId="1675334023" sldId="280"/>
        </pc:sldMkLst>
        <pc:spChg chg="mod">
          <ac:chgData name="Mia Gerber (STADIO - Centurion)" userId="S::miag@stadio.ac.za::d3f4434c-cc81-4823-ad51-d563427b1762" providerId="AD" clId="Web-{B0B567C9-6560-EA52-3D20-7AD6F898A2A6}" dt="2024-04-03T14:20:07.820" v="79" actId="20577"/>
          <ac:spMkLst>
            <pc:docMk/>
            <pc:sldMk cId="1675334023" sldId="280"/>
            <ac:spMk id="2" creationId="{C2D05E0E-5A5F-3257-7F2E-B48A8D5A5571}"/>
          </ac:spMkLst>
        </pc:spChg>
      </pc:sldChg>
      <pc:sldChg chg="modSp new">
        <pc:chgData name="Mia Gerber (STADIO - Centurion)" userId="S::miag@stadio.ac.za::d3f4434c-cc81-4823-ad51-d563427b1762" providerId="AD" clId="Web-{B0B567C9-6560-EA52-3D20-7AD6F898A2A6}" dt="2024-04-03T14:20:49.914" v="99" actId="20577"/>
        <pc:sldMkLst>
          <pc:docMk/>
          <pc:sldMk cId="1923427834" sldId="281"/>
        </pc:sldMkLst>
        <pc:spChg chg="mod">
          <ac:chgData name="Mia Gerber (STADIO - Centurion)" userId="S::miag@stadio.ac.za::d3f4434c-cc81-4823-ad51-d563427b1762" providerId="AD" clId="Web-{B0B567C9-6560-EA52-3D20-7AD6F898A2A6}" dt="2024-04-03T14:20:49.914" v="99" actId="20577"/>
          <ac:spMkLst>
            <pc:docMk/>
            <pc:sldMk cId="1923427834" sldId="281"/>
            <ac:spMk id="2" creationId="{85D3212D-AA57-0A0D-6A0F-F5C8BC8198C7}"/>
          </ac:spMkLst>
        </pc:spChg>
      </pc:sldChg>
      <pc:sldChg chg="modSp new">
        <pc:chgData name="Mia Gerber (STADIO - Centurion)" userId="S::miag@stadio.ac.za::d3f4434c-cc81-4823-ad51-d563427b1762" providerId="AD" clId="Web-{B0B567C9-6560-EA52-3D20-7AD6F898A2A6}" dt="2024-04-03T14:21:20.540" v="153" actId="20577"/>
        <pc:sldMkLst>
          <pc:docMk/>
          <pc:sldMk cId="1903066513" sldId="282"/>
        </pc:sldMkLst>
        <pc:spChg chg="mod">
          <ac:chgData name="Mia Gerber (STADIO - Centurion)" userId="S::miag@stadio.ac.za::d3f4434c-cc81-4823-ad51-d563427b1762" providerId="AD" clId="Web-{B0B567C9-6560-EA52-3D20-7AD6F898A2A6}" dt="2024-04-03T14:21:20.540" v="153" actId="20577"/>
          <ac:spMkLst>
            <pc:docMk/>
            <pc:sldMk cId="1903066513" sldId="282"/>
            <ac:spMk id="2" creationId="{FD13A42F-4D38-9C48-8ACE-3401C72F5008}"/>
          </ac:spMkLst>
        </pc:spChg>
      </pc:sldChg>
    </pc:docChg>
  </pc:docChgLst>
  <pc:docChgLst>
    <pc:chgData name="Mia Gerber (STADIO - Centurion)" userId="S::miag@stadio.ac.za::d3f4434c-cc81-4823-ad51-d563427b1762" providerId="AD" clId="Web-{95616594-9F04-1412-6C03-040F032F93E6}"/>
    <pc:docChg chg="addSld delSld modSld sldOrd">
      <pc:chgData name="Mia Gerber (STADIO - Centurion)" userId="S::miag@stadio.ac.za::d3f4434c-cc81-4823-ad51-d563427b1762" providerId="AD" clId="Web-{95616594-9F04-1412-6C03-040F032F93E6}" dt="2024-03-28T06:03:21.289" v="1885"/>
      <pc:docMkLst>
        <pc:docMk/>
      </pc:docMkLst>
      <pc:sldChg chg="modSp">
        <pc:chgData name="Mia Gerber (STADIO - Centurion)" userId="S::miag@stadio.ac.za::d3f4434c-cc81-4823-ad51-d563427b1762" providerId="AD" clId="Web-{95616594-9F04-1412-6C03-040F032F93E6}" dt="2024-03-27T17:05:22.750" v="45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5616594-9F04-1412-6C03-040F032F93E6}" dt="2024-03-27T17:05:22.750" v="45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addAnim delAnim">
        <pc:chgData name="Mia Gerber (STADIO - Centurion)" userId="S::miag@stadio.ac.za::d3f4434c-cc81-4823-ad51-d563427b1762" providerId="AD" clId="Web-{95616594-9F04-1412-6C03-040F032F93E6}" dt="2024-03-28T06:00:19.626" v="1884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5616594-9F04-1412-6C03-040F032F93E6}" dt="2024-03-27T17:06:13.096" v="72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6:00:19.626" v="1884" actId="20577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05:25.594" v="49"/>
          <ac:picMkLst>
            <pc:docMk/>
            <pc:sldMk cId="4270310816" sldId="279"/>
            <ac:picMk id="3" creationId="{535CC9E1-E19B-D86A-A4B9-44D9DA2A874A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4.797" v="46"/>
          <ac:picMkLst>
            <pc:docMk/>
            <pc:sldMk cId="4270310816" sldId="279"/>
            <ac:picMk id="4" creationId="{DE3FB75A-C7DA-88B1-27F6-7D980BFA1A8D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82" v="47"/>
          <ac:picMkLst>
            <pc:docMk/>
            <pc:sldMk cId="4270310816" sldId="279"/>
            <ac:picMk id="6" creationId="{1B41833E-C9E3-809E-2A58-6BB769C395A0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97" v="48"/>
          <ac:picMkLst>
            <pc:docMk/>
            <pc:sldMk cId="4270310816" sldId="279"/>
            <ac:picMk id="7" creationId="{8182193E-A8BB-7373-B87C-729AEC2782FE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10:01.089" v="292" actId="14100"/>
          <ac:picMkLst>
            <pc:docMk/>
            <pc:sldMk cId="4270310816" sldId="279"/>
            <ac:picMk id="8" creationId="{B7ECFCF0-E0BC-81DD-0BC8-B81CFF21BB34}"/>
          </ac:picMkLst>
        </pc:picChg>
      </pc:sldChg>
      <pc:sldChg chg="delSp modSp">
        <pc:chgData name="Mia Gerber (STADIO - Centurion)" userId="S::miag@stadio.ac.za::d3f4434c-cc81-4823-ad51-d563427b1762" providerId="AD" clId="Web-{95616594-9F04-1412-6C03-040F032F93E6}" dt="2024-03-28T05:59:48.906" v="1883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95616594-9F04-1412-6C03-040F032F93E6}" dt="2024-03-27T17:10:19.215" v="306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5:59:48.906" v="1883" actId="20577"/>
          <ac:spMkLst>
            <pc:docMk/>
            <pc:sldMk cId="1125269428" sldId="280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10:21.996" v="308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del">
        <pc:chgData name="Mia Gerber (STADIO - Centurion)" userId="S::miag@stadio.ac.za::d3f4434c-cc81-4823-ad51-d563427b1762" providerId="AD" clId="Web-{95616594-9F04-1412-6C03-040F032F93E6}" dt="2024-03-27T17:43:11.274" v="1570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95616594-9F04-1412-6C03-040F032F93E6}" dt="2024-03-27T17:11:19.967" v="344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19.293" v="355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95616594-9F04-1412-6C03-040F032F93E6}" dt="2024-03-27T17:11:24.592" v="345"/>
        <pc:sldMkLst>
          <pc:docMk/>
          <pc:sldMk cId="1037002162" sldId="282"/>
        </pc:sldMkLst>
      </pc:sldChg>
      <pc:sldChg chg="del">
        <pc:chgData name="Mia Gerber (STADIO - Centurion)" userId="S::miag@stadio.ac.za::d3f4434c-cc81-4823-ad51-d563427b1762" providerId="AD" clId="Web-{95616594-9F04-1412-6C03-040F032F93E6}" dt="2024-03-27T17:24:51.091" v="377"/>
        <pc:sldMkLst>
          <pc:docMk/>
          <pc:sldMk cId="58824092" sldId="283"/>
        </pc:sldMkLst>
      </pc:sldChg>
      <pc:sldChg chg="modSp new">
        <pc:chgData name="Mia Gerber (STADIO - Centurion)" userId="S::miag@stadio.ac.za::d3f4434c-cc81-4823-ad51-d563427b1762" providerId="AD" clId="Web-{95616594-9F04-1412-6C03-040F032F93E6}" dt="2024-03-27T17:24:44.607" v="376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95616594-9F04-1412-6C03-040F032F93E6}" dt="2024-03-27T17:24:41.044" v="374" actId="20577"/>
          <ac:spMkLst>
            <pc:docMk/>
            <pc:sldMk cId="1447633131" sldId="284"/>
            <ac:spMk id="2" creationId="{383637A0-C989-9DCE-C4B1-A686EEE996E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44.607" v="376" actId="20577"/>
          <ac:spMkLst>
            <pc:docMk/>
            <pc:sldMk cId="1447633131" sldId="284"/>
            <ac:spMk id="3" creationId="{779E3BA7-5C41-20E4-949B-FF90620D9F24}"/>
          </ac:spMkLst>
        </pc:spChg>
      </pc:sldChg>
      <pc:sldChg chg="addSp modSp add replId addAnim delAnim">
        <pc:chgData name="Mia Gerber (STADIO - Centurion)" userId="S::miag@stadio.ac.za::d3f4434c-cc81-4823-ad51-d563427b1762" providerId="AD" clId="Web-{95616594-9F04-1412-6C03-040F032F93E6}" dt="2024-03-27T17:50:19.040" v="1606" actId="1076"/>
        <pc:sldMkLst>
          <pc:docMk/>
          <pc:sldMk cId="1776165959" sldId="285"/>
        </pc:sldMkLst>
        <pc:spChg chg="mod">
          <ac:chgData name="Mia Gerber (STADIO - Centurion)" userId="S::miag@stadio.ac.za::d3f4434c-cc81-4823-ad51-d563427b1762" providerId="AD" clId="Web-{95616594-9F04-1412-6C03-040F032F93E6}" dt="2024-03-27T17:46:55.001" v="1590" actId="1076"/>
          <ac:spMkLst>
            <pc:docMk/>
            <pc:sldMk cId="1776165959" sldId="285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95616594-9F04-1412-6C03-040F032F93E6}" dt="2024-03-27T17:50:10.758" v="1603" actId="1076"/>
          <ac:picMkLst>
            <pc:docMk/>
            <pc:sldMk cId="1776165959" sldId="285"/>
            <ac:picMk id="3" creationId="{2E392F88-7A42-6373-4DC6-A52FF7D8A23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2.227" v="1604" actId="1076"/>
          <ac:picMkLst>
            <pc:docMk/>
            <pc:sldMk cId="1776165959" sldId="285"/>
            <ac:picMk id="4" creationId="{CD60C774-4474-7FBA-F47D-AC98A3D78475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9.040" v="1606" actId="1076"/>
          <ac:picMkLst>
            <pc:docMk/>
            <pc:sldMk cId="1776165959" sldId="285"/>
            <ac:picMk id="6" creationId="{192C71E0-F1DB-3830-54CC-D3DD697D0FE2}"/>
          </ac:picMkLst>
        </pc:picChg>
      </pc:sldChg>
      <pc:sldChg chg="addSp modSp add ord replId">
        <pc:chgData name="Mia Gerber (STADIO - Centurion)" userId="S::miag@stadio.ac.za::d3f4434c-cc81-4823-ad51-d563427b1762" providerId="AD" clId="Web-{95616594-9F04-1412-6C03-040F032F93E6}" dt="2024-03-27T17:46:59.954" v="1591" actId="1076"/>
        <pc:sldMkLst>
          <pc:docMk/>
          <pc:sldMk cId="2401736848" sldId="286"/>
        </pc:sldMkLst>
        <pc:spChg chg="mod">
          <ac:chgData name="Mia Gerber (STADIO - Centurion)" userId="S::miag@stadio.ac.za::d3f4434c-cc81-4823-ad51-d563427b1762" providerId="AD" clId="Web-{95616594-9F04-1412-6C03-040F032F93E6}" dt="2024-03-27T17:46:59.954" v="1591" actId="1076"/>
          <ac:spMkLst>
            <pc:docMk/>
            <pc:sldMk cId="2401736848" sldId="286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95616594-9F04-1412-6C03-040F032F93E6}" dt="2024-03-27T17:46:38.281" v="1588"/>
          <ac:picMkLst>
            <pc:docMk/>
            <pc:sldMk cId="2401736848" sldId="286"/>
            <ac:picMk id="3" creationId="{FB524F90-3C54-3B8B-E7B1-E95A467C0032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22.625" v="1583" actId="14100"/>
          <ac:picMkLst>
            <pc:docMk/>
            <pc:sldMk cId="2401736848" sldId="286"/>
            <ac:picMk id="4" creationId="{78AD8536-4714-E6E1-9F04-75791545B3B4}"/>
          </ac:picMkLst>
        </pc:picChg>
        <pc:picChg chg="add mod ord">
          <ac:chgData name="Mia Gerber (STADIO - Centurion)" userId="S::miag@stadio.ac.za::d3f4434c-cc81-4823-ad51-d563427b1762" providerId="AD" clId="Web-{95616594-9F04-1412-6C03-040F032F93E6}" dt="2024-03-27T17:46:42.047" v="1589"/>
          <ac:picMkLst>
            <pc:docMk/>
            <pc:sldMk cId="2401736848" sldId="286"/>
            <ac:picMk id="6" creationId="{E9165528-F9D7-615F-619F-1CEB5FB5329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30.437" v="1585" actId="14100"/>
          <ac:picMkLst>
            <pc:docMk/>
            <pc:sldMk cId="2401736848" sldId="286"/>
            <ac:picMk id="7" creationId="{02ABB395-9E55-016B-3D3F-9EEF337151EB}"/>
          </ac:picMkLst>
        </pc:picChg>
      </pc:sldChg>
      <pc:sldChg chg="modSp add replId">
        <pc:chgData name="Mia Gerber (STADIO - Centurion)" userId="S::miag@stadio.ac.za::d3f4434c-cc81-4823-ad51-d563427b1762" providerId="AD" clId="Web-{95616594-9F04-1412-6C03-040F032F93E6}" dt="2024-03-27T17:42:03.177" v="1542" actId="20577"/>
        <pc:sldMkLst>
          <pc:docMk/>
          <pc:sldMk cId="2463223393" sldId="287"/>
        </pc:sldMkLst>
        <pc:spChg chg="mod">
          <ac:chgData name="Mia Gerber (STADIO - Centurion)" userId="S::miag@stadio.ac.za::d3f4434c-cc81-4823-ad51-d563427b1762" providerId="AD" clId="Web-{95616594-9F04-1412-6C03-040F032F93E6}" dt="2024-03-27T17:42:03.177" v="1542" actId="20577"/>
          <ac:spMkLst>
            <pc:docMk/>
            <pc:sldMk cId="2463223393" sldId="287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6:03:21.289" v="1885"/>
        <pc:sldMkLst>
          <pc:docMk/>
          <pc:sldMk cId="1139061678" sldId="288"/>
        </pc:sldMkLst>
        <pc:spChg chg="mod">
          <ac:chgData name="Mia Gerber (STADIO - Centurion)" userId="S::miag@stadio.ac.za::d3f4434c-cc81-4823-ad51-d563427b1762" providerId="AD" clId="Web-{95616594-9F04-1412-6C03-040F032F93E6}" dt="2024-03-27T17:55:55.849" v="1639" actId="20577"/>
          <ac:spMkLst>
            <pc:docMk/>
            <pc:sldMk cId="1139061678" sldId="288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7T17:57:06.977" v="1641"/>
        <pc:sldMkLst>
          <pc:docMk/>
          <pc:sldMk cId="308405521" sldId="289"/>
        </pc:sldMkLst>
        <pc:spChg chg="mod">
          <ac:chgData name="Mia Gerber (STADIO - Centurion)" userId="S::miag@stadio.ac.za::d3f4434c-cc81-4823-ad51-d563427b1762" providerId="AD" clId="Web-{95616594-9F04-1412-6C03-040F032F93E6}" dt="2024-03-27T17:55:59.615" v="1640" actId="20577"/>
          <ac:spMkLst>
            <pc:docMk/>
            <pc:sldMk cId="308405521" sldId="289"/>
            <ac:spMk id="5" creationId="{F0E410BB-7F0C-824A-D91E-533F35A1027E}"/>
          </ac:spMkLst>
        </pc:spChg>
      </pc:sldChg>
      <pc:sldChg chg="modSp add replId">
        <pc:chgData name="Mia Gerber (STADIO - Centurion)" userId="S::miag@stadio.ac.za::d3f4434c-cc81-4823-ad51-d563427b1762" providerId="AD" clId="Web-{95616594-9F04-1412-6C03-040F032F93E6}" dt="2024-03-28T05:59:38.562" v="1873" actId="20577"/>
        <pc:sldMkLst>
          <pc:docMk/>
          <pc:sldMk cId="1225933199" sldId="289"/>
        </pc:sldMkLst>
        <pc:spChg chg="mod">
          <ac:chgData name="Mia Gerber (STADIO - Centurion)" userId="S::miag@stadio.ac.za::d3f4434c-cc81-4823-ad51-d563427b1762" providerId="AD" clId="Web-{95616594-9F04-1412-6C03-040F032F93E6}" dt="2024-03-28T05:59:38.562" v="1873" actId="20577"/>
          <ac:spMkLst>
            <pc:docMk/>
            <pc:sldMk cId="1225933199" sldId="289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5:56:14.836" v="1795"/>
        <pc:sldMkLst>
          <pc:docMk/>
          <pc:sldMk cId="2872320126" sldId="290"/>
        </pc:sldMkLst>
        <pc:spChg chg="mod">
          <ac:chgData name="Mia Gerber (STADIO - Centurion)" userId="S::miag@stadio.ac.za::d3f4434c-cc81-4823-ad51-d563427b1762" providerId="AD" clId="Web-{95616594-9F04-1412-6C03-040F032F93E6}" dt="2024-03-28T05:56:10.883" v="1794" actId="20577"/>
          <ac:spMkLst>
            <pc:docMk/>
            <pc:sldMk cId="2872320126" sldId="290"/>
            <ac:spMk id="5" creationId="{F0E410BB-7F0C-824A-D91E-533F35A1027E}"/>
          </ac:spMkLst>
        </pc:spChg>
      </pc:sldChg>
    </pc:docChg>
  </pc:docChgLst>
  <pc:docChgLst>
    <pc:chgData name="Mia Gerber (STADIO - Centurion)" userId="S::miag@stadio.ac.za::d3f4434c-cc81-4823-ad51-d563427b1762" providerId="AD" clId="Web-{2E359512-7C64-EC76-B7B8-E97F48292A30}"/>
    <pc:docChg chg="modSld">
      <pc:chgData name="Mia Gerber (STADIO - Centurion)" userId="S::miag@stadio.ac.za::d3f4434c-cc81-4823-ad51-d563427b1762" providerId="AD" clId="Web-{2E359512-7C64-EC76-B7B8-E97F48292A30}" dt="2024-03-18T08:48:30.092" v="4"/>
      <pc:docMkLst>
        <pc:docMk/>
      </pc:docMkLst>
      <pc:sldChg chg="addAnim modAnim">
        <pc:chgData name="Mia Gerber (STADIO - Centurion)" userId="S::miag@stadio.ac.za::d3f4434c-cc81-4823-ad51-d563427b1762" providerId="AD" clId="Web-{2E359512-7C64-EC76-B7B8-E97F48292A30}" dt="2024-03-18T08:48:30.092" v="4"/>
        <pc:sldMkLst>
          <pc:docMk/>
          <pc:sldMk cId="841252603" sldId="276"/>
        </pc:sldMkLst>
      </pc:sldChg>
    </pc:docChg>
  </pc:docChgLst>
  <pc:docChgLst>
    <pc:chgData name="Mia Gerber (STADIO - Centurion)" userId="S::miag@stadio.ac.za::d3f4434c-cc81-4823-ad51-d563427b1762" providerId="AD" clId="Web-{CDD890E0-D507-B9C2-01D4-50B7248C3E29}"/>
    <pc:docChg chg="modSld">
      <pc:chgData name="Mia Gerber (STADIO - Centurion)" userId="S::miag@stadio.ac.za::d3f4434c-cc81-4823-ad51-d563427b1762" providerId="AD" clId="Web-{CDD890E0-D507-B9C2-01D4-50B7248C3E29}" dt="2024-03-11T08:36:15.944" v="0"/>
      <pc:docMkLst>
        <pc:docMk/>
      </pc:docMkLst>
      <pc:sldChg chg="addAnim">
        <pc:chgData name="Mia Gerber (STADIO - Centurion)" userId="S::miag@stadio.ac.za::d3f4434c-cc81-4823-ad51-d563427b1762" providerId="AD" clId="Web-{CDD890E0-D507-B9C2-01D4-50B7248C3E29}" dt="2024-03-11T08:36:15.944" v="0"/>
        <pc:sldMkLst>
          <pc:docMk/>
          <pc:sldMk cId="990029053" sldId="273"/>
        </pc:sldMkLst>
      </pc:sldChg>
    </pc:docChg>
  </pc:docChgLst>
  <pc:docChgLst>
    <pc:chgData name="Mia Gerber (STADIO - Centurion)" userId="S::miag@stadio.ac.za::d3f4434c-cc81-4823-ad51-d563427b1762" providerId="AD" clId="Web-{C1D1D273-FA21-84B5-524E-D062B733F23A}"/>
    <pc:docChg chg="addSld modSld">
      <pc:chgData name="Mia Gerber (STADIO - Centurion)" userId="S::miag@stadio.ac.za::d3f4434c-cc81-4823-ad51-d563427b1762" providerId="AD" clId="Web-{C1D1D273-FA21-84B5-524E-D062B733F23A}" dt="2024-03-24T19:12:28.204" v="323" actId="20577"/>
      <pc:docMkLst>
        <pc:docMk/>
      </pc:docMkLst>
      <pc:sldChg chg="addSp modSp addAnim">
        <pc:chgData name="Mia Gerber (STADIO - Centurion)" userId="S::miag@stadio.ac.za::d3f4434c-cc81-4823-ad51-d563427b1762" providerId="AD" clId="Web-{C1D1D273-FA21-84B5-524E-D062B733F23A}" dt="2024-03-24T19:10:56.092" v="183"/>
        <pc:sldMkLst>
          <pc:docMk/>
          <pc:sldMk cId="4270310816" sldId="279"/>
        </pc:sldMkLst>
        <pc:picChg chg="add mod">
          <ac:chgData name="Mia Gerber (STADIO - Centurion)" userId="S::miag@stadio.ac.za::d3f4434c-cc81-4823-ad51-d563427b1762" providerId="AD" clId="Web-{C1D1D273-FA21-84B5-524E-D062B733F23A}" dt="2024-03-24T19:10:49.529" v="182" actId="1076"/>
          <ac:picMkLst>
            <pc:docMk/>
            <pc:sldMk cId="4270310816" sldId="279"/>
            <ac:picMk id="3" creationId="{535CC9E1-E19B-D86A-A4B9-44D9DA2A874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6.670" v="181" actId="1076"/>
          <ac:picMkLst>
            <pc:docMk/>
            <pc:sldMk cId="4270310816" sldId="279"/>
            <ac:picMk id="4" creationId="{DE3FB75A-C7DA-88B1-27F6-7D980BFA1A8D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05.168" v="169" actId="14100"/>
          <ac:picMkLst>
            <pc:docMk/>
            <pc:sldMk cId="4270310816" sldId="279"/>
            <ac:picMk id="6" creationId="{1B41833E-C9E3-809E-2A58-6BB769C395A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2.404" v="180" actId="1076"/>
          <ac:picMkLst>
            <pc:docMk/>
            <pc:sldMk cId="4270310816" sldId="279"/>
            <ac:picMk id="7" creationId="{8182193E-A8BB-7373-B87C-729AEC2782FE}"/>
          </ac:picMkLst>
        </pc:picChg>
      </pc:sldChg>
      <pc:sldChg chg="addSp modSp add replId">
        <pc:chgData name="Mia Gerber (STADIO - Centurion)" userId="S::miag@stadio.ac.za::d3f4434c-cc81-4823-ad51-d563427b1762" providerId="AD" clId="Web-{C1D1D273-FA21-84B5-524E-D062B733F23A}" dt="2024-03-24T19:12:10.563" v="307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C1D1D273-FA21-84B5-524E-D062B733F23A}" dt="2024-03-24T14:37:26.653" v="9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10.563" v="307" actId="20577"/>
          <ac:spMkLst>
            <pc:docMk/>
            <pc:sldMk cId="1125269428" sldId="280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C1D1D273-FA21-84B5-524E-D062B733F23A}" dt="2024-03-24T19:05:36.520" v="159" actId="1076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9:12:28.204" v="323" actId="20577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C1D1D273-FA21-84B5-524E-D062B733F23A}" dt="2024-03-24T14:37:43.794" v="30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28.204" v="323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addSp delSp modSp add replId delAnim">
        <pc:chgData name="Mia Gerber (STADIO - Centurion)" userId="S::miag@stadio.ac.za::d3f4434c-cc81-4823-ad51-d563427b1762" providerId="AD" clId="Web-{C1D1D273-FA21-84B5-524E-D062B733F23A}" dt="2024-03-24T16:47:47.932" v="157" actId="1076"/>
        <pc:sldMkLst>
          <pc:docMk/>
          <pc:sldMk cId="1037002162" sldId="282"/>
        </pc:sldMkLst>
        <pc:spChg chg="mod">
          <ac:chgData name="Mia Gerber (STADIO - Centurion)" userId="S::miag@stadio.ac.za::d3f4434c-cc81-4823-ad51-d563427b1762" providerId="AD" clId="Web-{C1D1D273-FA21-84B5-524E-D062B733F23A}" dt="2024-03-24T14:38:14.608" v="47" actId="20577"/>
          <ac:spMkLst>
            <pc:docMk/>
            <pc:sldMk cId="1037002162" sldId="282"/>
            <ac:spMk id="2" creationId="{83990F5B-1A9B-C7DE-CFC6-EA6A151C9873}"/>
          </ac:spMkLst>
        </pc:spChg>
        <pc:spChg chg="del">
          <ac:chgData name="Mia Gerber (STADIO - Centurion)" userId="S::miag@stadio.ac.za::d3f4434c-cc81-4823-ad51-d563427b1762" providerId="AD" clId="Web-{C1D1D273-FA21-84B5-524E-D062B733F23A}" dt="2024-03-24T16:42:29.720" v="108"/>
          <ac:spMkLst>
            <pc:docMk/>
            <pc:sldMk cId="1037002162" sldId="282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C1D1D273-FA21-84B5-524E-D062B733F23A}" dt="2024-03-24T16:43:32.456" v="143"/>
          <ac:picMkLst>
            <pc:docMk/>
            <pc:sldMk cId="1037002162" sldId="282"/>
            <ac:picMk id="3" creationId="{5EE4BE72-1860-3CE3-B3B2-A1D2580FFC1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7.503" v="142" actId="1076"/>
          <ac:picMkLst>
            <pc:docMk/>
            <pc:sldMk cId="1037002162" sldId="282"/>
            <ac:picMk id="4" creationId="{21C2DD82-584D-7F46-41DF-BA20C847E8B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7.932" v="157" actId="1076"/>
          <ac:picMkLst>
            <pc:docMk/>
            <pc:sldMk cId="1037002162" sldId="282"/>
            <ac:picMk id="6" creationId="{6F334E8B-F8C2-2069-1D0F-999CAEF9A4F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05.268" v="132" actId="1076"/>
          <ac:picMkLst>
            <pc:docMk/>
            <pc:sldMk cId="1037002162" sldId="282"/>
            <ac:picMk id="7" creationId="{A253D308-6EA8-80DC-02FD-F6DF02D21D8A}"/>
          </ac:picMkLst>
        </pc:picChg>
        <pc:picChg chg="add del mod">
          <ac:chgData name="Mia Gerber (STADIO - Centurion)" userId="S::miag@stadio.ac.za::d3f4434c-cc81-4823-ad51-d563427b1762" providerId="AD" clId="Web-{C1D1D273-FA21-84B5-524E-D062B733F23A}" dt="2024-03-24T16:42:59.158" v="129"/>
          <ac:picMkLst>
            <pc:docMk/>
            <pc:sldMk cId="1037002162" sldId="282"/>
            <ac:picMk id="8" creationId="{4E38DC40-7C48-162C-90FD-9CF0B0F8FA96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12.877" v="136" actId="1076"/>
          <ac:picMkLst>
            <pc:docMk/>
            <pc:sldMk cId="1037002162" sldId="282"/>
            <ac:picMk id="9" creationId="{DF74C17D-689F-F038-A628-CA4599AEF157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50.642" v="125" actId="1076"/>
          <ac:picMkLst>
            <pc:docMk/>
            <pc:sldMk cId="1037002162" sldId="282"/>
            <ac:picMk id="10" creationId="{8CE696CC-BC47-A950-A436-54B0356AF98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5.643" v="141" actId="1076"/>
          <ac:picMkLst>
            <pc:docMk/>
            <pc:sldMk cId="1037002162" sldId="282"/>
            <ac:picMk id="11" creationId="{E1B30C30-210E-1122-8F23-D1F98C7DD67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41.845" v="122" actId="1076"/>
          <ac:picMkLst>
            <pc:docMk/>
            <pc:sldMk cId="1037002162" sldId="282"/>
            <ac:picMk id="12" creationId="{06B417D3-7B76-9DD9-87AF-788B28CA61C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35.923" v="119" actId="14100"/>
          <ac:picMkLst>
            <pc:docMk/>
            <pc:sldMk cId="1037002162" sldId="282"/>
            <ac:picMk id="13" creationId="{ED7ECD50-C51D-F9E3-4AF0-CA8DD5AF090C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6.041" v="156" actId="14100"/>
          <ac:picMkLst>
            <pc:docMk/>
            <pc:sldMk cId="1037002162" sldId="282"/>
            <ac:picMk id="14" creationId="{AD590B5A-85F0-FADB-39FA-BE3C77F8FDA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3.088" v="155" actId="1076"/>
          <ac:picMkLst>
            <pc:docMk/>
            <pc:sldMk cId="1037002162" sldId="282"/>
            <ac:picMk id="15" creationId="{ACF8DFE9-89F6-E02E-8575-F31D6415901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34.385" v="150" actId="1076"/>
          <ac:picMkLst>
            <pc:docMk/>
            <pc:sldMk cId="1037002162" sldId="282"/>
            <ac:picMk id="16" creationId="{86644452-5782-A850-28A0-13F7BE3C6C0F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4:39:48.267" v="51" actId="20577"/>
        <pc:sldMkLst>
          <pc:docMk/>
          <pc:sldMk cId="58824092" sldId="283"/>
        </pc:sldMkLst>
        <pc:spChg chg="mod">
          <ac:chgData name="Mia Gerber (STADIO - Centurion)" userId="S::miag@stadio.ac.za::d3f4434c-cc81-4823-ad51-d563427b1762" providerId="AD" clId="Web-{C1D1D273-FA21-84B5-524E-D062B733F23A}" dt="2024-03-24T14:39:48.267" v="51" actId="20577"/>
          <ac:spMkLst>
            <pc:docMk/>
            <pc:sldMk cId="58824092" sldId="283"/>
            <ac:spMk id="2" creationId="{83990F5B-1A9B-C7DE-CFC6-EA6A151C9873}"/>
          </ac:spMkLst>
        </pc:spChg>
      </pc:sldChg>
    </pc:docChg>
  </pc:docChgLst>
  <pc:docChgLst>
    <pc:chgData name="Mia Gerber (STADIO - Centurion)" userId="S::miag@stadio.ac.za::d3f4434c-cc81-4823-ad51-d563427b1762" providerId="AD" clId="Web-{21FC80FD-D929-C571-824B-6A1F07CABA5B}"/>
    <pc:docChg chg="delSld">
      <pc:chgData name="Mia Gerber (STADIO - Centurion)" userId="S::miag@stadio.ac.za::d3f4434c-cc81-4823-ad51-d563427b1762" providerId="AD" clId="Web-{21FC80FD-D929-C571-824B-6A1F07CABA5B}" dt="2024-02-04T12:08:40.235" v="2"/>
      <pc:docMkLst>
        <pc:docMk/>
      </pc:docMkLst>
      <pc:sldChg chg="del">
        <pc:chgData name="Mia Gerber (STADIO - Centurion)" userId="S::miag@stadio.ac.za::d3f4434c-cc81-4823-ad51-d563427b1762" providerId="AD" clId="Web-{21FC80FD-D929-C571-824B-6A1F07CABA5B}" dt="2024-02-04T12:08:40.235" v="0"/>
        <pc:sldMkLst>
          <pc:docMk/>
          <pc:sldMk cId="958254744" sldId="260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2"/>
        <pc:sldMkLst>
          <pc:docMk/>
          <pc:sldMk cId="3600373679" sldId="263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1"/>
        <pc:sldMkLst>
          <pc:docMk/>
          <pc:sldMk cId="3425207600" sldId="265"/>
        </pc:sldMkLst>
      </pc:sldChg>
    </pc:docChg>
  </pc:docChgLst>
  <pc:docChgLst>
    <pc:chgData name="Mia Gerber (STADIO - Centurion)" userId="S::miag@stadio.ac.za::d3f4434c-cc81-4823-ad51-d563427b1762" providerId="AD" clId="Web-{34E66D81-A8B9-0BDD-AFCA-28B9536A5D39}"/>
    <pc:docChg chg="modSld">
      <pc:chgData name="Mia Gerber (STADIO - Centurion)" userId="S::miag@stadio.ac.za::d3f4434c-cc81-4823-ad51-d563427b1762" providerId="AD" clId="Web-{34E66D81-A8B9-0BDD-AFCA-28B9536A5D39}" dt="2024-04-03T17:47:46.907" v="477" actId="20577"/>
      <pc:docMkLst>
        <pc:docMk/>
      </pc:docMkLst>
      <pc:sldChg chg="modSp addAnim">
        <pc:chgData name="Mia Gerber (STADIO - Centurion)" userId="S::miag@stadio.ac.za::d3f4434c-cc81-4823-ad51-d563427b1762" providerId="AD" clId="Web-{34E66D81-A8B9-0BDD-AFCA-28B9536A5D39}" dt="2024-04-03T17:42:21.678" v="464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34E66D81-A8B9-0BDD-AFCA-28B9536A5D39}" dt="2024-04-03T17:40:41.534" v="372" actId="20577"/>
          <ac:spMkLst>
            <pc:docMk/>
            <pc:sldMk cId="4270310816" sldId="279"/>
            <ac:spMk id="3" creationId="{F0E410BB-7F0C-824A-D91E-533F35A1027E}"/>
          </ac:spMkLst>
        </pc:spChg>
      </pc:sldChg>
      <pc:sldChg chg="modSp addAnim">
        <pc:chgData name="Mia Gerber (STADIO - Centurion)" userId="S::miag@stadio.ac.za::d3f4434c-cc81-4823-ad51-d563427b1762" providerId="AD" clId="Web-{34E66D81-A8B9-0BDD-AFCA-28B9536A5D39}" dt="2024-04-03T17:42:27.928" v="465"/>
        <pc:sldMkLst>
          <pc:docMk/>
          <pc:sldMk cId="1675334023" sldId="280"/>
        </pc:sldMkLst>
        <pc:spChg chg="mod">
          <ac:chgData name="Mia Gerber (STADIO - Centurion)" userId="S::miag@stadio.ac.za::d3f4434c-cc81-4823-ad51-d563427b1762" providerId="AD" clId="Web-{34E66D81-A8B9-0BDD-AFCA-28B9536A5D39}" dt="2024-04-03T17:40:37.659" v="370" actId="20577"/>
          <ac:spMkLst>
            <pc:docMk/>
            <pc:sldMk cId="1675334023" sldId="280"/>
            <ac:spMk id="3" creationId="{F17779A4-6ECF-6B5A-353E-709F0DC779EE}"/>
          </ac:spMkLst>
        </pc:spChg>
      </pc:sldChg>
      <pc:sldChg chg="addSp delSp modSp addAnim">
        <pc:chgData name="Mia Gerber (STADIO - Centurion)" userId="S::miag@stadio.ac.za::d3f4434c-cc81-4823-ad51-d563427b1762" providerId="AD" clId="Web-{34E66D81-A8B9-0BDD-AFCA-28B9536A5D39}" dt="2024-04-03T17:42:32.225" v="466"/>
        <pc:sldMkLst>
          <pc:docMk/>
          <pc:sldMk cId="1923427834" sldId="281"/>
        </pc:sldMkLst>
        <pc:spChg chg="mod">
          <ac:chgData name="Mia Gerber (STADIO - Centurion)" userId="S::miag@stadio.ac.za::d3f4434c-cc81-4823-ad51-d563427b1762" providerId="AD" clId="Web-{34E66D81-A8B9-0BDD-AFCA-28B9536A5D39}" dt="2024-04-03T17:40:33.112" v="368" actId="20577"/>
          <ac:spMkLst>
            <pc:docMk/>
            <pc:sldMk cId="1923427834" sldId="281"/>
            <ac:spMk id="3" creationId="{4A60829E-44BE-69FA-C144-A6AD590F471B}"/>
          </ac:spMkLst>
        </pc:spChg>
        <pc:spChg chg="add mod">
          <ac:chgData name="Mia Gerber (STADIO - Centurion)" userId="S::miag@stadio.ac.za::d3f4434c-cc81-4823-ad51-d563427b1762" providerId="AD" clId="Web-{34E66D81-A8B9-0BDD-AFCA-28B9536A5D39}" dt="2024-04-03T17:35:40.916" v="74" actId="1076"/>
          <ac:spMkLst>
            <pc:docMk/>
            <pc:sldMk cId="1923427834" sldId="281"/>
            <ac:spMk id="5" creationId="{BD4544FD-9D2B-919E-9A21-5BBA99A36EE4}"/>
          </ac:spMkLst>
        </pc:spChg>
        <pc:spChg chg="add del mod">
          <ac:chgData name="Mia Gerber (STADIO - Centurion)" userId="S::miag@stadio.ac.za::d3f4434c-cc81-4823-ad51-d563427b1762" providerId="AD" clId="Web-{34E66D81-A8B9-0BDD-AFCA-28B9536A5D39}" dt="2024-04-03T17:34:20.913" v="31"/>
          <ac:spMkLst>
            <pc:docMk/>
            <pc:sldMk cId="1923427834" sldId="281"/>
            <ac:spMk id="6" creationId="{811F5555-AA9D-B821-E647-A4CD45E4DF04}"/>
          </ac:spMkLst>
        </pc:spChg>
        <pc:spChg chg="add mod">
          <ac:chgData name="Mia Gerber (STADIO - Centurion)" userId="S::miag@stadio.ac.za::d3f4434c-cc81-4823-ad51-d563427b1762" providerId="AD" clId="Web-{34E66D81-A8B9-0BDD-AFCA-28B9536A5D39}" dt="2024-04-03T17:35:48.275" v="76" actId="1076"/>
          <ac:spMkLst>
            <pc:docMk/>
            <pc:sldMk cId="1923427834" sldId="281"/>
            <ac:spMk id="7" creationId="{0F99F16C-8CE4-CB22-A703-3FFA9708A3C3}"/>
          </ac:spMkLst>
        </pc:spChg>
        <pc:picChg chg="add mod">
          <ac:chgData name="Mia Gerber (STADIO - Centurion)" userId="S::miag@stadio.ac.za::d3f4434c-cc81-4823-ad51-d563427b1762" providerId="AD" clId="Web-{34E66D81-A8B9-0BDD-AFCA-28B9536A5D39}" dt="2024-04-03T17:34:39.414" v="53" actId="1076"/>
          <ac:picMkLst>
            <pc:docMk/>
            <pc:sldMk cId="1923427834" sldId="281"/>
            <ac:picMk id="4" creationId="{75EFCCEC-41C1-4722-F9F5-7D38B3A87934}"/>
          </ac:picMkLst>
        </pc:picChg>
      </pc:sldChg>
      <pc:sldChg chg="modSp addAnim">
        <pc:chgData name="Mia Gerber (STADIO - Centurion)" userId="S::miag@stadio.ac.za::d3f4434c-cc81-4823-ad51-d563427b1762" providerId="AD" clId="Web-{34E66D81-A8B9-0BDD-AFCA-28B9536A5D39}" dt="2024-04-03T17:47:46.907" v="477" actId="20577"/>
        <pc:sldMkLst>
          <pc:docMk/>
          <pc:sldMk cId="1903066513" sldId="282"/>
        </pc:sldMkLst>
        <pc:spChg chg="mod">
          <ac:chgData name="Mia Gerber (STADIO - Centurion)" userId="S::miag@stadio.ac.za::d3f4434c-cc81-4823-ad51-d563427b1762" providerId="AD" clId="Web-{34E66D81-A8B9-0BDD-AFCA-28B9536A5D39}" dt="2024-04-03T17:47:46.907" v="477" actId="20577"/>
          <ac:spMkLst>
            <pc:docMk/>
            <pc:sldMk cId="1903066513" sldId="282"/>
            <ac:spMk id="3" creationId="{AE12669E-1FD0-CB53-814B-91007C735219}"/>
          </ac:spMkLst>
        </pc:spChg>
      </pc:sldChg>
    </pc:docChg>
  </pc:docChgLst>
  <pc:docChgLst>
    <pc:chgData name="Mia Gerber (STADIO - Centurion)" userId="S::miag@stadio.ac.za::d3f4434c-cc81-4823-ad51-d563427b1762" providerId="AD" clId="Web-{10C69E73-60C1-C251-7041-BB84FEEC2EA9}"/>
    <pc:docChg chg="modSld">
      <pc:chgData name="Mia Gerber (STADIO - Centurion)" userId="S::miag@stadio.ac.za::d3f4434c-cc81-4823-ad51-d563427b1762" providerId="AD" clId="Web-{10C69E73-60C1-C251-7041-BB84FEEC2EA9}" dt="2024-03-21T16:48:44.941" v="4" actId="1076"/>
      <pc:docMkLst>
        <pc:docMk/>
      </pc:docMkLst>
      <pc:sldChg chg="addSp modSp">
        <pc:chgData name="Mia Gerber (STADIO - Centurion)" userId="S::miag@stadio.ac.za::d3f4434c-cc81-4823-ad51-d563427b1762" providerId="AD" clId="Web-{10C69E73-60C1-C251-7041-BB84FEEC2EA9}" dt="2024-03-21T16:30:35.171" v="1" actId="1076"/>
        <pc:sldMkLst>
          <pc:docMk/>
          <pc:sldMk cId="3050316331" sldId="278"/>
        </pc:sldMkLst>
        <pc:picChg chg="add mod">
          <ac:chgData name="Mia Gerber (STADIO - Centurion)" userId="S::miag@stadio.ac.za::d3f4434c-cc81-4823-ad51-d563427b1762" providerId="AD" clId="Web-{10C69E73-60C1-C251-7041-BB84FEEC2EA9}" dt="2024-03-21T16:30:35.171" v="1" actId="1076"/>
          <ac:picMkLst>
            <pc:docMk/>
            <pc:sldMk cId="3050316331" sldId="278"/>
            <ac:picMk id="4" creationId="{E373699E-618E-1460-210C-A4DD30D1B738}"/>
          </ac:picMkLst>
        </pc:picChg>
      </pc:sldChg>
      <pc:sldChg chg="addSp modSp">
        <pc:chgData name="Mia Gerber (STADIO - Centurion)" userId="S::miag@stadio.ac.za::d3f4434c-cc81-4823-ad51-d563427b1762" providerId="AD" clId="Web-{10C69E73-60C1-C251-7041-BB84FEEC2EA9}" dt="2024-03-21T16:48:44.941" v="4" actId="1076"/>
        <pc:sldMkLst>
          <pc:docMk/>
          <pc:sldMk cId="3289337586" sldId="281"/>
        </pc:sldMkLst>
        <pc:picChg chg="add mod">
          <ac:chgData name="Mia Gerber (STADIO - Centurion)" userId="S::miag@stadio.ac.za::d3f4434c-cc81-4823-ad51-d563427b1762" providerId="AD" clId="Web-{10C69E73-60C1-C251-7041-BB84FEEC2EA9}" dt="2024-03-21T16:48:44.941" v="4" actId="1076"/>
          <ac:picMkLst>
            <pc:docMk/>
            <pc:sldMk cId="3289337586" sldId="281"/>
            <ac:picMk id="4" creationId="{8D3FCC55-0D95-FB00-3D50-0E920EA24381}"/>
          </ac:picMkLst>
        </pc:picChg>
      </pc:sldChg>
    </pc:docChg>
  </pc:docChgLst>
  <pc:docChgLst>
    <pc:chgData name="Mia Gerber (STADIO - Centurion)" userId="S::miag@stadio.ac.za::d3f4434c-cc81-4823-ad51-d563427b1762" providerId="AD" clId="Web-{172F0D7B-60F8-D009-3400-7211DC52FB5E}"/>
    <pc:docChg chg="delSld modSld">
      <pc:chgData name="Mia Gerber (STADIO - Centurion)" userId="S::miag@stadio.ac.za::d3f4434c-cc81-4823-ad51-d563427b1762" providerId="AD" clId="Web-{172F0D7B-60F8-D009-3400-7211DC52FB5E}" dt="2024-03-24T13:28:38.177" v="36" actId="20577"/>
      <pc:docMkLst>
        <pc:docMk/>
      </pc:docMkLst>
      <pc:sldChg chg="modSp">
        <pc:chgData name="Mia Gerber (STADIO - Centurion)" userId="S::miag@stadio.ac.za::d3f4434c-cc81-4823-ad51-d563427b1762" providerId="AD" clId="Web-{172F0D7B-60F8-D009-3400-7211DC52FB5E}" dt="2024-03-24T11:25:31.149" v="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172F0D7B-60F8-D009-3400-7211DC52FB5E}" dt="2024-03-24T11:25:31.149" v="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172F0D7B-60F8-D009-3400-7211DC52FB5E}" dt="2024-03-24T13:28:38.177" v="36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172F0D7B-60F8-D009-3400-7211DC52FB5E}" dt="2024-03-24T13:26:17.987" v="29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72F0D7B-60F8-D009-3400-7211DC52FB5E}" dt="2024-03-24T13:28:38.177" v="36" actId="20577"/>
          <ac:spMkLst>
            <pc:docMk/>
            <pc:sldMk cId="4270310816" sldId="279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7"/>
        <pc:sldMkLst>
          <pc:docMk/>
          <pc:sldMk cId="2658828087" sldId="280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6"/>
        <pc:sldMkLst>
          <pc:docMk/>
          <pc:sldMk cId="3289337586" sldId="281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5"/>
        <pc:sldMkLst>
          <pc:docMk/>
          <pc:sldMk cId="3668372933" sldId="282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4"/>
        <pc:sldMkLst>
          <pc:docMk/>
          <pc:sldMk cId="2679212318" sldId="283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3"/>
        <pc:sldMkLst>
          <pc:docMk/>
          <pc:sldMk cId="4077435843" sldId="284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2"/>
        <pc:sldMkLst>
          <pc:docMk/>
          <pc:sldMk cId="3723596551" sldId="285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1"/>
        <pc:sldMkLst>
          <pc:docMk/>
          <pc:sldMk cId="2203616069" sldId="286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4.259" v="9"/>
        <pc:sldMkLst>
          <pc:docMk/>
          <pc:sldMk cId="947827021" sldId="287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0"/>
        <pc:sldMkLst>
          <pc:docMk/>
          <pc:sldMk cId="1464989545" sldId="288"/>
        </pc:sldMkLst>
      </pc:sldChg>
    </pc:docChg>
  </pc:docChgLst>
  <pc:docChgLst>
    <pc:chgData name="Mia Gerber (STADIO - Centurion)" userId="S::miag@stadio.ac.za::d3f4434c-cc81-4823-ad51-d563427b1762" providerId="AD" clId="Web-{56F51FEF-405D-5694-1A8A-E96C0B33921B}"/>
    <pc:docChg chg="addSld delSld modSld sldOrd">
      <pc:chgData name="Mia Gerber (STADIO - Centurion)" userId="S::miag@stadio.ac.za::d3f4434c-cc81-4823-ad51-d563427b1762" providerId="AD" clId="Web-{56F51FEF-405D-5694-1A8A-E96C0B33921B}" dt="2024-03-17T11:48:50.605" v="369" actId="20577"/>
      <pc:docMkLst>
        <pc:docMk/>
      </pc:docMkLst>
      <pc:sldChg chg="modSp">
        <pc:chgData name="Mia Gerber (STADIO - Centurion)" userId="S::miag@stadio.ac.za::d3f4434c-cc81-4823-ad51-d563427b1762" providerId="AD" clId="Web-{56F51FEF-405D-5694-1A8A-E96C0B33921B}" dt="2024-03-17T11:24:35.447" v="2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56F51FEF-405D-5694-1A8A-E96C0B33921B}" dt="2024-03-17T11:24:35.447" v="2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56F51FEF-405D-5694-1A8A-E96C0B33921B}" dt="2024-03-17T11:25:43.796" v="23"/>
        <pc:sldMkLst>
          <pc:docMk/>
          <pc:sldMk cId="3990982004" sldId="267"/>
        </pc:sldMkLst>
      </pc:sldChg>
      <pc:sldChg chg="addSp delSp modSp delAnim">
        <pc:chgData name="Mia Gerber (STADIO - Centurion)" userId="S::miag@stadio.ac.za::d3f4434c-cc81-4823-ad51-d563427b1762" providerId="AD" clId="Web-{56F51FEF-405D-5694-1A8A-E96C0B33921B}" dt="2024-03-17T11:27:33.038" v="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56F51FEF-405D-5694-1A8A-E96C0B33921B}" dt="2024-03-17T11:25:47.077" v="24" actId="20577"/>
          <ac:spMkLst>
            <pc:docMk/>
            <pc:sldMk cId="1268552804" sldId="269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56F51FEF-405D-5694-1A8A-E96C0B33921B}" dt="2024-03-17T11:27:33.038" v="31"/>
          <ac:spMkLst>
            <pc:docMk/>
            <pc:sldMk cId="1268552804" sldId="269"/>
            <ac:spMk id="3" creationId="{A7017CB6-8106-B653-75C6-78EB0DEE2036}"/>
          </ac:spMkLst>
        </pc:spChg>
        <pc:picChg chg="add mod ord">
          <ac:chgData name="Mia Gerber (STADIO - Centurion)" userId="S::miag@stadio.ac.za::d3f4434c-cc81-4823-ad51-d563427b1762" providerId="AD" clId="Web-{56F51FEF-405D-5694-1A8A-E96C0B33921B}" dt="2024-03-17T11:27:33.038" v="31"/>
          <ac:picMkLst>
            <pc:docMk/>
            <pc:sldMk cId="1268552804" sldId="269"/>
            <ac:picMk id="4" creationId="{387E8C71-1CDA-6A1B-F812-4CCF9DE49178}"/>
          </ac:picMkLst>
        </pc:picChg>
      </pc:sldChg>
      <pc:sldChg chg="del">
        <pc:chgData name="Mia Gerber (STADIO - Centurion)" userId="S::miag@stadio.ac.za::d3f4434c-cc81-4823-ad51-d563427b1762" providerId="AD" clId="Web-{56F51FEF-405D-5694-1A8A-E96C0B33921B}" dt="2024-03-17T11:25:54.656" v="29"/>
        <pc:sldMkLst>
          <pc:docMk/>
          <pc:sldMk cId="2039666279" sldId="270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8"/>
        <pc:sldMkLst>
          <pc:docMk/>
          <pc:sldMk cId="828333191" sldId="271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7"/>
        <pc:sldMkLst>
          <pc:docMk/>
          <pc:sldMk cId="141964732" sldId="272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6"/>
        <pc:sldMkLst>
          <pc:docMk/>
          <pc:sldMk cId="990029053" sldId="273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30"/>
        <pc:sldMkLst>
          <pc:docMk/>
          <pc:sldMk cId="200809142" sldId="274"/>
        </pc:sldMkLst>
      </pc:sldChg>
      <pc:sldChg chg="modSp">
        <pc:chgData name="Mia Gerber (STADIO - Centurion)" userId="S::miag@stadio.ac.za::d3f4434c-cc81-4823-ad51-d563427b1762" providerId="AD" clId="Web-{56F51FEF-405D-5694-1A8A-E96C0B33921B}" dt="2024-03-17T11:30:08.721" v="144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56F51FEF-405D-5694-1A8A-E96C0B33921B}" dt="2024-03-17T11:29:39.953" v="109" actId="20577"/>
          <ac:spMkLst>
            <pc:docMk/>
            <pc:sldMk cId="1909704959" sldId="275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8.721" v="144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30:03.142" v="140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56F51FEF-405D-5694-1A8A-E96C0B33921B}" dt="2024-03-17T11:29:52.517" v="137" actId="20577"/>
          <ac:spMkLst>
            <pc:docMk/>
            <pc:sldMk cId="841252603" sldId="27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3.142" v="140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48:50.605" v="369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56F51FEF-405D-5694-1A8A-E96C0B33921B}" dt="2024-03-17T11:33:16.438" v="206" actId="20577"/>
          <ac:spMkLst>
            <pc:docMk/>
            <pc:sldMk cId="4193918366" sldId="277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48:50.605" v="369" actId="20577"/>
          <ac:spMkLst>
            <pc:docMk/>
            <pc:sldMk cId="4193918366" sldId="277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56F51FEF-405D-5694-1A8A-E96C0B33921B}" dt="2024-03-17T11:28:40.840" v="62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56F51FEF-405D-5694-1A8A-E96C0B33921B}" dt="2024-03-17T11:28:29.292" v="58" actId="20577"/>
          <ac:spMkLst>
            <pc:docMk/>
            <pc:sldMk cId="3050316331" sldId="278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28:37.902" v="61" actId="20577"/>
          <ac:spMkLst>
            <pc:docMk/>
            <pc:sldMk cId="3050316331" sldId="278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8C5855B1-B1D7-294C-93A4-7599DE3B78F6}"/>
    <pc:docChg chg="addSld modSld">
      <pc:chgData name="Mia Gerber (STADIO - Centurion)" userId="S::miag@stadio.ac.za::d3f4434c-cc81-4823-ad51-d563427b1762" providerId="AD" clId="Web-{8C5855B1-B1D7-294C-93A4-7599DE3B78F6}" dt="2024-03-17T16:55:44.884" v="371"/>
      <pc:docMkLst>
        <pc:docMk/>
      </pc:docMkLst>
      <pc:sldChg chg="addSp delSp modSp">
        <pc:chgData name="Mia Gerber (STADIO - Centurion)" userId="S::miag@stadio.ac.za::d3f4434c-cc81-4823-ad51-d563427b1762" providerId="AD" clId="Web-{8C5855B1-B1D7-294C-93A4-7599DE3B78F6}" dt="2024-03-17T13:54:31.286" v="49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C5855B1-B1D7-294C-93A4-7599DE3B78F6}" dt="2024-03-17T13:53:23.893" v="24" actId="20577"/>
          <ac:spMkLst>
            <pc:docMk/>
            <pc:sldMk cId="1268552804" sldId="269"/>
            <ac:spMk id="2" creationId="{83990F5B-1A9B-C7DE-CFC6-EA6A151C9873}"/>
          </ac:spMkLst>
        </pc:spChg>
        <pc:spChg chg="add mod">
          <ac:chgData name="Mia Gerber (STADIO - Centurion)" userId="S::miag@stadio.ac.za::d3f4434c-cc81-4823-ad51-d563427b1762" providerId="AD" clId="Web-{8C5855B1-B1D7-294C-93A4-7599DE3B78F6}" dt="2024-03-17T13:54:31.286" v="49" actId="20577"/>
          <ac:spMkLst>
            <pc:docMk/>
            <pc:sldMk cId="1268552804" sldId="269"/>
            <ac:spMk id="5" creationId="{F3F99250-6E05-6FF0-D354-173FDA56123E}"/>
          </ac:spMkLst>
        </pc:spChg>
        <pc:picChg chg="del">
          <ac:chgData name="Mia Gerber (STADIO - Centurion)" userId="S::miag@stadio.ac.za::d3f4434c-cc81-4823-ad51-d563427b1762" providerId="AD" clId="Web-{8C5855B1-B1D7-294C-93A4-7599DE3B78F6}" dt="2024-03-17T13:53:11.424" v="1"/>
          <ac:picMkLst>
            <pc:docMk/>
            <pc:sldMk cId="1268552804" sldId="269"/>
            <ac:picMk id="4" creationId="{387E8C71-1CDA-6A1B-F812-4CCF9DE49178}"/>
          </ac:picMkLst>
        </pc:picChg>
      </pc:sldChg>
      <pc:sldChg chg="modSp">
        <pc:chgData name="Mia Gerber (STADIO - Centurion)" userId="S::miag@stadio.ac.za::d3f4434c-cc81-4823-ad51-d563427b1762" providerId="AD" clId="Web-{8C5855B1-B1D7-294C-93A4-7599DE3B78F6}" dt="2024-03-17T16:44:19.693" v="346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C5855B1-B1D7-294C-93A4-7599DE3B78F6}" dt="2024-03-17T16:44:19.693" v="346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8C5855B1-B1D7-294C-93A4-7599DE3B78F6}" dt="2024-03-17T16:44:13.818" v="345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8C5855B1-B1D7-294C-93A4-7599DE3B78F6}" dt="2024-03-17T16:44:13.818" v="345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addSp delSp modSp">
        <pc:chgData name="Mia Gerber (STADIO - Centurion)" userId="S::miag@stadio.ac.za::d3f4434c-cc81-4823-ad51-d563427b1762" providerId="AD" clId="Web-{8C5855B1-B1D7-294C-93A4-7599DE3B78F6}" dt="2024-03-17T16:55:44.884" v="371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8C5855B1-B1D7-294C-93A4-7599DE3B78F6}" dt="2024-03-17T16:55:10.930" v="363" actId="20577"/>
          <ac:spMkLst>
            <pc:docMk/>
            <pc:sldMk cId="4193918366" sldId="277"/>
            <ac:spMk id="3" creationId="{A7017CB6-8106-B653-75C6-78EB0DEE2036}"/>
          </ac:spMkLst>
        </pc:spChg>
        <pc:inkChg chg="add">
          <ac:chgData name="Mia Gerber (STADIO - Centurion)" userId="S::miag@stadio.ac.za::d3f4434c-cc81-4823-ad51-d563427b1762" providerId="AD" clId="Web-{8C5855B1-B1D7-294C-93A4-7599DE3B78F6}" dt="2024-03-17T16:55:37.571" v="364"/>
          <ac:inkMkLst>
            <pc:docMk/>
            <pc:sldMk cId="4193918366" sldId="277"/>
            <ac:inkMk id="4" creationId="{F1711971-F44A-86EE-DB76-477D960C3585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38.243" v="365"/>
          <ac:inkMkLst>
            <pc:docMk/>
            <pc:sldMk cId="4193918366" sldId="277"/>
            <ac:inkMk id="5" creationId="{EC687CBF-2586-D054-EB4A-B45F9184BEF4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478" v="366"/>
          <ac:inkMkLst>
            <pc:docMk/>
            <pc:sldMk cId="4193918366" sldId="277"/>
            <ac:inkMk id="6" creationId="{A6665671-D169-D5C1-1F5C-2DF4ECE743DA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931" v="367"/>
          <ac:inkMkLst>
            <pc:docMk/>
            <pc:sldMk cId="4193918366" sldId="277"/>
            <ac:inkMk id="7" creationId="{D78B266F-16A2-D51E-505F-471E5B934201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4.884" v="371"/>
          <ac:inkMkLst>
            <pc:docMk/>
            <pc:sldMk cId="4193918366" sldId="277"/>
            <ac:inkMk id="8" creationId="{71C391CE-245F-B114-B264-E628D15BC5EE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3.743" v="370"/>
          <ac:inkMkLst>
            <pc:docMk/>
            <pc:sldMk cId="4193918366" sldId="277"/>
            <ac:inkMk id="9" creationId="{23057008-8801-395C-3013-7E57FBFA811D}"/>
          </ac:inkMkLst>
        </pc:inkChg>
      </pc:sldChg>
      <pc:sldChg chg="addSp modSp">
        <pc:chgData name="Mia Gerber (STADIO - Centurion)" userId="S::miag@stadio.ac.za::d3f4434c-cc81-4823-ad51-d563427b1762" providerId="AD" clId="Web-{8C5855B1-B1D7-294C-93A4-7599DE3B78F6}" dt="2024-03-17T16:44:22.897" v="347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8C5855B1-B1D7-294C-93A4-7599DE3B78F6}" dt="2024-03-17T16:44:22.897" v="347" actId="20577"/>
          <ac:spMkLst>
            <pc:docMk/>
            <pc:sldMk cId="3050316331" sldId="278"/>
            <ac:spMk id="3" creationId="{A7017CB6-8106-B653-75C6-78EB0DEE2036}"/>
          </ac:spMkLst>
        </pc:spChg>
        <pc:picChg chg="add mod">
          <ac:chgData name="Mia Gerber (STADIO - Centurion)" userId="S::miag@stadio.ac.za::d3f4434c-cc81-4823-ad51-d563427b1762" providerId="AD" clId="Web-{8C5855B1-B1D7-294C-93A4-7599DE3B78F6}" dt="2024-03-17T14:53:06.044" v="94" actId="1076"/>
          <ac:picMkLst>
            <pc:docMk/>
            <pc:sldMk cId="3050316331" sldId="278"/>
            <ac:picMk id="4" creationId="{2AD7FD4D-D22A-6BBE-1821-0A614059794F}"/>
          </ac:picMkLst>
        </pc:picChg>
      </pc:sldChg>
      <pc:sldChg chg="add replId">
        <pc:chgData name="Mia Gerber (STADIO - Centurion)" userId="S::miag@stadio.ac.za::d3f4434c-cc81-4823-ad51-d563427b1762" providerId="AD" clId="Web-{8C5855B1-B1D7-294C-93A4-7599DE3B78F6}" dt="2024-03-17T13:53:08.674" v="0"/>
        <pc:sldMkLst>
          <pc:docMk/>
          <pc:sldMk cId="4270310816" sldId="279"/>
        </pc:sldMkLst>
      </pc:sldChg>
      <pc:sldChg chg="add replId">
        <pc:chgData name="Mia Gerber (STADIO - Centurion)" userId="S::miag@stadio.ac.za::d3f4434c-cc81-4823-ad51-d563427b1762" providerId="AD" clId="Web-{8C5855B1-B1D7-294C-93A4-7599DE3B78F6}" dt="2024-03-17T16:55:03.648" v="350"/>
        <pc:sldMkLst>
          <pc:docMk/>
          <pc:sldMk cId="4019324557" sldId="280"/>
        </pc:sldMkLst>
      </pc:sldChg>
    </pc:docChg>
  </pc:docChgLst>
  <pc:docChgLst>
    <pc:chgData name="Mia Gerber (STADIO - Centurion)" userId="S::miag@stadio.ac.za::d3f4434c-cc81-4823-ad51-d563427b1762" providerId="AD" clId="Web-{F1692F75-A0AA-7D1A-ABED-5EE0D50DD172}"/>
    <pc:docChg chg="modSld">
      <pc:chgData name="Mia Gerber (STADIO - Centurion)" userId="S::miag@stadio.ac.za::d3f4434c-cc81-4823-ad51-d563427b1762" providerId="AD" clId="Web-{F1692F75-A0AA-7D1A-ABED-5EE0D50DD172}" dt="2024-03-21T17:05:19.935" v="37" actId="1076"/>
      <pc:docMkLst>
        <pc:docMk/>
      </pc:docMkLst>
      <pc:sldChg chg="addSp modSp">
        <pc:chgData name="Mia Gerber (STADIO - Centurion)" userId="S::miag@stadio.ac.za::d3f4434c-cc81-4823-ad51-d563427b1762" providerId="AD" clId="Web-{F1692F75-A0AA-7D1A-ABED-5EE0D50DD172}" dt="2024-03-21T17:05:19.935" v="37" actId="1076"/>
        <pc:sldMkLst>
          <pc:docMk/>
          <pc:sldMk cId="2658828087" sldId="280"/>
        </pc:sldMkLst>
        <pc:spChg chg="add mod">
          <ac:chgData name="Mia Gerber (STADIO - Centurion)" userId="S::miag@stadio.ac.za::d3f4434c-cc81-4823-ad51-d563427b1762" providerId="AD" clId="Web-{F1692F75-A0AA-7D1A-ABED-5EE0D50DD172}" dt="2024-03-21T17:05:19.935" v="36" actId="1076"/>
          <ac:spMkLst>
            <pc:docMk/>
            <pc:sldMk cId="2658828087" sldId="280"/>
            <ac:spMk id="7" creationId="{9A21BD3F-3A45-DE44-C3AB-56AB62937AB5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5:19.935" v="37" actId="1076"/>
          <ac:spMkLst>
            <pc:docMk/>
            <pc:sldMk cId="2658828087" sldId="280"/>
            <ac:spMk id="9" creationId="{51CDDA25-C6D7-F9DF-A336-4351021044D9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5:09.512" v="33" actId="14100"/>
          <ac:picMkLst>
            <pc:docMk/>
            <pc:sldMk cId="2658828087" sldId="280"/>
            <ac:picMk id="4" creationId="{84E70AE7-A7BD-C6CA-DD20-BE95CCB43C19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5:01.606" v="30" actId="1076"/>
          <ac:picMkLst>
            <pc:docMk/>
            <pc:sldMk cId="2658828087" sldId="280"/>
            <ac:picMk id="5" creationId="{BE11B4AE-3936-A65D-1688-0BE7B5A6DA50}"/>
          </ac:picMkLst>
        </pc:picChg>
      </pc:sldChg>
      <pc:sldChg chg="modSp">
        <pc:chgData name="Mia Gerber (STADIO - Centurion)" userId="S::miag@stadio.ac.za::d3f4434c-cc81-4823-ad51-d563427b1762" providerId="AD" clId="Web-{F1692F75-A0AA-7D1A-ABED-5EE0D50DD172}" dt="2024-03-21T16:49:18.054" v="3" actId="1076"/>
        <pc:sldMkLst>
          <pc:docMk/>
          <pc:sldMk cId="3289337586" sldId="281"/>
        </pc:sldMkLst>
        <pc:picChg chg="mod">
          <ac:chgData name="Mia Gerber (STADIO - Centurion)" userId="S::miag@stadio.ac.za::d3f4434c-cc81-4823-ad51-d563427b1762" providerId="AD" clId="Web-{F1692F75-A0AA-7D1A-ABED-5EE0D50DD172}" dt="2024-03-21T16:49:18.054" v="3" actId="1076"/>
          <ac:picMkLst>
            <pc:docMk/>
            <pc:sldMk cId="3289337586" sldId="281"/>
            <ac:picMk id="4" creationId="{8D3FCC55-0D95-FB00-3D50-0E920EA24381}"/>
          </ac:picMkLst>
        </pc:picChg>
      </pc:sldChg>
      <pc:sldChg chg="addSp modSp">
        <pc:chgData name="Mia Gerber (STADIO - Centurion)" userId="S::miag@stadio.ac.za::d3f4434c-cc81-4823-ad51-d563427b1762" providerId="AD" clId="Web-{F1692F75-A0AA-7D1A-ABED-5EE0D50DD172}" dt="2024-03-21T17:04:51.621" v="28"/>
        <pc:sldMkLst>
          <pc:docMk/>
          <pc:sldMk cId="3668372933" sldId="282"/>
        </pc:sldMkLst>
        <pc:spChg chg="add mod">
          <ac:chgData name="Mia Gerber (STADIO - Centurion)" userId="S::miag@stadio.ac.za::d3f4434c-cc81-4823-ad51-d563427b1762" providerId="AD" clId="Web-{F1692F75-A0AA-7D1A-ABED-5EE0D50DD172}" dt="2024-03-21T17:03:57.041" v="22" actId="1076"/>
          <ac:spMkLst>
            <pc:docMk/>
            <pc:sldMk cId="3668372933" sldId="282"/>
            <ac:spMk id="6" creationId="{5A9C4434-8546-31D7-E5AF-A6CC96C9A4D6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4:51.621" v="28"/>
          <ac:spMkLst>
            <pc:docMk/>
            <pc:sldMk cId="3668372933" sldId="282"/>
            <ac:spMk id="7" creationId="{FDF3F0AC-E13C-DF00-5CDA-6E13C79365AD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3:22.008" v="17" actId="14100"/>
          <ac:picMkLst>
            <pc:docMk/>
            <pc:sldMk cId="3668372933" sldId="282"/>
            <ac:picMk id="4" creationId="{155CF24E-8CD2-B36D-7498-6834AC8C9EB1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3:19.555" v="16" actId="1076"/>
          <ac:picMkLst>
            <pc:docMk/>
            <pc:sldMk cId="3668372933" sldId="282"/>
            <ac:picMk id="5" creationId="{DCFE9ED3-A57B-183E-E362-81E8C9D79A14}"/>
          </ac:picMkLst>
        </pc:picChg>
      </pc:sldChg>
    </pc:docChg>
  </pc:docChgLst>
  <pc:docChgLst>
    <pc:chgData name="Mia Gerber (STADIO - Centurion)" userId="S::miag@stadio.ac.za::d3f4434c-cc81-4823-ad51-d563427b1762" providerId="AD" clId="Web-{0CE49B9A-EF4E-1EE0-DBE6-E1485ED7E62B}"/>
    <pc:docChg chg="delSld modSld">
      <pc:chgData name="Mia Gerber (STADIO - Centurion)" userId="S::miag@stadio.ac.za::d3f4434c-cc81-4823-ad51-d563427b1762" providerId="AD" clId="Web-{0CE49B9A-EF4E-1EE0-DBE6-E1485ED7E62B}" dt="2024-03-22T06:52:59.287" v="244" actId="20577"/>
      <pc:docMkLst>
        <pc:docMk/>
      </pc:docMkLst>
      <pc:sldChg chg="modSp del">
        <pc:chgData name="Mia Gerber (STADIO - Centurion)" userId="S::miag@stadio.ac.za::d3f4434c-cc81-4823-ad51-d563427b1762" providerId="AD" clId="Web-{0CE49B9A-EF4E-1EE0-DBE6-E1485ED7E62B}" dt="2024-03-22T05:54:48.541" v="22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CE49B9A-EF4E-1EE0-DBE6-E1485ED7E62B}" dt="2024-03-22T05:13:44.514" v="226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6:52:59.287" v="244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0CE49B9A-EF4E-1EE0-DBE6-E1485ED7E62B}" dt="2024-03-22T06:52:59.287" v="244" actId="20577"/>
          <ac:spMkLst>
            <pc:docMk/>
            <pc:sldMk cId="3050316331" sldId="278"/>
            <ac:spMk id="2" creationId="{83990F5B-1A9B-C7DE-CFC6-EA6A151C9873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4:58:54.854" v="188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0CE49B9A-EF4E-1EE0-DBE6-E1485ED7E62B}" dt="2024-03-22T04:58:54.854" v="188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delSp">
        <pc:chgData name="Mia Gerber (STADIO - Centurion)" userId="S::miag@stadio.ac.za::d3f4434c-cc81-4823-ad51-d563427b1762" providerId="AD" clId="Web-{0CE49B9A-EF4E-1EE0-DBE6-E1485ED7E62B}" dt="2024-03-22T05:02:20.011" v="224"/>
        <pc:sldMkLst>
          <pc:docMk/>
          <pc:sldMk cId="4077435843" sldId="284"/>
        </pc:sldMkLst>
        <pc:cxnChg chg="del">
          <ac:chgData name="Mia Gerber (STADIO - Centurion)" userId="S::miag@stadio.ac.za::d3f4434c-cc81-4823-ad51-d563427b1762" providerId="AD" clId="Web-{0CE49B9A-EF4E-1EE0-DBE6-E1485ED7E62B}" dt="2024-03-22T05:02:20.011" v="224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delSp">
        <pc:chgData name="Mia Gerber (STADIO - Centurion)" userId="S::miag@stadio.ac.za::d3f4434c-cc81-4823-ad51-d563427b1762" providerId="AD" clId="Web-{0CE49B9A-EF4E-1EE0-DBE6-E1485ED7E62B}" dt="2024-03-22T05:02:23.199" v="225"/>
        <pc:sldMkLst>
          <pc:docMk/>
          <pc:sldMk cId="3723596551" sldId="285"/>
        </pc:sldMkLst>
        <pc:cxnChg chg="del">
          <ac:chgData name="Mia Gerber (STADIO - Centurion)" userId="S::miag@stadio.ac.za::d3f4434c-cc81-4823-ad51-d563427b1762" providerId="AD" clId="Web-{0CE49B9A-EF4E-1EE0-DBE6-E1485ED7E62B}" dt="2024-03-22T05:02:23.199" v="225"/>
          <ac:cxnSpMkLst>
            <pc:docMk/>
            <pc:sldMk cId="3723596551" sldId="285"/>
            <ac:cxnSpMk id="26" creationId="{3DA47F0F-20DB-D69A-70CC-E0C0307BB986}"/>
          </ac:cxnSpMkLst>
        </pc:cxnChg>
      </pc:sldChg>
      <pc:sldChg chg="modSp">
        <pc:chgData name="Mia Gerber (STADIO - Centurion)" userId="S::miag@stadio.ac.za::d3f4434c-cc81-4823-ad51-d563427b1762" providerId="AD" clId="Web-{0CE49B9A-EF4E-1EE0-DBE6-E1485ED7E62B}" dt="2024-03-22T05:01:49.089" v="223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0CE49B9A-EF4E-1EE0-DBE6-E1485ED7E62B}" dt="2024-03-22T05:01:49.089" v="223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46F81334-B582-6111-3115-66535A9BFA89}"/>
    <pc:docChg chg="modSld">
      <pc:chgData name="Mia Gerber (STADIO - Centurion)" userId="S::miag@stadio.ac.za::d3f4434c-cc81-4823-ad51-d563427b1762" providerId="AD" clId="Web-{46F81334-B582-6111-3115-66535A9BFA89}" dt="2024-03-28T06:06:58.547" v="18" actId="20577"/>
      <pc:docMkLst>
        <pc:docMk/>
      </pc:docMkLst>
      <pc:sldChg chg="modSp">
        <pc:chgData name="Mia Gerber (STADIO - Centurion)" userId="S::miag@stadio.ac.za::d3f4434c-cc81-4823-ad51-d563427b1762" providerId="AD" clId="Web-{46F81334-B582-6111-3115-66535A9BFA89}" dt="2024-03-28T06:06:58.547" v="18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46F81334-B582-6111-3115-66535A9BFA89}" dt="2024-03-28T06:06:58.547" v="18" actId="20577"/>
          <ac:spMkLst>
            <pc:docMk/>
            <pc:sldMk cId="1447633131" sldId="284"/>
            <ac:spMk id="3" creationId="{779E3BA7-5C41-20E4-949B-FF90620D9F24}"/>
          </ac:spMkLst>
        </pc:spChg>
      </pc:sldChg>
    </pc:docChg>
  </pc:docChgLst>
  <pc:docChgLst>
    <pc:chgData name="Mia Gerber (STADIO - Centurion)" userId="S::miag@stadio.ac.za::d3f4434c-cc81-4823-ad51-d563427b1762" providerId="AD" clId="Web-{08700144-6B1C-7146-A9A8-B43CB9663276}"/>
    <pc:docChg chg="addSld delSld modSld">
      <pc:chgData name="Mia Gerber (STADIO - Centurion)" userId="S::miag@stadio.ac.za::d3f4434c-cc81-4823-ad51-d563427b1762" providerId="AD" clId="Web-{08700144-6B1C-7146-A9A8-B43CB9663276}" dt="2024-03-10T14:43:46.201" v="1019" actId="20577"/>
      <pc:docMkLst>
        <pc:docMk/>
      </pc:docMkLst>
      <pc:sldChg chg="modSp addAnim delAnim modAnim">
        <pc:chgData name="Mia Gerber (STADIO - Centurion)" userId="S::miag@stadio.ac.za::d3f4434c-cc81-4823-ad51-d563427b1762" providerId="AD" clId="Web-{08700144-6B1C-7146-A9A8-B43CB9663276}" dt="2024-03-10T14:41:13.254" v="930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08700144-6B1C-7146-A9A8-B43CB9663276}" dt="2024-03-10T14:38:19.086" v="822" actId="20577"/>
          <ac:spMkLst>
            <pc:docMk/>
            <pc:sldMk cId="3990982004" sldId="267"/>
            <ac:spMk id="4" creationId="{91E1A2CC-CAD7-5D11-0CF9-F1F5CD97ED0D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1:35.911" v="9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8700144-6B1C-7146-A9A8-B43CB9663276}" dt="2024-03-10T14:34:29.134" v="805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2:28.680" v="934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08700144-6B1C-7146-A9A8-B43CB9663276}" dt="2024-03-10T14:38:29.337" v="835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08700144-6B1C-7146-A9A8-B43CB9663276}" dt="2024-03-10T14:39:13.574" v="917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5:20.771" v="605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08700144-6B1C-7146-A9A8-B43CB9663276}" dt="2024-03-10T14:25:20.771" v="605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43:46.201" v="101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08700144-6B1C-7146-A9A8-B43CB9663276}" dt="2024-03-10T14:43:46.201" v="101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4:48.504" v="602"/>
        <pc:sldMkLst>
          <pc:docMk/>
          <pc:sldMk cId="200809142" sldId="274"/>
        </pc:sldMkLst>
        <pc:graphicFrameChg chg="mod modGraphic">
          <ac:chgData name="Mia Gerber (STADIO - Centurion)" userId="S::miag@stadio.ac.za::d3f4434c-cc81-4823-ad51-d563427b1762" providerId="AD" clId="Web-{08700144-6B1C-7146-A9A8-B43CB9663276}" dt="2024-03-10T14:24:48.504" v="602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Anim">
        <pc:chgData name="Mia Gerber (STADIO - Centurion)" userId="S::miag@stadio.ac.za::d3f4434c-cc81-4823-ad51-d563427b1762" providerId="AD" clId="Web-{08700144-6B1C-7146-A9A8-B43CB9663276}" dt="2024-03-10T14:41:40.771" v="932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08700144-6B1C-7146-A9A8-B43CB9663276}" dt="2024-03-10T14:38:12.461" v="808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add del replId">
        <pc:chgData name="Mia Gerber (STADIO - Centurion)" userId="S::miag@stadio.ac.za::d3f4434c-cc81-4823-ad51-d563427b1762" providerId="AD" clId="Web-{08700144-6B1C-7146-A9A8-B43CB9663276}" dt="2024-03-10T14:25:40.976" v="607"/>
        <pc:sldMkLst>
          <pc:docMk/>
          <pc:sldMk cId="951699019" sldId="276"/>
        </pc:sldMkLst>
      </pc:sldChg>
      <pc:sldChg chg="addSp delSp modSp add del replId">
        <pc:chgData name="Mia Gerber (STADIO - Centurion)" userId="S::miag@stadio.ac.za::d3f4434c-cc81-4823-ad51-d563427b1762" providerId="AD" clId="Web-{08700144-6B1C-7146-A9A8-B43CB9663276}" dt="2024-03-10T14:42:22.805" v="933"/>
        <pc:sldMkLst>
          <pc:docMk/>
          <pc:sldMk cId="3976817211" sldId="276"/>
        </pc:sldMkLst>
        <pc:spChg chg="mod">
          <ac:chgData name="Mia Gerber (STADIO - Centurion)" userId="S::miag@stadio.ac.za::d3f4434c-cc81-4823-ad51-d563427b1762" providerId="AD" clId="Web-{08700144-6B1C-7146-A9A8-B43CB9663276}" dt="2024-03-10T14:25:52.758" v="618" actId="20577"/>
          <ac:spMkLst>
            <pc:docMk/>
            <pc:sldMk cId="3976817211" sldId="276"/>
            <ac:spMk id="2" creationId="{21AB6FC5-E65E-0A88-8EB6-1D2FECDC090A}"/>
          </ac:spMkLst>
        </pc:spChg>
        <pc:graphicFrameChg chg="add mod modGraphic">
          <ac:chgData name="Mia Gerber (STADIO - Centurion)" userId="S::miag@stadio.ac.za::d3f4434c-cc81-4823-ad51-d563427b1762" providerId="AD" clId="Web-{08700144-6B1C-7146-A9A8-B43CB9663276}" dt="2024-03-10T14:29:46.788" v="728"/>
          <ac:graphicFrameMkLst>
            <pc:docMk/>
            <pc:sldMk cId="3976817211" sldId="276"/>
            <ac:graphicFrameMk id="4" creationId="{CB82B45C-4E6A-F2E0-92D6-D0B52CAFB5CC}"/>
          </ac:graphicFrameMkLst>
        </pc:graphicFrameChg>
        <pc:graphicFrameChg chg="del mod modGraphic">
          <ac:chgData name="Mia Gerber (STADIO - Centurion)" userId="S::miag@stadio.ac.za::d3f4434c-cc81-4823-ad51-d563427b1762" providerId="AD" clId="Web-{08700144-6B1C-7146-A9A8-B43CB9663276}" dt="2024-03-10T14:26:00.414" v="623"/>
          <ac:graphicFrameMkLst>
            <pc:docMk/>
            <pc:sldMk cId="3976817211" sldId="276"/>
            <ac:graphicFrameMk id="8" creationId="{705906A3-B8F7-EBE0-6DBC-C3FB71EB98EF}"/>
          </ac:graphicFrameMkLst>
        </pc:graphicFrameChg>
      </pc:sldChg>
    </pc:docChg>
  </pc:docChgLst>
  <pc:docChgLst>
    <pc:chgData name="Mia Gerber (STADIO - Centurion)" userId="S::miag@stadio.ac.za::d3f4434c-cc81-4823-ad51-d563427b1762" providerId="AD" clId="Web-{9C800708-0F45-7A7E-869D-2125D7D43111}"/>
    <pc:docChg chg="delSld modSld">
      <pc:chgData name="Mia Gerber (STADIO - Centurion)" userId="S::miag@stadio.ac.za::d3f4434c-cc81-4823-ad51-d563427b1762" providerId="AD" clId="Web-{9C800708-0F45-7A7E-869D-2125D7D43111}" dt="2024-04-05T18:36:47.417" v="9"/>
      <pc:docMkLst>
        <pc:docMk/>
      </pc:docMkLst>
      <pc:sldChg chg="modSp">
        <pc:chgData name="Mia Gerber (STADIO - Centurion)" userId="S::miag@stadio.ac.za::d3f4434c-cc81-4823-ad51-d563427b1762" providerId="AD" clId="Web-{9C800708-0F45-7A7E-869D-2125D7D43111}" dt="2024-04-05T18:36:44.480" v="4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C800708-0F45-7A7E-869D-2125D7D43111}" dt="2024-04-05T18:36:44.480" v="4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9C800708-0F45-7A7E-869D-2125D7D43111}" dt="2024-04-05T18:36:47.417" v="9"/>
        <pc:sldMkLst>
          <pc:docMk/>
          <pc:sldMk cId="3108535767" sldId="272"/>
        </pc:sldMkLst>
      </pc:sldChg>
      <pc:sldChg chg="del">
        <pc:chgData name="Mia Gerber (STADIO - Centurion)" userId="S::miag@stadio.ac.za::d3f4434c-cc81-4823-ad51-d563427b1762" providerId="AD" clId="Web-{9C800708-0F45-7A7E-869D-2125D7D43111}" dt="2024-04-05T18:36:47.417" v="8"/>
        <pc:sldMkLst>
          <pc:docMk/>
          <pc:sldMk cId="1803377600" sldId="273"/>
        </pc:sldMkLst>
      </pc:sldChg>
      <pc:sldChg chg="del">
        <pc:chgData name="Mia Gerber (STADIO - Centurion)" userId="S::miag@stadio.ac.za::d3f4434c-cc81-4823-ad51-d563427b1762" providerId="AD" clId="Web-{9C800708-0F45-7A7E-869D-2125D7D43111}" dt="2024-04-05T18:36:47.417" v="7"/>
        <pc:sldMkLst>
          <pc:docMk/>
          <pc:sldMk cId="4211863245" sldId="274"/>
        </pc:sldMkLst>
      </pc:sldChg>
      <pc:sldChg chg="del">
        <pc:chgData name="Mia Gerber (STADIO - Centurion)" userId="S::miag@stadio.ac.za::d3f4434c-cc81-4823-ad51-d563427b1762" providerId="AD" clId="Web-{9C800708-0F45-7A7E-869D-2125D7D43111}" dt="2024-04-05T18:36:47.417" v="6"/>
        <pc:sldMkLst>
          <pc:docMk/>
          <pc:sldMk cId="2304309084" sldId="275"/>
        </pc:sldMkLst>
      </pc:sldChg>
      <pc:sldChg chg="del">
        <pc:chgData name="Mia Gerber (STADIO - Centurion)" userId="S::miag@stadio.ac.za::d3f4434c-cc81-4823-ad51-d563427b1762" providerId="AD" clId="Web-{9C800708-0F45-7A7E-869D-2125D7D43111}" dt="2024-04-05T18:36:47.417" v="5"/>
        <pc:sldMkLst>
          <pc:docMk/>
          <pc:sldMk cId="571009592" sldId="276"/>
        </pc:sldMkLst>
      </pc:sldChg>
    </pc:docChg>
  </pc:docChgLst>
  <pc:docChgLst>
    <pc:chgData name="Mia Gerber (STADIO - Centurion)" userId="S::miag@stadio.ac.za::d3f4434c-cc81-4823-ad51-d563427b1762" providerId="AD" clId="Web-{858639CC-303E-8162-E659-3FD42533B472}"/>
    <pc:docChg chg="addSld delSld modSld">
      <pc:chgData name="Mia Gerber (STADIO - Centurion)" userId="S::miag@stadio.ac.za::d3f4434c-cc81-4823-ad51-d563427b1762" providerId="AD" clId="Web-{858639CC-303E-8162-E659-3FD42533B472}" dt="2024-04-04T19:43:51.766" v="834" actId="20577"/>
      <pc:docMkLst>
        <pc:docMk/>
      </pc:docMkLst>
      <pc:sldChg chg="modSp addAnim">
        <pc:chgData name="Mia Gerber (STADIO - Centurion)" userId="S::miag@stadio.ac.za::d3f4434c-cc81-4823-ad51-d563427b1762" providerId="AD" clId="Web-{858639CC-303E-8162-E659-3FD42533B472}" dt="2024-04-04T18:43:12.632" v="72"/>
        <pc:sldMkLst>
          <pc:docMk/>
          <pc:sldMk cId="1793031880" sldId="270"/>
        </pc:sldMkLst>
        <pc:spChg chg="mod">
          <ac:chgData name="Mia Gerber (STADIO - Centurion)" userId="S::miag@stadio.ac.za::d3f4434c-cc81-4823-ad51-d563427b1762" providerId="AD" clId="Web-{858639CC-303E-8162-E659-3FD42533B472}" dt="2024-04-04T18:41:18.941" v="14" actId="20577"/>
          <ac:spMkLst>
            <pc:docMk/>
            <pc:sldMk cId="1793031880" sldId="270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8:42:48.647" v="67" actId="20577"/>
          <ac:spMkLst>
            <pc:docMk/>
            <pc:sldMk cId="1793031880" sldId="270"/>
            <ac:spMk id="3" creationId="{028B02EA-509E-2DD1-5CBE-F6BC9E1F9C64}"/>
          </ac:spMkLst>
        </pc:spChg>
      </pc:sldChg>
      <pc:sldChg chg="modSp new del">
        <pc:chgData name="Mia Gerber (STADIO - Centurion)" userId="S::miag@stadio.ac.za::d3f4434c-cc81-4823-ad51-d563427b1762" providerId="AD" clId="Web-{858639CC-303E-8162-E659-3FD42533B472}" dt="2024-04-04T18:43:49.321" v="74"/>
        <pc:sldMkLst>
          <pc:docMk/>
          <pc:sldMk cId="569485909" sldId="271"/>
        </pc:sldMkLst>
        <pc:spChg chg="mod">
          <ac:chgData name="Mia Gerber (STADIO - Centurion)" userId="S::miag@stadio.ac.za::d3f4434c-cc81-4823-ad51-d563427b1762" providerId="AD" clId="Web-{858639CC-303E-8162-E659-3FD42533B472}" dt="2024-04-04T18:21:33.925" v="5" actId="20577"/>
          <ac:spMkLst>
            <pc:docMk/>
            <pc:sldMk cId="569485909" sldId="271"/>
            <ac:spMk id="3" creationId="{8709A6E6-69B6-4B71-97A7-C9CB42D8EE5F}"/>
          </ac:spMkLst>
        </pc:spChg>
      </pc:sldChg>
      <pc:sldChg chg="modSp add replId addAnim">
        <pc:chgData name="Mia Gerber (STADIO - Centurion)" userId="S::miag@stadio.ac.za::d3f4434c-cc81-4823-ad51-d563427b1762" providerId="AD" clId="Web-{858639CC-303E-8162-E659-3FD42533B472}" dt="2024-04-04T18:43:15.492" v="73"/>
        <pc:sldMkLst>
          <pc:docMk/>
          <pc:sldMk cId="3108535767" sldId="272"/>
        </pc:sldMkLst>
        <pc:spChg chg="mod">
          <ac:chgData name="Mia Gerber (STADIO - Centurion)" userId="S::miag@stadio.ac.za::d3f4434c-cc81-4823-ad51-d563427b1762" providerId="AD" clId="Web-{858639CC-303E-8162-E659-3FD42533B472}" dt="2024-04-04T18:42:59.726" v="71" actId="20577"/>
          <ac:spMkLst>
            <pc:docMk/>
            <pc:sldMk cId="3108535767" sldId="272"/>
            <ac:spMk id="3" creationId="{028B02EA-509E-2DD1-5CBE-F6BC9E1F9C64}"/>
          </ac:spMkLst>
        </pc:spChg>
      </pc:sldChg>
      <pc:sldChg chg="addSp modSp add replId">
        <pc:chgData name="Mia Gerber (STADIO - Centurion)" userId="S::miag@stadio.ac.za::d3f4434c-cc81-4823-ad51-d563427b1762" providerId="AD" clId="Web-{858639CC-303E-8162-E659-3FD42533B472}" dt="2024-04-04T19:34:52.024" v="690" actId="20577"/>
        <pc:sldMkLst>
          <pc:docMk/>
          <pc:sldMk cId="1803377600" sldId="273"/>
        </pc:sldMkLst>
        <pc:spChg chg="mod">
          <ac:chgData name="Mia Gerber (STADIO - Centurion)" userId="S::miag@stadio.ac.za::d3f4434c-cc81-4823-ad51-d563427b1762" providerId="AD" clId="Web-{858639CC-303E-8162-E659-3FD42533B472}" dt="2024-04-04T18:44:15.275" v="116" actId="20577"/>
          <ac:spMkLst>
            <pc:docMk/>
            <pc:sldMk cId="1803377600" sldId="273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9:34:52.024" v="690" actId="20577"/>
          <ac:spMkLst>
            <pc:docMk/>
            <pc:sldMk cId="1803377600" sldId="273"/>
            <ac:spMk id="3" creationId="{028B02EA-509E-2DD1-5CBE-F6BC9E1F9C64}"/>
          </ac:spMkLst>
        </pc:spChg>
        <pc:picChg chg="add mod">
          <ac:chgData name="Mia Gerber (STADIO - Centurion)" userId="S::miag@stadio.ac.za::d3f4434c-cc81-4823-ad51-d563427b1762" providerId="AD" clId="Web-{858639CC-303E-8162-E659-3FD42533B472}" dt="2024-04-04T19:34:21.961" v="640" actId="14100"/>
          <ac:picMkLst>
            <pc:docMk/>
            <pc:sldMk cId="1803377600" sldId="273"/>
            <ac:picMk id="4" creationId="{ECEB5764-489B-5E6F-74D0-C3EF40E52A27}"/>
          </ac:picMkLst>
        </pc:picChg>
      </pc:sldChg>
      <pc:sldChg chg="addSp modSp add replId">
        <pc:chgData name="Mia Gerber (STADIO - Centurion)" userId="S::miag@stadio.ac.za::d3f4434c-cc81-4823-ad51-d563427b1762" providerId="AD" clId="Web-{858639CC-303E-8162-E659-3FD42533B472}" dt="2024-04-04T19:35:23.055" v="722" actId="14100"/>
        <pc:sldMkLst>
          <pc:docMk/>
          <pc:sldMk cId="4211863245" sldId="274"/>
        </pc:sldMkLst>
        <pc:spChg chg="mod">
          <ac:chgData name="Mia Gerber (STADIO - Centurion)" userId="S::miag@stadio.ac.za::d3f4434c-cc81-4823-ad51-d563427b1762" providerId="AD" clId="Web-{858639CC-303E-8162-E659-3FD42533B472}" dt="2024-04-04T18:44:37.682" v="142" actId="20577"/>
          <ac:spMkLst>
            <pc:docMk/>
            <pc:sldMk cId="4211863245" sldId="274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9:35:23.055" v="722" actId="14100"/>
          <ac:spMkLst>
            <pc:docMk/>
            <pc:sldMk cId="4211863245" sldId="274"/>
            <ac:spMk id="3" creationId="{028B02EA-509E-2DD1-5CBE-F6BC9E1F9C64}"/>
          </ac:spMkLst>
        </pc:spChg>
        <pc:picChg chg="add mod">
          <ac:chgData name="Mia Gerber (STADIO - Centurion)" userId="S::miag@stadio.ac.za::d3f4434c-cc81-4823-ad51-d563427b1762" providerId="AD" clId="Web-{858639CC-303E-8162-E659-3FD42533B472}" dt="2024-04-04T19:27:58.689" v="506" actId="1076"/>
          <ac:picMkLst>
            <pc:docMk/>
            <pc:sldMk cId="4211863245" sldId="274"/>
            <ac:picMk id="4" creationId="{7D0FF382-9409-0BEA-415C-CAB0726D50CF}"/>
          </ac:picMkLst>
        </pc:picChg>
      </pc:sldChg>
      <pc:sldChg chg="modSp add replId">
        <pc:chgData name="Mia Gerber (STADIO - Centurion)" userId="S::miag@stadio.ac.za::d3f4434c-cc81-4823-ad51-d563427b1762" providerId="AD" clId="Web-{858639CC-303E-8162-E659-3FD42533B472}" dt="2024-04-04T19:43:51.766" v="834" actId="20577"/>
        <pc:sldMkLst>
          <pc:docMk/>
          <pc:sldMk cId="2304309084" sldId="275"/>
        </pc:sldMkLst>
        <pc:spChg chg="mod">
          <ac:chgData name="Mia Gerber (STADIO - Centurion)" userId="S::miag@stadio.ac.za::d3f4434c-cc81-4823-ad51-d563427b1762" providerId="AD" clId="Web-{858639CC-303E-8162-E659-3FD42533B472}" dt="2024-04-04T18:44:55.339" v="173" actId="20577"/>
          <ac:spMkLst>
            <pc:docMk/>
            <pc:sldMk cId="2304309084" sldId="275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9:43:51.766" v="834" actId="20577"/>
          <ac:spMkLst>
            <pc:docMk/>
            <pc:sldMk cId="2304309084" sldId="275"/>
            <ac:spMk id="3" creationId="{028B02EA-509E-2DD1-5CBE-F6BC9E1F9C64}"/>
          </ac:spMkLst>
        </pc:spChg>
      </pc:sldChg>
      <pc:sldChg chg="modSp add replId">
        <pc:chgData name="Mia Gerber (STADIO - Centurion)" userId="S::miag@stadio.ac.za::d3f4434c-cc81-4823-ad51-d563427b1762" providerId="AD" clId="Web-{858639CC-303E-8162-E659-3FD42533B472}" dt="2024-04-04T19:37:53.308" v="780" actId="20577"/>
        <pc:sldMkLst>
          <pc:docMk/>
          <pc:sldMk cId="571009592" sldId="276"/>
        </pc:sldMkLst>
        <pc:spChg chg="mod">
          <ac:chgData name="Mia Gerber (STADIO - Centurion)" userId="S::miag@stadio.ac.za::d3f4434c-cc81-4823-ad51-d563427b1762" providerId="AD" clId="Web-{858639CC-303E-8162-E659-3FD42533B472}" dt="2024-04-04T18:45:08.027" v="187" actId="20577"/>
          <ac:spMkLst>
            <pc:docMk/>
            <pc:sldMk cId="571009592" sldId="276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9:37:53.308" v="780" actId="20577"/>
          <ac:spMkLst>
            <pc:docMk/>
            <pc:sldMk cId="571009592" sldId="276"/>
            <ac:spMk id="3" creationId="{028B02EA-509E-2DD1-5CBE-F6BC9E1F9C64}"/>
          </ac:spMkLst>
        </pc:spChg>
      </pc:sldChg>
    </pc:docChg>
  </pc:docChgLst>
  <pc:docChgLst>
    <pc:chgData name="Mia Gerber (STADIO - Centurion)" userId="S::miag@stadio.ac.za::d3f4434c-cc81-4823-ad51-d563427b1762" providerId="AD" clId="Web-{B16A3A2B-FAB5-1333-117C-98D5561EE756}"/>
    <pc:docChg chg="modSld">
      <pc:chgData name="Mia Gerber (STADIO - Centurion)" userId="S::miag@stadio.ac.za::d3f4434c-cc81-4823-ad51-d563427b1762" providerId="AD" clId="Web-{B16A3A2B-FAB5-1333-117C-98D5561EE756}" dt="2024-04-03T17:30:39.058" v="228" actId="20577"/>
      <pc:docMkLst>
        <pc:docMk/>
      </pc:docMkLst>
      <pc:sldChg chg="modSp">
        <pc:chgData name="Mia Gerber (STADIO - Centurion)" userId="S::miag@stadio.ac.za::d3f4434c-cc81-4823-ad51-d563427b1762" providerId="AD" clId="Web-{B16A3A2B-FAB5-1333-117C-98D5561EE756}" dt="2024-04-03T17:30:39.058" v="228" actId="20577"/>
        <pc:sldMkLst>
          <pc:docMk/>
          <pc:sldMk cId="1675334023" sldId="280"/>
        </pc:sldMkLst>
        <pc:spChg chg="mod">
          <ac:chgData name="Mia Gerber (STADIO - Centurion)" userId="S::miag@stadio.ac.za::d3f4434c-cc81-4823-ad51-d563427b1762" providerId="AD" clId="Web-{B16A3A2B-FAB5-1333-117C-98D5561EE756}" dt="2024-04-03T17:30:39.058" v="228" actId="20577"/>
          <ac:spMkLst>
            <pc:docMk/>
            <pc:sldMk cId="1675334023" sldId="280"/>
            <ac:spMk id="3" creationId="{F17779A4-6ECF-6B5A-353E-709F0DC779EE}"/>
          </ac:spMkLst>
        </pc:spChg>
      </pc:sldChg>
      <pc:sldChg chg="modSp">
        <pc:chgData name="Mia Gerber (STADIO - Centurion)" userId="S::miag@stadio.ac.za::d3f4434c-cc81-4823-ad51-d563427b1762" providerId="AD" clId="Web-{B16A3A2B-FAB5-1333-117C-98D5561EE756}" dt="2024-04-03T17:29:38.350" v="227" actId="20577"/>
        <pc:sldMkLst>
          <pc:docMk/>
          <pc:sldMk cId="1923427834" sldId="281"/>
        </pc:sldMkLst>
        <pc:spChg chg="mod">
          <ac:chgData name="Mia Gerber (STADIO - Centurion)" userId="S::miag@stadio.ac.za::d3f4434c-cc81-4823-ad51-d563427b1762" providerId="AD" clId="Web-{B16A3A2B-FAB5-1333-117C-98D5561EE756}" dt="2024-04-03T17:29:38.350" v="227" actId="20577"/>
          <ac:spMkLst>
            <pc:docMk/>
            <pc:sldMk cId="1923427834" sldId="281"/>
            <ac:spMk id="3" creationId="{4A60829E-44BE-69FA-C144-A6AD590F471B}"/>
          </ac:spMkLst>
        </pc:spChg>
      </pc:sldChg>
    </pc:docChg>
  </pc:docChgLst>
  <pc:docChgLst>
    <pc:chgData name="Mia Gerber (STADIO - Centurion)" userId="S::miag@stadio.ac.za::d3f4434c-cc81-4823-ad51-d563427b1762" providerId="AD" clId="Web-{915E5CCD-408E-9884-0A80-1C74B235EA3E}"/>
    <pc:docChg chg="addSld delSld modSld sldOrd">
      <pc:chgData name="Mia Gerber (STADIO - Centurion)" userId="S::miag@stadio.ac.za::d3f4434c-cc81-4823-ad51-d563427b1762" providerId="AD" clId="Web-{915E5CCD-408E-9884-0A80-1C74B235EA3E}" dt="2024-03-21T16:21:36.015" v="2045" actId="1076"/>
      <pc:docMkLst>
        <pc:docMk/>
      </pc:docMkLst>
      <pc:sldChg chg="modSp">
        <pc:chgData name="Mia Gerber (STADIO - Centurion)" userId="S::miag@stadio.ac.za::d3f4434c-cc81-4823-ad51-d563427b1762" providerId="AD" clId="Web-{915E5CCD-408E-9884-0A80-1C74B235EA3E}" dt="2024-03-21T15:25:46.255" v="161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915E5CCD-408E-9884-0A80-1C74B235EA3E}" dt="2024-03-21T15:24:57.537" v="59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25:46.255" v="161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8"/>
        <pc:sldMkLst>
          <pc:docMk/>
          <pc:sldMk cId="1909704959" sldId="275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7"/>
        <pc:sldMkLst>
          <pc:docMk/>
          <pc:sldMk cId="841252603" sldId="276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6"/>
        <pc:sldMkLst>
          <pc:docMk/>
          <pc:sldMk cId="4193918366" sldId="277"/>
        </pc:sldMkLst>
      </pc:sldChg>
      <pc:sldChg chg="delSp modSp">
        <pc:chgData name="Mia Gerber (STADIO - Centurion)" userId="S::miag@stadio.ac.za::d3f4434c-cc81-4823-ad51-d563427b1762" providerId="AD" clId="Web-{915E5CCD-408E-9884-0A80-1C74B235EA3E}" dt="2024-03-21T15:29:31.692" v="353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915E5CCD-408E-9884-0A80-1C74B235EA3E}" dt="2024-03-21T15:29:31.692" v="353" actId="20577"/>
          <ac:spMkLst>
            <pc:docMk/>
            <pc:sldMk cId="3050316331" sldId="278"/>
            <ac:spMk id="3" creationId="{A7017CB6-8106-B653-75C6-78EB0DEE2036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7:43.599" v="294"/>
          <ac:picMkLst>
            <pc:docMk/>
            <pc:sldMk cId="3050316331" sldId="278"/>
            <ac:picMk id="4" creationId="{2AD7FD4D-D22A-6BBE-1821-0A614059794F}"/>
          </ac:picMkLst>
        </pc:picChg>
      </pc:sldChg>
      <pc:sldChg chg="addSp delSp modSp addAnim">
        <pc:chgData name="Mia Gerber (STADIO - Centurion)" userId="S::miag@stadio.ac.za::d3f4434c-cc81-4823-ad51-d563427b1762" providerId="AD" clId="Web-{915E5CCD-408E-9884-0A80-1C74B235EA3E}" dt="2024-03-21T15:46:56.394" v="1265"/>
        <pc:sldMkLst>
          <pc:docMk/>
          <pc:sldMk cId="4270310816" sldId="279"/>
        </pc:sldMkLst>
        <pc:spChg chg="add mod">
          <ac:chgData name="Mia Gerber (STADIO - Centurion)" userId="S::miag@stadio.ac.za::d3f4434c-cc81-4823-ad51-d563427b1762" providerId="AD" clId="Web-{915E5CCD-408E-9884-0A80-1C74B235EA3E}" dt="2024-03-21T15:27:37.427" v="292" actId="1076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5:57.255" v="162"/>
          <ac:picMkLst>
            <pc:docMk/>
            <pc:sldMk cId="4270310816" sldId="279"/>
            <ac:picMk id="4" creationId="{387E8C71-1CDA-6A1B-F812-4CCF9DE49178}"/>
          </ac:picMkLst>
        </pc:picChg>
      </pc:sldChg>
      <pc:sldChg chg="modSp add replId">
        <pc:chgData name="Mia Gerber (STADIO - Centurion)" userId="S::miag@stadio.ac.za::d3f4434c-cc81-4823-ad51-d563427b1762" providerId="AD" clId="Web-{915E5CCD-408E-9884-0A80-1C74B235EA3E}" dt="2024-03-21T15:41:25.316" v="809" actId="20577"/>
        <pc:sldMkLst>
          <pc:docMk/>
          <pc:sldMk cId="2658828087" sldId="280"/>
        </pc:sldMkLst>
        <pc:spChg chg="mod">
          <ac:chgData name="Mia Gerber (STADIO - Centurion)" userId="S::miag@stadio.ac.za::d3f4434c-cc81-4823-ad51-d563427b1762" providerId="AD" clId="Web-{915E5CCD-408E-9884-0A80-1C74B235EA3E}" dt="2024-03-21T15:29:46.083" v="372" actId="20577"/>
          <ac:spMkLst>
            <pc:docMk/>
            <pc:sldMk cId="2658828087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1:25.316" v="809" actId="20577"/>
          <ac:spMkLst>
            <pc:docMk/>
            <pc:sldMk cId="2658828087" sldId="280"/>
            <ac:spMk id="3" creationId="{A7017CB6-8106-B653-75C6-78EB0DEE2036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5"/>
        <pc:sldMkLst>
          <pc:docMk/>
          <pc:sldMk cId="4019324557" sldId="280"/>
        </pc:sldMkLst>
      </pc:sldChg>
      <pc:sldChg chg="modSp add replId">
        <pc:chgData name="Mia Gerber (STADIO - Centurion)" userId="S::miag@stadio.ac.za::d3f4434c-cc81-4823-ad51-d563427b1762" providerId="AD" clId="Web-{915E5CCD-408E-9884-0A80-1C74B235EA3E}" dt="2024-03-21T15:36:06.207" v="722" actId="20577"/>
        <pc:sldMkLst>
          <pc:docMk/>
          <pc:sldMk cId="3289337586" sldId="281"/>
        </pc:sldMkLst>
        <pc:spChg chg="mod">
          <ac:chgData name="Mia Gerber (STADIO - Centurion)" userId="S::miag@stadio.ac.za::d3f4434c-cc81-4823-ad51-d563427b1762" providerId="AD" clId="Web-{915E5CCD-408E-9884-0A80-1C74B235EA3E}" dt="2024-03-21T15:29:49.864" v="373" actId="20577"/>
          <ac:spMkLst>
            <pc:docMk/>
            <pc:sldMk cId="3289337586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36:06.207" v="722" actId="20577"/>
          <ac:spMkLst>
            <pc:docMk/>
            <pc:sldMk cId="3289337586" sldId="281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915E5CCD-408E-9884-0A80-1C74B235EA3E}" dt="2024-03-21T15:45:13.128" v="1111" actId="20577"/>
        <pc:sldMkLst>
          <pc:docMk/>
          <pc:sldMk cId="3668372933" sldId="282"/>
        </pc:sldMkLst>
        <pc:spChg chg="mod">
          <ac:chgData name="Mia Gerber (STADIO - Centurion)" userId="S::miag@stadio.ac.za::d3f4434c-cc81-4823-ad51-d563427b1762" providerId="AD" clId="Web-{915E5CCD-408E-9884-0A80-1C74B235EA3E}" dt="2024-03-21T15:29:54.833" v="378" actId="20577"/>
          <ac:spMkLst>
            <pc:docMk/>
            <pc:sldMk cId="3668372933" sldId="282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5:13.128" v="1111" actId="20577"/>
          <ac:spMkLst>
            <pc:docMk/>
            <pc:sldMk cId="3668372933" sldId="282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915E5CCD-408E-9884-0A80-1C74B235EA3E}" dt="2024-03-21T15:46:44.566" v="1264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915E5CCD-408E-9884-0A80-1C74B235EA3E}" dt="2024-03-21T15:42:14.472" v="894" actId="20577"/>
          <ac:spMkLst>
            <pc:docMk/>
            <pc:sldMk cId="2679212318" sldId="283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6:44.566" v="1264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addSp delSp modSp add replId addAnim delAnim modAnim">
        <pc:chgData name="Mia Gerber (STADIO - Centurion)" userId="S::miag@stadio.ac.za::d3f4434c-cc81-4823-ad51-d563427b1762" providerId="AD" clId="Web-{915E5CCD-408E-9884-0A80-1C74B235EA3E}" dt="2024-03-21T16:09:11.751" v="1731"/>
        <pc:sldMkLst>
          <pc:docMk/>
          <pc:sldMk cId="4077435843" sldId="284"/>
        </pc:sldMkLst>
        <pc:spChg chg="add del mod">
          <ac:chgData name="Mia Gerber (STADIO - Centurion)" userId="S::miag@stadio.ac.za::d3f4434c-cc81-4823-ad51-d563427b1762" providerId="AD" clId="Web-{915E5CCD-408E-9884-0A80-1C74B235EA3E}" dt="2024-03-21T15:53:26.690" v="1301" actId="20577"/>
          <ac:spMkLst>
            <pc:docMk/>
            <pc:sldMk cId="4077435843" sldId="284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915E5CCD-408E-9884-0A80-1C74B235EA3E}" dt="2024-03-21T15:48:20.565" v="1271"/>
          <ac:spMkLst>
            <pc:docMk/>
            <pc:sldMk cId="4077435843" sldId="284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23.159" v="1272"/>
          <ac:spMkLst>
            <pc:docMk/>
            <pc:sldMk cId="4077435843" sldId="284"/>
            <ac:spMk id="6" creationId="{981AED15-E1FB-E226-9C03-FAB21A8CAA1F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9"/>
          <ac:spMkLst>
            <pc:docMk/>
            <pc:sldMk cId="4077435843" sldId="284"/>
            <ac:spMk id="9" creationId="{9A36796E-B149-64C0-6C01-BDE59D7534FD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8"/>
          <ac:spMkLst>
            <pc:docMk/>
            <pc:sldMk cId="4077435843" sldId="284"/>
            <ac:spMk id="11" creationId="{3277DAEE-628A-1816-C9DB-72588C0FF0E5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54:12.377" v="1305"/>
          <ac:spMkLst>
            <pc:docMk/>
            <pc:sldMk cId="4077435843" sldId="284"/>
            <ac:spMk id="13" creationId="{56D4E1ED-E729-E164-6AC3-FF3539613CD0}"/>
          </ac:spMkLst>
        </pc:spChg>
        <pc:spChg chg="add del">
          <ac:chgData name="Mia Gerber (STADIO - Centurion)" userId="S::miag@stadio.ac.za::d3f4434c-cc81-4823-ad51-d563427b1762" providerId="AD" clId="Web-{915E5CCD-408E-9884-0A80-1C74B235EA3E}" dt="2024-03-21T15:54:10.080" v="1304"/>
          <ac:spMkLst>
            <pc:docMk/>
            <pc:sldMk cId="4077435843" sldId="284"/>
            <ac:spMk id="14" creationId="{C9135F64-66FD-70A5-A54F-4E2992AE4E66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4"/>
          <ac:spMkLst>
            <pc:docMk/>
            <pc:sldMk cId="4077435843" sldId="284"/>
            <ac:spMk id="15" creationId="{470DEE7E-BD1B-A043-DB43-AB08506744F1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42.001" v="1461" actId="14100"/>
          <ac:spMkLst>
            <pc:docMk/>
            <pc:sldMk cId="4077435843" sldId="284"/>
            <ac:spMk id="19" creationId="{66ED637A-6721-BB44-9F7A-4324813D4F84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6"/>
          <ac:spMkLst>
            <pc:docMk/>
            <pc:sldMk cId="4077435843" sldId="284"/>
            <ac:spMk id="20" creationId="{49EDDDC0-7005-2403-6773-C5193A534DD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7"/>
          <ac:spMkLst>
            <pc:docMk/>
            <pc:sldMk cId="4077435843" sldId="284"/>
            <ac:spMk id="21" creationId="{DF794E4C-7796-8E92-F381-B1E7AC09B890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8"/>
          <ac:spMkLst>
            <pc:docMk/>
            <pc:sldMk cId="4077435843" sldId="284"/>
            <ac:spMk id="22" creationId="{D17610BF-1B68-2952-64C3-33D923FC1C8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3:20.282" v="1555" actId="20577"/>
          <ac:spMkLst>
            <pc:docMk/>
            <pc:sldMk cId="4077435843" sldId="284"/>
            <ac:spMk id="25" creationId="{59487CF0-F9C5-8476-62EC-3F1BED8AD583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2:22.158" v="1499" actId="14100"/>
          <ac:spMkLst>
            <pc:docMk/>
            <pc:sldMk cId="4077435843" sldId="284"/>
            <ac:spMk id="27" creationId="{BCB4477E-0C55-9BC4-66C0-E1917CF747D7}"/>
          </ac:spMkLst>
        </pc:spChg>
        <pc:picChg chg="add del mod">
          <ac:chgData name="Mia Gerber (STADIO - Centurion)" userId="S::miag@stadio.ac.za::d3f4434c-cc81-4823-ad51-d563427b1762" providerId="AD" clId="Web-{915E5CCD-408E-9884-0A80-1C74B235EA3E}" dt="2024-03-21T15:48:12.940" v="1269"/>
          <ac:picMkLst>
            <pc:docMk/>
            <pc:sldMk cId="4077435843" sldId="284"/>
            <ac:picMk id="4" creationId="{C21A19B0-B8DE-553C-98A3-F0CDFD6D5052}"/>
          </ac:picMkLst>
        </pc:picChg>
        <pc:picChg chg="add del mod ord">
          <ac:chgData name="Mia Gerber (STADIO - Centurion)" userId="S::miag@stadio.ac.za::d3f4434c-cc81-4823-ad51-d563427b1762" providerId="AD" clId="Web-{915E5CCD-408E-9884-0A80-1C74B235EA3E}" dt="2024-03-21T15:53:41.612" v="1302"/>
          <ac:picMkLst>
            <pc:docMk/>
            <pc:sldMk cId="4077435843" sldId="284"/>
            <ac:picMk id="7" creationId="{7B772E9F-3518-523B-DF05-542D17E6CD8D}"/>
          </ac:picMkLst>
        </pc:picChg>
        <pc:cxnChg chg="add mod">
          <ac:chgData name="Mia Gerber (STADIO - Centurion)" userId="S::miag@stadio.ac.za::d3f4434c-cc81-4823-ad51-d563427b1762" providerId="AD" clId="Web-{915E5CCD-408E-9884-0A80-1C74B235EA3E}" dt="2024-03-21T15:57:03.564" v="1329"/>
          <ac:cxnSpMkLst>
            <pc:docMk/>
            <pc:sldMk cId="4077435843" sldId="284"/>
            <ac:cxnSpMk id="16" creationId="{A2211E01-FAC4-7010-3876-464D2F56541B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1"/>
          <ac:cxnSpMkLst>
            <pc:docMk/>
            <pc:sldMk cId="4077435843" sldId="284"/>
            <ac:cxnSpMk id="17" creationId="{0F4F32D0-E8FD-090A-72A4-2E8920D0E404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0"/>
          <ac:cxnSpMkLst>
            <pc:docMk/>
            <pc:sldMk cId="4077435843" sldId="284"/>
            <ac:cxnSpMk id="18" creationId="{F8D3836D-63BB-32C2-F7D8-5E5A870BCA55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23" v="1429"/>
          <ac:cxnSpMkLst>
            <pc:docMk/>
            <pc:sldMk cId="4077435843" sldId="284"/>
            <ac:cxnSpMk id="23" creationId="{45FA509B-4089-B89C-A0E4-7631D55BE180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39" v="1430"/>
          <ac:cxnSpMkLst>
            <pc:docMk/>
            <pc:sldMk cId="4077435843" sldId="284"/>
            <ac:cxnSpMk id="24" creationId="{1EBC1D3B-742D-C866-4E9B-DB6E529F399E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1:46.033" v="1462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modSp add replId modAnim">
        <pc:chgData name="Mia Gerber (STADIO - Centurion)" userId="S::miag@stadio.ac.za::d3f4434c-cc81-4823-ad51-d563427b1762" providerId="AD" clId="Web-{915E5CCD-408E-9884-0A80-1C74B235EA3E}" dt="2024-03-21T16:09:08.438" v="1730"/>
        <pc:sldMkLst>
          <pc:docMk/>
          <pc:sldMk cId="3723596551" sldId="285"/>
        </pc:sldMkLst>
        <pc:spChg chg="mod">
          <ac:chgData name="Mia Gerber (STADIO - Centurion)" userId="S::miag@stadio.ac.za::d3f4434c-cc81-4823-ad51-d563427b1762" providerId="AD" clId="Web-{915E5CCD-408E-9884-0A80-1C74B235EA3E}" dt="2024-03-21T16:05:26.626" v="1586" actId="1076"/>
          <ac:spMkLst>
            <pc:docMk/>
            <pc:sldMk cId="3723596551" sldId="285"/>
            <ac:spMk id="19" creationId="{66ED637A-6721-BB44-9F7A-4324813D4F8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5:38.688" v="1599" actId="20577"/>
          <ac:spMkLst>
            <pc:docMk/>
            <pc:sldMk cId="3723596551" sldId="285"/>
            <ac:spMk id="20" creationId="{49EDDDC0-7005-2403-6773-C5193A534DD9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6:20.329" v="1620" actId="20577"/>
          <ac:spMkLst>
            <pc:docMk/>
            <pc:sldMk cId="3723596551" sldId="285"/>
            <ac:spMk id="21" creationId="{DF794E4C-7796-8E92-F381-B1E7AC09B890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8:25.157" v="1727" actId="1076"/>
          <ac:spMkLst>
            <pc:docMk/>
            <pc:sldMk cId="3723596551" sldId="285"/>
            <ac:spMk id="22" creationId="{D17610BF-1B68-2952-64C3-33D923FC1C89}"/>
          </ac:spMkLst>
        </pc:spChg>
      </pc:sldChg>
      <pc:sldChg chg="modSp add ord replId addAnim delAnim">
        <pc:chgData name="Mia Gerber (STADIO - Centurion)" userId="S::miag@stadio.ac.za::d3f4434c-cc81-4823-ad51-d563427b1762" providerId="AD" clId="Web-{915E5CCD-408E-9884-0A80-1C74B235EA3E}" dt="2024-03-21T16:11:20.688" v="1827"/>
        <pc:sldMkLst>
          <pc:docMk/>
          <pc:sldMk cId="2203616069" sldId="286"/>
        </pc:sldMkLst>
        <pc:spChg chg="mod">
          <ac:chgData name="Mia Gerber (STADIO - Centurion)" userId="S::miag@stadio.ac.za::d3f4434c-cc81-4823-ad51-d563427b1762" providerId="AD" clId="Web-{915E5CCD-408E-9884-0A80-1C74B235EA3E}" dt="2024-03-21T16:09:37.219" v="1756" actId="20577"/>
          <ac:spMkLst>
            <pc:docMk/>
            <pc:sldMk cId="2203616069" sldId="28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1:06.219" v="1824" actId="20577"/>
          <ac:spMkLst>
            <pc:docMk/>
            <pc:sldMk cId="2203616069" sldId="286"/>
            <ac:spMk id="3" creationId="{A7017CB6-8106-B653-75C6-78EB0DEE2036}"/>
          </ac:spMkLst>
        </pc:spChg>
      </pc:sldChg>
      <pc:sldChg chg="addSp delSp modSp add replId addAnim delAnim">
        <pc:chgData name="Mia Gerber (STADIO - Centurion)" userId="S::miag@stadio.ac.za::d3f4434c-cc81-4823-ad51-d563427b1762" providerId="AD" clId="Web-{915E5CCD-408E-9884-0A80-1C74B235EA3E}" dt="2024-03-21T16:21:36.015" v="2045" actId="1076"/>
        <pc:sldMkLst>
          <pc:docMk/>
          <pc:sldMk cId="947827021" sldId="287"/>
        </pc:sldMkLst>
        <pc:spChg chg="del mod">
          <ac:chgData name="Mia Gerber (STADIO - Centurion)" userId="S::miag@stadio.ac.za::d3f4434c-cc81-4823-ad51-d563427b1762" providerId="AD" clId="Web-{915E5CCD-408E-9884-0A80-1C74B235EA3E}" dt="2024-03-21T16:11:14.407" v="1826"/>
          <ac:spMkLst>
            <pc:docMk/>
            <pc:sldMk cId="947827021" sldId="287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6:11:44.891" v="1828"/>
          <ac:spMkLst>
            <pc:docMk/>
            <pc:sldMk cId="947827021" sldId="287"/>
            <ac:spMk id="5" creationId="{2654EB40-3D49-543E-D548-7B0F0C01A259}"/>
          </ac:spMkLst>
        </pc:spChg>
        <pc:graphicFrameChg chg="add mod ord modGraphic">
          <ac:chgData name="Mia Gerber (STADIO - Centurion)" userId="S::miag@stadio.ac.za::d3f4434c-cc81-4823-ad51-d563427b1762" providerId="AD" clId="Web-{915E5CCD-408E-9884-0A80-1C74B235EA3E}" dt="2024-03-21T16:21:36.015" v="2045" actId="1076"/>
          <ac:graphicFrameMkLst>
            <pc:docMk/>
            <pc:sldMk cId="947827021" sldId="287"/>
            <ac:graphicFrameMk id="6" creationId="{88CFE742-AF97-B1A9-279F-F8F64C57A7E0}"/>
          </ac:graphicFrameMkLst>
        </pc:graphicFrameChg>
      </pc:sldChg>
      <pc:sldChg chg="modSp new">
        <pc:chgData name="Mia Gerber (STADIO - Centurion)" userId="S::miag@stadio.ac.za::d3f4434c-cc81-4823-ad51-d563427b1762" providerId="AD" clId="Web-{915E5CCD-408E-9884-0A80-1C74B235EA3E}" dt="2024-03-21T16:19:30.812" v="1969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915E5CCD-408E-9884-0A80-1C74B235EA3E}" dt="2024-03-21T16:19:24.452" v="1965" actId="20577"/>
          <ac:spMkLst>
            <pc:docMk/>
            <pc:sldMk cId="1464989545" sldId="288"/>
            <ac:spMk id="2" creationId="{4A3BBC00-4EEB-96BA-CD96-BBEC7A839A1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9:30.812" v="1969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E1C583D5-776B-AC22-EBC6-078E83DD600C}"/>
    <pc:docChg chg="modSld">
      <pc:chgData name="Mia Gerber (STADIO - Centurion)" userId="S::miag@stadio.ac.za::d3f4434c-cc81-4823-ad51-d563427b1762" providerId="AD" clId="Web-{E1C583D5-776B-AC22-EBC6-078E83DD600C}" dt="2024-03-17T17:06:11.758" v="234" actId="20577"/>
      <pc:docMkLst>
        <pc:docMk/>
      </pc:docMkLst>
      <pc:sldChg chg="modAnim">
        <pc:chgData name="Mia Gerber (STADIO - Centurion)" userId="S::miag@stadio.ac.za::d3f4434c-cc81-4823-ad51-d563427b1762" providerId="AD" clId="Web-{E1C583D5-776B-AC22-EBC6-078E83DD600C}" dt="2024-03-17T17:00:24.138" v="143"/>
        <pc:sldMkLst>
          <pc:docMk/>
          <pc:sldMk cId="1909704959" sldId="275"/>
        </pc:sldMkLst>
      </pc:sldChg>
      <pc:sldChg chg="addSp delSp modSp">
        <pc:chgData name="Mia Gerber (STADIO - Centurion)" userId="S::miag@stadio.ac.za::d3f4434c-cc81-4823-ad51-d563427b1762" providerId="AD" clId="Web-{E1C583D5-776B-AC22-EBC6-078E83DD600C}" dt="2024-03-17T16:58:38.026" v="24" actId="1076"/>
        <pc:sldMkLst>
          <pc:docMk/>
          <pc:sldMk cId="841252603" sldId="276"/>
        </pc:sldMkLst>
        <pc:picChg chg="add mod">
          <ac:chgData name="Mia Gerber (STADIO - Centurion)" userId="S::miag@stadio.ac.za::d3f4434c-cc81-4823-ad51-d563427b1762" providerId="AD" clId="Web-{E1C583D5-776B-AC22-EBC6-078E83DD600C}" dt="2024-03-17T16:58:35.526" v="23" actId="1076"/>
          <ac:picMkLst>
            <pc:docMk/>
            <pc:sldMk cId="841252603" sldId="276"/>
            <ac:picMk id="4" creationId="{30DACA94-0C3D-91D4-DFF7-44A9597F833F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38.026" v="24" actId="1076"/>
          <ac:picMkLst>
            <pc:docMk/>
            <pc:sldMk cId="841252603" sldId="276"/>
            <ac:picMk id="5" creationId="{75F2FC6C-D05F-C1FC-02FA-7336EBACE56A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3.104" v="15" actId="1076"/>
          <ac:picMkLst>
            <pc:docMk/>
            <pc:sldMk cId="841252603" sldId="276"/>
            <ac:picMk id="6" creationId="{35D8C193-E91C-3C72-C007-77B3CE2CBA0B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8.244" v="19" actId="1076"/>
          <ac:picMkLst>
            <pc:docMk/>
            <pc:sldMk cId="841252603" sldId="276"/>
            <ac:picMk id="7" creationId="{0415D361-4B71-5742-721C-BB5C7F49B5E8}"/>
          </ac:picMkLst>
        </pc:picChg>
        <pc:picChg chg="add del mod">
          <ac:chgData name="Mia Gerber (STADIO - Centurion)" userId="S::miag@stadio.ac.za::d3f4434c-cc81-4823-ad51-d563427b1762" providerId="AD" clId="Web-{E1C583D5-776B-AC22-EBC6-078E83DD600C}" dt="2024-03-17T16:58:10.041" v="5"/>
          <ac:picMkLst>
            <pc:docMk/>
            <pc:sldMk cId="841252603" sldId="276"/>
            <ac:picMk id="8" creationId="{F94D2F68-E10A-3AFB-C924-64F7A2AE81EA}"/>
          </ac:picMkLst>
        </pc:picChg>
      </pc:sldChg>
      <pc:sldChg chg="delSp modSp">
        <pc:chgData name="Mia Gerber (STADIO - Centurion)" userId="S::miag@stadio.ac.za::d3f4434c-cc81-4823-ad51-d563427b1762" providerId="AD" clId="Web-{E1C583D5-776B-AC22-EBC6-078E83DD600C}" dt="2024-03-17T17:04:06.130" v="182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E1C583D5-776B-AC22-EBC6-078E83DD600C}" dt="2024-03-17T17:04:06.130" v="182" actId="20577"/>
          <ac:spMkLst>
            <pc:docMk/>
            <pc:sldMk cId="4193918366" sldId="277"/>
            <ac:spMk id="3" creationId="{A7017CB6-8106-B653-75C6-78EB0DEE2036}"/>
          </ac:spMkLst>
        </pc:spChg>
        <pc:inkChg chg="del">
          <ac:chgData name="Mia Gerber (STADIO - Centurion)" userId="S::miag@stadio.ac.za::d3f4434c-cc81-4823-ad51-d563427b1762" providerId="AD" clId="Web-{E1C583D5-776B-AC22-EBC6-078E83DD600C}" dt="2024-03-17T16:58:49.683" v="27"/>
          <ac:inkMkLst>
            <pc:docMk/>
            <pc:sldMk cId="4193918366" sldId="277"/>
            <ac:inkMk id="4" creationId="{F1711971-F44A-86EE-DB76-477D960C3585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3.667" v="25"/>
          <ac:inkMkLst>
            <pc:docMk/>
            <pc:sldMk cId="4193918366" sldId="277"/>
            <ac:inkMk id="6" creationId="{A6665671-D169-D5C1-1F5C-2DF4ECE743DA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8.308" v="26"/>
          <ac:inkMkLst>
            <pc:docMk/>
            <pc:sldMk cId="4193918366" sldId="277"/>
            <ac:inkMk id="7" creationId="{D78B266F-16A2-D51E-505F-471E5B934201}"/>
          </ac:inkMkLst>
        </pc:inkChg>
      </pc:sldChg>
      <pc:sldChg chg="addAnim delAnim modAnim">
        <pc:chgData name="Mia Gerber (STADIO - Centurion)" userId="S::miag@stadio.ac.za::d3f4434c-cc81-4823-ad51-d563427b1762" providerId="AD" clId="Web-{E1C583D5-776B-AC22-EBC6-078E83DD600C}" dt="2024-03-17T17:00:05.075" v="13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E1C583D5-776B-AC22-EBC6-078E83DD600C}" dt="2024-03-17T17:06:11.758" v="234" actId="20577"/>
        <pc:sldMkLst>
          <pc:docMk/>
          <pc:sldMk cId="4019324557" sldId="280"/>
        </pc:sldMkLst>
        <pc:spChg chg="mod">
          <ac:chgData name="Mia Gerber (STADIO - Centurion)" userId="S::miag@stadio.ac.za::d3f4434c-cc81-4823-ad51-d563427b1762" providerId="AD" clId="Web-{E1C583D5-776B-AC22-EBC6-078E83DD600C}" dt="2024-03-17T17:06:11.758" v="234" actId="20577"/>
          <ac:spMkLst>
            <pc:docMk/>
            <pc:sldMk cId="4019324557" sldId="280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65FB633C-6E4A-09B2-B8AE-65453FF5C5DD}"/>
    <pc:docChg chg="modSld">
      <pc:chgData name="Mia Gerber (STADIO - Centurion)" userId="S::miag@stadio.ac.za::d3f4434c-cc81-4823-ad51-d563427b1762" providerId="AD" clId="Web-{65FB633C-6E4A-09B2-B8AE-65453FF5C5DD}" dt="2024-03-21T15:23:28.950" v="39" actId="20577"/>
      <pc:docMkLst>
        <pc:docMk/>
      </pc:docMkLst>
      <pc:sldChg chg="modSp">
        <pc:chgData name="Mia Gerber (STADIO - Centurion)" userId="S::miag@stadio.ac.za::d3f4434c-cc81-4823-ad51-d563427b1762" providerId="AD" clId="Web-{65FB633C-6E4A-09B2-B8AE-65453FF5C5DD}" dt="2024-03-21T15:23:28.950" v="39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65FB633C-6E4A-09B2-B8AE-65453FF5C5DD}" dt="2024-03-21T15:23:28.950" v="39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ura.com/learn/dark-web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TAS152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087" y="2608141"/>
            <a:ext cx="6728846" cy="1520426"/>
          </a:xfrm>
        </p:spPr>
        <p:txBody>
          <a:bodyPr>
            <a:normAutofit fontScale="92500"/>
          </a:bodyPr>
          <a:lstStyle/>
          <a:p>
            <a:r>
              <a:rPr lang="en-ZA" b="1" dirty="0">
                <a:latin typeface="Gill Sans MT"/>
              </a:rPr>
              <a:t>LECTURE 16</a:t>
            </a:r>
            <a:endParaRPr lang="en-ZA" b="1" dirty="0"/>
          </a:p>
          <a:p>
            <a:r>
              <a:rPr lang="en-ZA" i="1" dirty="0">
                <a:latin typeface="Gill Sans MT"/>
              </a:rPr>
              <a:t>TOPIC 2</a:t>
            </a:r>
            <a:endParaRPr lang="en-US" dirty="0">
              <a:latin typeface="Gill Sans MT"/>
            </a:endParaRPr>
          </a:p>
          <a:p>
            <a:r>
              <a:rPr lang="en-ZA" i="1" dirty="0">
                <a:latin typeface="Gill Sans MT"/>
              </a:rPr>
              <a:t>ETHICS IN THE INFORMATION SOCIETY</a:t>
            </a:r>
            <a:endParaRPr lang="en-US" dirty="0">
              <a:latin typeface="Gill Sans MT"/>
            </a:endParaRPr>
          </a:p>
          <a:p>
            <a:r>
              <a:rPr lang="en-ZA" dirty="0">
                <a:latin typeface="Gill Sans MT"/>
              </a:rPr>
              <a:t>2.9 POLICY: THE ETHICS OF REGULATION AND FREEDOM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REGULATORY FRAMEWORKS IN A KNOWLEDGE SOCIETY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02EA-509E-2DD1-5CBE-F6BC9E1F9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46" y="1397479"/>
            <a:ext cx="11437467" cy="43751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Stifling technological innovation will not solve the problem of needing regulation. 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Tech enables freedom of expression/association, and the right to receive/send information.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i="1" dirty="0">
                <a:latin typeface="Gill Sans MT"/>
              </a:rPr>
              <a:t>What is free speech?</a:t>
            </a:r>
            <a:endParaRPr lang="en-GB" sz="2400" i="1" dirty="0"/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Freedom to articulate your opinion/idea without fear of retaliation, censorship, or legal sanction. The right to freedom of expression is a human right.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i="1" dirty="0">
                <a:latin typeface="Gill Sans MT"/>
              </a:rPr>
              <a:t>What are our rights in South Africa? </a:t>
            </a:r>
            <a:br>
              <a:rPr lang="en-GB" sz="2400" i="1" dirty="0">
                <a:latin typeface="Gill Sans MT"/>
              </a:rPr>
            </a:br>
            <a:r>
              <a:rPr lang="en-GB" sz="2400">
                <a:latin typeface="Gill Sans MT"/>
              </a:rPr>
              <a:t>The right to freedom of expression is in section 16 of the Constitution. </a:t>
            </a: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The Constitution protects the rights to expression but expression which is hurtful, harmful or incites harm, and promotes or propagates hatred is unlawful and is not protected.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0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THE DARKWEB 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02EA-509E-2DD1-5CBE-F6BC9E1F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Excessive regulation often leads to users simply finding different ways to interact online i.e. using the </a:t>
            </a:r>
            <a:r>
              <a:rPr lang="en-GB" sz="2400" err="1">
                <a:latin typeface="Gill Sans MT"/>
              </a:rPr>
              <a:t>darkweb</a:t>
            </a:r>
            <a:r>
              <a:rPr lang="en-GB" sz="2400" dirty="0">
                <a:latin typeface="Gill Sans MT"/>
              </a:rPr>
              <a:t>.</a:t>
            </a:r>
            <a:endParaRPr lang="en-US" sz="240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What is the </a:t>
            </a:r>
            <a:r>
              <a:rPr lang="en-GB" sz="2400" dirty="0" err="1">
                <a:latin typeface="Gill Sans MT"/>
              </a:rPr>
              <a:t>darkweb</a:t>
            </a:r>
            <a:r>
              <a:rPr lang="en-GB" sz="2400" dirty="0">
                <a:latin typeface="Gill Sans MT"/>
              </a:rPr>
              <a:t>?</a:t>
            </a:r>
            <a:endParaRPr lang="en-US" sz="2400" dirty="0"/>
          </a:p>
          <a:p>
            <a:pPr marL="342900" indent="-342900"/>
            <a:r>
              <a:rPr lang="en-GB" sz="2400" dirty="0">
                <a:latin typeface="Gill Sans MT"/>
              </a:rPr>
              <a:t>Normally we use the surface web. </a:t>
            </a:r>
          </a:p>
          <a:p>
            <a:pPr marL="342900" indent="-342900"/>
            <a:r>
              <a:rPr lang="en-GB" sz="2400" dirty="0">
                <a:latin typeface="Gill Sans MT"/>
              </a:rPr>
              <a:t>There is a difference between the </a:t>
            </a:r>
            <a:r>
              <a:rPr lang="en-GB" sz="2400" dirty="0" err="1">
                <a:latin typeface="Gill Sans MT"/>
              </a:rPr>
              <a:t>darkweb</a:t>
            </a:r>
            <a:r>
              <a:rPr lang="en-GB" sz="2400" dirty="0">
                <a:latin typeface="Gill Sans MT"/>
              </a:rPr>
              <a:t> and the </a:t>
            </a:r>
            <a:r>
              <a:rPr lang="en-GB" sz="2400" dirty="0" err="1">
                <a:latin typeface="Gill Sans MT"/>
              </a:rPr>
              <a:t>deepweb</a:t>
            </a:r>
            <a:r>
              <a:rPr lang="en-GB" sz="2400" dirty="0">
                <a:latin typeface="Gill Sans MT"/>
              </a:rPr>
              <a:t>.</a:t>
            </a:r>
            <a:endParaRPr lang="en-GB"/>
          </a:p>
          <a:p>
            <a:pPr marL="342900" indent="-342900"/>
            <a:r>
              <a:rPr lang="en-GB" sz="2400" dirty="0">
                <a:latin typeface="Gill Sans MT"/>
              </a:rPr>
              <a:t>The </a:t>
            </a:r>
            <a:r>
              <a:rPr lang="en-GB" sz="2400" dirty="0" err="1">
                <a:latin typeface="Gill Sans MT"/>
              </a:rPr>
              <a:t>darkweb</a:t>
            </a:r>
            <a:r>
              <a:rPr lang="en-GB" sz="2400" dirty="0">
                <a:latin typeface="Gill Sans MT"/>
              </a:rPr>
              <a:t> exists on an entirely different physical network to the internet</a:t>
            </a:r>
          </a:p>
          <a:p>
            <a:pPr marL="342900" indent="-342900"/>
            <a:r>
              <a:rPr lang="en-GB" sz="2400" dirty="0">
                <a:latin typeface="Gill Sans MT"/>
              </a:rPr>
              <a:t>Advanced encryption and routing schemes apply</a:t>
            </a:r>
          </a:p>
          <a:p>
            <a:pPr marL="342900" indent="-342900"/>
            <a:r>
              <a:rPr lang="en-GB" sz="2400" dirty="0">
                <a:latin typeface="Gill Sans MT"/>
              </a:rPr>
              <a:t>You need a specialized browser (Tor)</a:t>
            </a:r>
          </a:p>
          <a:p>
            <a:pPr marL="342900" indent="-342900"/>
            <a:endParaRPr lang="en-GB" sz="2400" dirty="0">
              <a:latin typeface="Gill Sans MT"/>
            </a:endParaRP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  <a:hlinkClick r:id="rId2"/>
              </a:rPr>
              <a:t>https://www.aura.com/learn/dark-web</a:t>
            </a:r>
            <a:r>
              <a:rPr lang="en-GB" sz="2400" dirty="0">
                <a:latin typeface="Gill Sans MT"/>
              </a:rPr>
              <a:t>  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4" name="Picture 3" descr="A purple onion with a green stem&#10;&#10;Description automatically generated">
            <a:extLst>
              <a:ext uri="{FF2B5EF4-FFF2-40B4-BE49-F238E27FC236}">
                <a16:creationId xmlns:a16="http://schemas.microsoft.com/office/drawing/2014/main" id="{84BB8762-E675-D29E-785F-74C46A40D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716" y="4512796"/>
            <a:ext cx="27527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8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TOR BROWSER AND .ONION LINKS</a:t>
            </a:r>
            <a:endParaRPr lang="en-GB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2BC70D6-9C07-13BB-2FF5-90DE640A0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684" y="1219638"/>
            <a:ext cx="8592668" cy="5897780"/>
          </a:xfrm>
          <a:prstGeom prst="rect">
            <a:avLst/>
          </a:prstGeom>
        </p:spPr>
      </p:pic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3A566E8-6A2A-E7CF-B77B-C4048A5E4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79" b="90519"/>
          <a:stretch/>
        </p:blipFill>
        <p:spPr>
          <a:xfrm>
            <a:off x="2243" y="6124343"/>
            <a:ext cx="12052547" cy="731577"/>
          </a:xfrm>
        </p:spPr>
      </p:pic>
    </p:spTree>
    <p:extLst>
      <p:ext uri="{BB962C8B-B14F-4D97-AF65-F5344CB8AC3E}">
        <p14:creationId xmlns:p14="http://schemas.microsoft.com/office/powerpoint/2010/main" val="153973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IS THE DARKWEB BAD?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02EA-509E-2DD1-5CBE-F6BC9E1F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Like any technology, the </a:t>
            </a:r>
            <a:r>
              <a:rPr lang="en-GB" sz="2400" dirty="0" err="1">
                <a:latin typeface="Gill Sans MT"/>
              </a:rPr>
              <a:t>darkweb</a:t>
            </a:r>
            <a:r>
              <a:rPr lang="en-GB" sz="2400" dirty="0">
                <a:latin typeface="Gill Sans MT"/>
              </a:rPr>
              <a:t> is neutral the ethics depends on its use. 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Ethical uses of the </a:t>
            </a:r>
            <a:r>
              <a:rPr lang="en-GB" sz="2400" dirty="0" err="1">
                <a:latin typeface="Gill Sans MT"/>
              </a:rPr>
              <a:t>darkweb</a:t>
            </a:r>
            <a:r>
              <a:rPr lang="en-GB" sz="2400" dirty="0">
                <a:latin typeface="Gill Sans MT"/>
              </a:rPr>
              <a:t>: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Increased anonymity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Access to information that is restricted on the </a:t>
            </a:r>
            <a:r>
              <a:rPr lang="en-GB" sz="2400" dirty="0" err="1">
                <a:latin typeface="Gill Sans MT"/>
              </a:rPr>
              <a:t>clearweb</a:t>
            </a:r>
            <a:endParaRPr lang="en-GB" sz="2400" dirty="0" err="1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Unethical uses of the </a:t>
            </a:r>
            <a:r>
              <a:rPr lang="en-GB" sz="2400" err="1">
                <a:latin typeface="Gill Sans MT"/>
              </a:rPr>
              <a:t>darkweb</a:t>
            </a:r>
            <a:r>
              <a:rPr lang="en-GB" sz="2400" dirty="0">
                <a:latin typeface="Gill Sans MT"/>
              </a:rPr>
              <a:t>: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Drug and weapons trade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Child exploitation materials</a:t>
            </a:r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Selling and buying of personal info like credit card details and identity documents. </a:t>
            </a: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183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HOW  WILL  WE  EVER  MANAGE  TO REGULATE  THE  INTERNET?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02EA-509E-2DD1-5CBE-F6BC9E1F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There's a long road ahead, but we need to stick to the basics: 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>
                <a:latin typeface="Gill Sans MT"/>
              </a:rPr>
              <a:t>Transparent, informed and democratic debate to ensure that access to information and knowledge is protected at national and international levels.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This is not a black and white issue, the solution is somewhere in the grey. </a:t>
            </a:r>
            <a:endParaRPr lang="en-GB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A completely unregulated Internet risks perpetuating unequal levels of information access.</a:t>
            </a:r>
            <a:endParaRPr lang="en-GB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A more regulated Internet may prioritise economic/commercial goals above equity of access.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Closure of physical resources such as libraries exacerbates the problem.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Work from the existing policy frameworks 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191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6" ma:contentTypeDescription="Create a new document." ma:contentTypeScope="" ma:versionID="4d3a4c6c841c22ff61c0a8c0410f543e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1b3df838a530ff639b26d5a9ee956b3c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1772E0-71CB-4AD1-8A1E-0A2D4994D8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986F34-7329-4872-A908-12C8DF925BF4}">
  <ds:schemaRefs>
    <ds:schemaRef ds:uri="0b29e309-5067-420f-889f-e44dba4a11cd"/>
    <ds:schemaRef ds:uri="1acd542e-fec4-464b-a0b9-883f33ef757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91E551-DA3E-44BC-A9BC-E55A2B4CA78F}">
  <ds:schemaRefs>
    <ds:schemaRef ds:uri="0b29e309-5067-420f-889f-e44dba4a11cd"/>
    <ds:schemaRef ds:uri="1acd542e-fec4-464b-a0b9-883f33ef7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White Video box</vt:lpstr>
      <vt:lpstr>TAS152</vt:lpstr>
      <vt:lpstr>REGULATORY FRAMEWORKS IN A KNOWLEDGE SOCIETY</vt:lpstr>
      <vt:lpstr>THE DARKWEB </vt:lpstr>
      <vt:lpstr>TOR BROWSER AND .ONION LINKS</vt:lpstr>
      <vt:lpstr>IS THE DARKWEB BAD? </vt:lpstr>
      <vt:lpstr>HOW  WILL  WE  EVER  MANAGE  TO REGULATE  THE  INTERNET?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revision>747</cp:revision>
  <dcterms:created xsi:type="dcterms:W3CDTF">2021-02-17T07:10:33Z</dcterms:created>
  <dcterms:modified xsi:type="dcterms:W3CDTF">2024-04-07T17:10:18Z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