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66" r:id="rId5"/>
    <p:sldId id="277" r:id="rId6"/>
    <p:sldId id="272" r:id="rId7"/>
    <p:sldId id="273" r:id="rId8"/>
    <p:sldId id="274" r:id="rId9"/>
    <p:sldId id="275" r:id="rId10"/>
    <p:sldId id="276" r:id="rId11"/>
    <p:sldId id="268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838FF4-D9CA-FA81-3232-108EF828C6DE}" v="751" dt="2024-04-21T10:00:22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701" autoAdjust="0"/>
    <p:restoredTop sz="65319" autoAdjust="0"/>
  </p:normalViewPr>
  <p:slideViewPr>
    <p:cSldViewPr snapToGrid="0">
      <p:cViewPr varScale="1">
        <p:scale>
          <a:sx n="54" d="100"/>
          <a:sy n="54" d="100"/>
        </p:scale>
        <p:origin x="238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A1AF6175-2E23-B893-EBB7-F898EBC52C92}"/>
    <pc:docChg chg="addSld delSld modSld">
      <pc:chgData name="Mia Gerber (STADIO - Centurion)" userId="S::miag@stadio.ac.za::d3f4434c-cc81-4823-ad51-d563427b1762" providerId="AD" clId="Web-{A1AF6175-2E23-B893-EBB7-F898EBC52C92}" dt="2024-04-15T08:46:54.046" v="333" actId="1076"/>
      <pc:docMkLst>
        <pc:docMk/>
      </pc:docMkLst>
      <pc:sldChg chg="addSp delSp modSp">
        <pc:chgData name="Mia Gerber (STADIO - Centurion)" userId="S::miag@stadio.ac.za::d3f4434c-cc81-4823-ad51-d563427b1762" providerId="AD" clId="Web-{A1AF6175-2E23-B893-EBB7-F898EBC52C92}" dt="2024-04-15T08:46:54.046" v="333" actId="1076"/>
        <pc:sldMkLst>
          <pc:docMk/>
          <pc:sldMk cId="91918549" sldId="272"/>
        </pc:sldMkLst>
        <pc:spChg chg="add del mod">
          <ac:chgData name="Mia Gerber (STADIO - Centurion)" userId="S::miag@stadio.ac.za::d3f4434c-cc81-4823-ad51-d563427b1762" providerId="AD" clId="Web-{A1AF6175-2E23-B893-EBB7-F898EBC52C92}" dt="2024-04-15T08:34:49.684" v="5"/>
          <ac:spMkLst>
            <pc:docMk/>
            <pc:sldMk cId="91918549" sldId="272"/>
            <ac:spMk id="4" creationId="{4234BC85-08C6-D9C9-63D7-9B9AA8789CD7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54.046" v="333" actId="1076"/>
          <ac:spMkLst>
            <pc:docMk/>
            <pc:sldMk cId="91918549" sldId="272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45.936" v="332" actId="20577"/>
          <ac:spMkLst>
            <pc:docMk/>
            <pc:sldMk cId="91918549" sldId="272"/>
            <ac:spMk id="7" creationId="{6EADD222-842B-3474-2CC9-0E928C40EF28}"/>
          </ac:spMkLst>
        </pc:spChg>
        <pc:picChg chg="add mod modCrop">
          <ac:chgData name="Mia Gerber (STADIO - Centurion)" userId="S::miag@stadio.ac.za::d3f4434c-cc81-4823-ad51-d563427b1762" providerId="AD" clId="Web-{A1AF6175-2E23-B893-EBB7-F898EBC52C92}" dt="2024-04-15T08:46:20.842" v="326" actId="14100"/>
          <ac:picMkLst>
            <pc:docMk/>
            <pc:sldMk cId="91918549" sldId="272"/>
            <ac:picMk id="6" creationId="{CA453CDC-BD2F-EFE5-492F-67D96897D286}"/>
          </ac:picMkLst>
        </pc:picChg>
        <pc:picChg chg="add mod">
          <ac:chgData name="Mia Gerber (STADIO - Centurion)" userId="S::miag@stadio.ac.za::d3f4434c-cc81-4823-ad51-d563427b1762" providerId="AD" clId="Web-{A1AF6175-2E23-B893-EBB7-F898EBC52C92}" dt="2024-04-15T08:46:12.264" v="323" actId="1076"/>
          <ac:picMkLst>
            <pc:docMk/>
            <pc:sldMk cId="91918549" sldId="272"/>
            <ac:picMk id="8" creationId="{E13C5505-22BB-1582-3DDF-0C5051EC9B42}"/>
          </ac:picMkLst>
        </pc:picChg>
      </pc:sldChg>
      <pc:sldChg chg="addSp modSp add replId">
        <pc:chgData name="Mia Gerber (STADIO - Centurion)" userId="S::miag@stadio.ac.za::d3f4434c-cc81-4823-ad51-d563427b1762" providerId="AD" clId="Web-{A1AF6175-2E23-B893-EBB7-F898EBC52C92}" dt="2024-04-15T08:38:43.299" v="195" actId="20577"/>
        <pc:sldMkLst>
          <pc:docMk/>
          <pc:sldMk cId="2819035453" sldId="273"/>
        </pc:sldMkLst>
        <pc:spChg chg="mod">
          <ac:chgData name="Mia Gerber (STADIO - Centurion)" userId="S::miag@stadio.ac.za::d3f4434c-cc81-4823-ad51-d563427b1762" providerId="AD" clId="Web-{A1AF6175-2E23-B893-EBB7-F898EBC52C92}" dt="2024-04-15T08:38:43.299" v="195" actId="20577"/>
          <ac:spMkLst>
            <pc:docMk/>
            <pc:sldMk cId="2819035453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35:15.888" v="9" actId="20577"/>
          <ac:spMkLst>
            <pc:docMk/>
            <pc:sldMk cId="2819035453" sldId="273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37:12.922" v="123" actId="20577"/>
          <ac:spMkLst>
            <pc:docMk/>
            <pc:sldMk cId="2819035453" sldId="273"/>
            <ac:spMk id="6" creationId="{9153EEA0-F624-C473-747F-A0E4650CF08F}"/>
          </ac:spMkLst>
        </pc:spChg>
      </pc:sldChg>
      <pc:sldChg chg="add del replId">
        <pc:chgData name="Mia Gerber (STADIO - Centurion)" userId="S::miag@stadio.ac.za::d3f4434c-cc81-4823-ad51-d563427b1762" providerId="AD" clId="Web-{A1AF6175-2E23-B893-EBB7-F898EBC52C92}" dt="2024-04-15T08:34:47.606" v="4"/>
        <pc:sldMkLst>
          <pc:docMk/>
          <pc:sldMk cId="3084292113" sldId="273"/>
        </pc:sldMkLst>
      </pc:sldChg>
      <pc:sldChg chg="addSp delSp modSp add replId">
        <pc:chgData name="Mia Gerber (STADIO - Centurion)" userId="S::miag@stadio.ac.za::d3f4434c-cc81-4823-ad51-d563427b1762" providerId="AD" clId="Web-{A1AF6175-2E23-B893-EBB7-F898EBC52C92}" dt="2024-04-15T08:38:46.424" v="197" actId="20577"/>
        <pc:sldMkLst>
          <pc:docMk/>
          <pc:sldMk cId="1215024372" sldId="274"/>
        </pc:sldMkLst>
        <pc:spChg chg="mod">
          <ac:chgData name="Mia Gerber (STADIO - Centurion)" userId="S::miag@stadio.ac.za::d3f4434c-cc81-4823-ad51-d563427b1762" providerId="AD" clId="Web-{A1AF6175-2E23-B893-EBB7-F898EBC52C92}" dt="2024-04-15T08:38:46.424" v="197" actId="20577"/>
          <ac:spMkLst>
            <pc:docMk/>
            <pc:sldMk cId="1215024372" sldId="274"/>
            <ac:spMk id="2" creationId="{E15E1799-0336-88DA-165B-33E6CAB91CB7}"/>
          </ac:spMkLst>
        </pc:spChg>
        <pc:spChg chg="add del mod">
          <ac:chgData name="Mia Gerber (STADIO - Centurion)" userId="S::miag@stadio.ac.za::d3f4434c-cc81-4823-ad51-d563427b1762" providerId="AD" clId="Web-{A1AF6175-2E23-B893-EBB7-F898EBC52C92}" dt="2024-04-15T08:37:20.876" v="126" actId="20577"/>
          <ac:spMkLst>
            <pc:docMk/>
            <pc:sldMk cId="1215024372" sldId="274"/>
            <ac:spMk id="6" creationId="{75A7E02A-C710-5B84-EF6D-DF309112B0D5}"/>
          </ac:spMkLst>
        </pc:spChg>
      </pc:sldChg>
      <pc:sldChg chg="modSp new">
        <pc:chgData name="Mia Gerber (STADIO - Centurion)" userId="S::miag@stadio.ac.za::d3f4434c-cc81-4823-ad51-d563427b1762" providerId="AD" clId="Web-{A1AF6175-2E23-B893-EBB7-F898EBC52C92}" dt="2024-04-15T08:41:53.601" v="291" actId="20577"/>
        <pc:sldMkLst>
          <pc:docMk/>
          <pc:sldMk cId="367379846" sldId="275"/>
        </pc:sldMkLst>
        <pc:spChg chg="mod">
          <ac:chgData name="Mia Gerber (STADIO - Centurion)" userId="S::miag@stadio.ac.za::d3f4434c-cc81-4823-ad51-d563427b1762" providerId="AD" clId="Web-{A1AF6175-2E23-B893-EBB7-F898EBC52C92}" dt="2024-04-15T08:38:56.268" v="221" actId="20577"/>
          <ac:spMkLst>
            <pc:docMk/>
            <pc:sldMk cId="367379846" sldId="275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41:53.601" v="291" actId="20577"/>
          <ac:spMkLst>
            <pc:docMk/>
            <pc:sldMk cId="367379846" sldId="275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A1AF6175-2E23-B893-EBB7-F898EBC52C92}" dt="2024-04-15T08:42:11.180" v="302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A1AF6175-2E23-B893-EBB7-F898EBC52C92}" dt="2024-04-15T08:42:11.180" v="302" actId="20577"/>
          <ac:spMkLst>
            <pc:docMk/>
            <pc:sldMk cId="3004478863" sldId="276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4D047D33-F45B-7623-52F6-1EE9A8A3B0F7}"/>
    <pc:docChg chg="modSld">
      <pc:chgData name="Mia Gerber (STADIO - Centurion)" userId="S::miag@stadio.ac.za::d3f4434c-cc81-4823-ad51-d563427b1762" providerId="AD" clId="Web-{4D047D33-F45B-7623-52F6-1EE9A8A3B0F7}" dt="2024-04-05T05:53:05.130" v="6" actId="20577"/>
      <pc:docMkLst>
        <pc:docMk/>
      </pc:docMkLst>
      <pc:sldChg chg="modSp">
        <pc:chgData name="Mia Gerber (STADIO - Centurion)" userId="S::miag@stadio.ac.za::d3f4434c-cc81-4823-ad51-d563427b1762" providerId="AD" clId="Web-{4D047D33-F45B-7623-52F6-1EE9A8A3B0F7}" dt="2024-04-05T05:53:05.130" v="6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4D047D33-F45B-7623-52F6-1EE9A8A3B0F7}" dt="2024-04-05T05:53:05.130" v="6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">
        <pc:chgData name="Mia Gerber (STADIO - Centurion)" userId="S::miag@stadio.ac.za::d3f4434c-cc81-4823-ad51-d563427b1762" providerId="AD" clId="Web-{4D047D33-F45B-7623-52F6-1EE9A8A3B0F7}" dt="2024-04-05T05:52:24.910" v="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4D047D33-F45B-7623-52F6-1EE9A8A3B0F7}" dt="2024-04-05T05:52:24.910" v="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A71D547B-C55D-EAE1-C9A1-9F4F9A0766DA}"/>
    <pc:docChg chg="addSld modSld sldOrd">
      <pc:chgData name="Mia Gerber (STADIO - Centurion)" userId="S::miag@stadio.ac.za::d3f4434c-cc81-4823-ad51-d563427b1762" providerId="AD" clId="Web-{A71D547B-C55D-EAE1-C9A1-9F4F9A0766DA}" dt="2024-04-07T17:10:14.588" v="1032" actId="20577"/>
      <pc:docMkLst>
        <pc:docMk/>
      </pc:docMkLst>
      <pc:sldChg chg="modSp">
        <pc:chgData name="Mia Gerber (STADIO - Centurion)" userId="S::miag@stadio.ac.za::d3f4434c-cc81-4823-ad51-d563427b1762" providerId="AD" clId="Web-{A71D547B-C55D-EAE1-C9A1-9F4F9A0766DA}" dt="2024-04-07T16:57:30.879" v="763" actId="14100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A71D547B-C55D-EAE1-C9A1-9F4F9A0766DA}" dt="2024-04-07T09:33:39.306" v="43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6:57:30.879" v="763" actId="14100"/>
          <ac:spMkLst>
            <pc:docMk/>
            <pc:sldMk cId="1793031880" sldId="270"/>
            <ac:spMk id="3" creationId="{028B02EA-509E-2DD1-5CBE-F6BC9E1F9C64}"/>
          </ac:spMkLst>
        </pc:spChg>
      </pc:sldChg>
      <pc:sldChg chg="addSp delSp modSp delAnim">
        <pc:chgData name="Mia Gerber (STADIO - Centurion)" userId="S::miag@stadio.ac.za::d3f4434c-cc81-4823-ad51-d563427b1762" providerId="AD" clId="Web-{A71D547B-C55D-EAE1-C9A1-9F4F9A0766DA}" dt="2024-04-07T17:07:40.927" v="982" actId="1076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A71D547B-C55D-EAE1-C9A1-9F4F9A0766DA}" dt="2024-04-07T17:07:17.036" v="976" actId="20577"/>
          <ac:spMkLst>
            <pc:docMk/>
            <pc:sldMk cId="1539739643" sldId="271"/>
            <ac:spMk id="2" creationId="{E15E1799-0336-88DA-165B-33E6CAB91CB7}"/>
          </ac:spMkLst>
        </pc:spChg>
        <pc:spChg chg="del mod">
          <ac:chgData name="Mia Gerber (STADIO - Centurion)" userId="S::miag@stadio.ac.za::d3f4434c-cc81-4823-ad51-d563427b1762" providerId="AD" clId="Web-{A71D547B-C55D-EAE1-C9A1-9F4F9A0766DA}" dt="2024-04-07T17:05:46.440" v="934"/>
          <ac:spMkLst>
            <pc:docMk/>
            <pc:sldMk cId="1539739643" sldId="271"/>
            <ac:spMk id="3" creationId="{028B02EA-509E-2DD1-5CBE-F6BC9E1F9C64}"/>
          </ac:spMkLst>
        </pc:spChg>
        <pc:picChg chg="add mod ord modCrop">
          <ac:chgData name="Mia Gerber (STADIO - Centurion)" userId="S::miag@stadio.ac.za::d3f4434c-cc81-4823-ad51-d563427b1762" providerId="AD" clId="Web-{A71D547B-C55D-EAE1-C9A1-9F4F9A0766DA}" dt="2024-04-07T17:07:33.349" v="981" actId="14100"/>
          <ac:picMkLst>
            <pc:docMk/>
            <pc:sldMk cId="1539739643" sldId="271"/>
            <ac:picMk id="4" creationId="{F3A566E8-6A2A-E7CF-B77B-C4048A5E48C9}"/>
          </ac:picMkLst>
        </pc:picChg>
        <pc:picChg chg="add mod ord">
          <ac:chgData name="Mia Gerber (STADIO - Centurion)" userId="S::miag@stadio.ac.za::d3f4434c-cc81-4823-ad51-d563427b1762" providerId="AD" clId="Web-{A71D547B-C55D-EAE1-C9A1-9F4F9A0766DA}" dt="2024-04-07T17:07:40.927" v="982" actId="1076"/>
          <ac:picMkLst>
            <pc:docMk/>
            <pc:sldMk cId="1539739643" sldId="271"/>
            <ac:picMk id="5" creationId="{E2BC70D6-9C07-13BB-2FF5-90DE640A0A29}"/>
          </ac:picMkLst>
        </pc:picChg>
      </pc:sldChg>
      <pc:sldChg chg="modSp">
        <pc:chgData name="Mia Gerber (STADIO - Centurion)" userId="S::miag@stadio.ac.za::d3f4434c-cc81-4823-ad51-d563427b1762" providerId="AD" clId="Web-{A71D547B-C55D-EAE1-C9A1-9F4F9A0766DA}" dt="2024-04-07T17:10:14.588" v="1032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A71D547B-C55D-EAE1-C9A1-9F4F9A0766DA}" dt="2024-04-07T09:39:38.738" v="412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10:14.588" v="1032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A71D547B-C55D-EAE1-C9A1-9F4F9A0766DA}" dt="2024-04-07T17:09:23.087" v="1027" actId="20577"/>
        <pc:sldMkLst>
          <pc:docMk/>
          <pc:sldMk cId="731838421" sldId="273"/>
        </pc:sldMkLst>
        <pc:spChg chg="mod">
          <ac:chgData name="Mia Gerber (STADIO - Centurion)" userId="S::miag@stadio.ac.za::d3f4434c-cc81-4823-ad51-d563427b1762" providerId="AD" clId="Web-{A71D547B-C55D-EAE1-C9A1-9F4F9A0766DA}" dt="2024-04-07T09:34:29.386" v="104" actId="20577"/>
          <ac:spMkLst>
            <pc:docMk/>
            <pc:sldMk cId="731838421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09:23.087" v="1027" actId="20577"/>
          <ac:spMkLst>
            <pc:docMk/>
            <pc:sldMk cId="731838421" sldId="273"/>
            <ac:spMk id="3" creationId="{028B02EA-509E-2DD1-5CBE-F6BC9E1F9C64}"/>
          </ac:spMkLst>
        </pc:spChg>
      </pc:sldChg>
      <pc:sldChg chg="addSp modSp add ord replId">
        <pc:chgData name="Mia Gerber (STADIO - Centurion)" userId="S::miag@stadio.ac.za::d3f4434c-cc81-4823-ad51-d563427b1762" providerId="AD" clId="Web-{A71D547B-C55D-EAE1-C9A1-9F4F9A0766DA}" dt="2024-04-07T17:05:25.502" v="933" actId="1076"/>
        <pc:sldMkLst>
          <pc:docMk/>
          <pc:sldMk cId="1720483674" sldId="274"/>
        </pc:sldMkLst>
        <pc:spChg chg="mod">
          <ac:chgData name="Mia Gerber (STADIO - Centurion)" userId="S::miag@stadio.ac.za::d3f4434c-cc81-4823-ad51-d563427b1762" providerId="AD" clId="Web-{A71D547B-C55D-EAE1-C9A1-9F4F9A0766DA}" dt="2024-04-07T17:02:49.497" v="929" actId="20577"/>
          <ac:spMkLst>
            <pc:docMk/>
            <pc:sldMk cId="1720483674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A71D547B-C55D-EAE1-C9A1-9F4F9A0766DA}" dt="2024-04-07T17:05:25.502" v="933" actId="1076"/>
          <ac:picMkLst>
            <pc:docMk/>
            <pc:sldMk cId="1720483674" sldId="274"/>
            <ac:picMk id="4" creationId="{84BB8762-E675-D29E-785F-74C46A40D68C}"/>
          </ac:picMkLst>
        </pc:picChg>
      </pc:sldChg>
    </pc:docChg>
  </pc:docChgLst>
  <pc:docChgLst>
    <pc:chgData name="Mia Gerber (STADIO - Centurion)" userId="S::miag@stadio.ac.za::d3f4434c-cc81-4823-ad51-d563427b1762" providerId="AD" clId="Web-{9CBE32F9-FC75-99C6-4544-6D8ECBAF4919}"/>
    <pc:docChg chg="delSld modSld">
      <pc:chgData name="Mia Gerber (STADIO - Centurion)" userId="S::miag@stadio.ac.za::d3f4434c-cc81-4823-ad51-d563427b1762" providerId="AD" clId="Web-{9CBE32F9-FC75-99C6-4544-6D8ECBAF4919}" dt="2024-04-03T13:56:33.622" v="8" actId="20577"/>
      <pc:docMkLst>
        <pc:docMk/>
      </pc:docMkLst>
      <pc:sldChg chg="modSp">
        <pc:chgData name="Mia Gerber (STADIO - Centurion)" userId="S::miag@stadio.ac.za::d3f4434c-cc81-4823-ad51-d563427b1762" providerId="AD" clId="Web-{9CBE32F9-FC75-99C6-4544-6D8ECBAF4919}" dt="2024-04-03T13:56:17.543" v="0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BE32F9-FC75-99C6-4544-6D8ECBAF4919}" dt="2024-04-03T13:56:17.543" v="0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9CBE32F9-FC75-99C6-4544-6D8ECBAF4919}" dt="2024-04-03T13:56:33.622" v="8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CBE32F9-FC75-99C6-4544-6D8ECBAF4919}" dt="2024-04-03T13:56:33.622" v="8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CBE32F9-FC75-99C6-4544-6D8ECBAF4919}" dt="2024-04-03T13:56:30.497" v="7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CBE32F9-FC75-99C6-4544-6D8ECBAF4919}" dt="2024-04-03T13:56:27.903" v="6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887" v="1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3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4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2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5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E066A38E-3599-1E7E-FA78-C3442BCA4A7E}"/>
    <pc:docChg chg="addSld modSld">
      <pc:chgData name="Mia Gerber (STADIO - Centurion)" userId="S::miag@stadio.ac.za::d3f4434c-cc81-4823-ad51-d563427b1762" providerId="AD" clId="Web-{E066A38E-3599-1E7E-FA78-C3442BCA4A7E}" dt="2024-04-05T18:42:47.114" v="10" actId="20577"/>
      <pc:docMkLst>
        <pc:docMk/>
      </pc:docMkLst>
      <pc:sldChg chg="modSp">
        <pc:chgData name="Mia Gerber (STADIO - Centurion)" userId="S::miag@stadio.ac.za::d3f4434c-cc81-4823-ad51-d563427b1762" providerId="AD" clId="Web-{E066A38E-3599-1E7E-FA78-C3442BCA4A7E}" dt="2024-04-05T18:42:11.863" v="2" actId="20577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E066A38E-3599-1E7E-FA78-C3442BCA4A7E}" dt="2024-04-05T18:42:02.581" v="1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E066A38E-3599-1E7E-FA78-C3442BCA4A7E}" dt="2024-04-05T18:42:11.863" v="2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33.348" v="8" actId="20577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E066A38E-3599-1E7E-FA78-C3442BCA4A7E}" dt="2024-04-05T18:42:33.348" v="8" actId="20577"/>
          <ac:spMkLst>
            <pc:docMk/>
            <pc:sldMk cId="1539739643" sldId="271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47.114" v="10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E066A38E-3599-1E7E-FA78-C3442BCA4A7E}" dt="2024-04-05T18:42:47.114" v="10" actId="20577"/>
          <ac:spMkLst>
            <pc:docMk/>
            <pc:sldMk cId="91918549" sldId="272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9933A6E4-BC6D-9F9F-280F-1D89BAF438B9}"/>
    <pc:docChg chg="addSld delSld modSld">
      <pc:chgData name="Mia Gerber (STADIO - Centurion)" userId="S::miag@stadio.ac.za::d3f4434c-cc81-4823-ad51-d563427b1762" providerId="AD" clId="Web-{9933A6E4-BC6D-9F9F-280F-1D89BAF438B9}" dt="2024-04-04T15:41:49.039" v="16"/>
      <pc:docMkLst>
        <pc:docMk/>
      </pc:docMkLst>
      <pc:sldChg chg="modSp">
        <pc:chgData name="Mia Gerber (STADIO - Centurion)" userId="S::miag@stadio.ac.za::d3f4434c-cc81-4823-ad51-d563427b1762" providerId="AD" clId="Web-{9933A6E4-BC6D-9F9F-280F-1D89BAF438B9}" dt="2024-04-04T15:41:08.742" v="1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933A6E4-BC6D-9F9F-280F-1D89BAF438B9}" dt="2024-04-04T15:41:08.742" v="1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new del">
        <pc:chgData name="Mia Gerber (STADIO - Centurion)" userId="S::miag@stadio.ac.za::d3f4434c-cc81-4823-ad51-d563427b1762" providerId="AD" clId="Web-{9933A6E4-BC6D-9F9F-280F-1D89BAF438B9}" dt="2024-04-04T15:41:49.039" v="16"/>
        <pc:sldMkLst>
          <pc:docMk/>
          <pc:sldMk cId="242176135" sldId="269"/>
        </pc:sldMkLst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4" creationId="{CF304153-0B93-40C6-9F73-9FD1EA099EE6}"/>
          </ac:spMkLst>
        </pc:spChg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5" creationId="{11401B6B-6414-38A0-1FF2-E90CB1B14A10}"/>
          </ac:spMkLst>
        </pc:spChg>
      </pc:sldChg>
      <pc:sldChg chg="new">
        <pc:chgData name="Mia Gerber (STADIO - Centurion)" userId="S::miag@stadio.ac.za::d3f4434c-cc81-4823-ad51-d563427b1762" providerId="AD" clId="Web-{9933A6E4-BC6D-9F9F-280F-1D89BAF438B9}" dt="2024-04-04T15:41:44.430" v="15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9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8"/>
        <pc:sldMkLst>
          <pc:docMk/>
          <pc:sldMk cId="1675334023" sldId="28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7"/>
        <pc:sldMkLst>
          <pc:docMk/>
          <pc:sldMk cId="1923427834" sldId="281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6"/>
        <pc:sldMkLst>
          <pc:docMk/>
          <pc:sldMk cId="1903066513" sldId="282"/>
        </pc:sldMkLst>
      </pc:sldChg>
    </pc:docChg>
  </pc:docChgLst>
  <pc:docChgLst>
    <pc:chgData name="Mia Gerber (STADIO - Centurion)" userId="S::miag@stadio.ac.za::d3f4434c-cc81-4823-ad51-d563427b1762" providerId="AD" clId="Web-{B0B567C9-6560-EA52-3D20-7AD6F898A2A6}"/>
    <pc:docChg chg="addSld modSld">
      <pc:chgData name="Mia Gerber (STADIO - Centurion)" userId="S::miag@stadio.ac.za::d3f4434c-cc81-4823-ad51-d563427b1762" providerId="AD" clId="Web-{B0B567C9-6560-EA52-3D20-7AD6F898A2A6}" dt="2024-04-03T14:21:20.540" v="153" actId="20577"/>
      <pc:docMkLst>
        <pc:docMk/>
      </pc:docMkLst>
      <pc:sldChg chg="modSp">
        <pc:chgData name="Mia Gerber (STADIO - Centurion)" userId="S::miag@stadio.ac.za::d3f4434c-cc81-4823-ad51-d563427b1762" providerId="AD" clId="Web-{B0B567C9-6560-EA52-3D20-7AD6F898A2A6}" dt="2024-04-03T14:17:13.709" v="36" actId="14100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B0B567C9-6560-EA52-3D20-7AD6F898A2A6}" dt="2024-04-03T14:17:13.709" v="36" actId="14100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B0B567C9-6560-EA52-3D20-7AD6F898A2A6}" dt="2024-04-03T14:19:23.429" v="68" actId="20577"/>
        <pc:sldMkLst>
          <pc:docMk/>
          <pc:sldMk cId="4270310816" sldId="279"/>
        </pc:sldMkLst>
        <pc:spChg chg="add del mod">
          <ac:chgData name="Mia Gerber (STADIO - Centurion)" userId="S::miag@stadio.ac.za::d3f4434c-cc81-4823-ad51-d563427b1762" providerId="AD" clId="Web-{B0B567C9-6560-EA52-3D20-7AD6F898A2A6}" dt="2024-04-03T14:19:23.429" v="68" actId="20577"/>
          <ac:spMkLst>
            <pc:docMk/>
            <pc:sldMk cId="4270310816" sldId="279"/>
            <ac:spMk id="3" creationId="{F0E410BB-7F0C-824A-D91E-533F35A1027E}"/>
          </ac:spMkLst>
        </pc:spChg>
        <pc:spChg chg="del">
          <ac:chgData name="Mia Gerber (STADIO - Centurion)" userId="S::miag@stadio.ac.za::d3f4434c-cc81-4823-ad51-d563427b1762" providerId="AD" clId="Web-{B0B567C9-6560-EA52-3D20-7AD6F898A2A6}" dt="2024-04-03T14:18:47.616" v="44"/>
          <ac:spMkLst>
            <pc:docMk/>
            <pc:sldMk cId="4270310816" sldId="279"/>
            <ac:spMk id="5" creationId="{F0E410BB-7F0C-824A-D91E-533F35A1027E}"/>
          </ac:spMkLst>
        </pc:spChg>
        <pc:picChg chg="add del">
          <ac:chgData name="Mia Gerber (STADIO - Centurion)" userId="S::miag@stadio.ac.za::d3f4434c-cc81-4823-ad51-d563427b1762" providerId="AD" clId="Web-{B0B567C9-6560-EA52-3D20-7AD6F898A2A6}" dt="2024-04-03T14:18:42.710" v="42"/>
          <ac:picMkLst>
            <pc:docMk/>
            <pc:sldMk cId="4270310816" sldId="279"/>
            <ac:picMk id="4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B0B567C9-6560-EA52-3D20-7AD6F898A2A6}" dt="2024-04-03T14:20:07.820" v="79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0B567C9-6560-EA52-3D20-7AD6F898A2A6}" dt="2024-04-03T14:20:07.820" v="79" actId="20577"/>
          <ac:spMkLst>
            <pc:docMk/>
            <pc:sldMk cId="1675334023" sldId="280"/>
            <ac:spMk id="2" creationId="{C2D05E0E-5A5F-3257-7F2E-B48A8D5A5571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0:49.914" v="99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0B567C9-6560-EA52-3D20-7AD6F898A2A6}" dt="2024-04-03T14:20:49.914" v="99" actId="20577"/>
          <ac:spMkLst>
            <pc:docMk/>
            <pc:sldMk cId="1923427834" sldId="281"/>
            <ac:spMk id="2" creationId="{85D3212D-AA57-0A0D-6A0F-F5C8BC8198C7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1:20.540" v="153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B0B567C9-6560-EA52-3D20-7AD6F898A2A6}" dt="2024-04-03T14:21:20.540" v="153" actId="20577"/>
          <ac:spMkLst>
            <pc:docMk/>
            <pc:sldMk cId="1903066513" sldId="282"/>
            <ac:spMk id="2" creationId="{FD13A42F-4D38-9C48-8ACE-3401C72F5008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4E66D81-A8B9-0BDD-AFCA-28B9536A5D39}"/>
    <pc:docChg chg="modSld">
      <pc:chgData name="Mia Gerber (STADIO - Centurion)" userId="S::miag@stadio.ac.za::d3f4434c-cc81-4823-ad51-d563427b1762" providerId="AD" clId="Web-{34E66D81-A8B9-0BDD-AFCA-28B9536A5D39}" dt="2024-04-03T17:47:46.907" v="477" actId="20577"/>
      <pc:docMkLst>
        <pc:docMk/>
      </pc:docMkLst>
      <pc:sldChg chg="modSp addAnim">
        <pc:chgData name="Mia Gerber (STADIO - Centurion)" userId="S::miag@stadio.ac.za::d3f4434c-cc81-4823-ad51-d563427b1762" providerId="AD" clId="Web-{34E66D81-A8B9-0BDD-AFCA-28B9536A5D39}" dt="2024-04-03T17:42:21.678" v="464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34E66D81-A8B9-0BDD-AFCA-28B9536A5D39}" dt="2024-04-03T17:40:41.534" v="372" actId="20577"/>
          <ac:spMkLst>
            <pc:docMk/>
            <pc:sldMk cId="4270310816" sldId="279"/>
            <ac:spMk id="3" creationId="{F0E410BB-7F0C-824A-D91E-533F35A1027E}"/>
          </ac:spMkLst>
        </pc:spChg>
      </pc:sldChg>
      <pc:sldChg chg="modSp addAnim">
        <pc:chgData name="Mia Gerber (STADIO - Centurion)" userId="S::miag@stadio.ac.za::d3f4434c-cc81-4823-ad51-d563427b1762" providerId="AD" clId="Web-{34E66D81-A8B9-0BDD-AFCA-28B9536A5D39}" dt="2024-04-03T17:42:27.928" v="465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34E66D81-A8B9-0BDD-AFCA-28B9536A5D39}" dt="2024-04-03T17:40:37.659" v="370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addSp delSp modSp addAnim">
        <pc:chgData name="Mia Gerber (STADIO - Centurion)" userId="S::miag@stadio.ac.za::d3f4434c-cc81-4823-ad51-d563427b1762" providerId="AD" clId="Web-{34E66D81-A8B9-0BDD-AFCA-28B9536A5D39}" dt="2024-04-03T17:42:32.225" v="466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34E66D81-A8B9-0BDD-AFCA-28B9536A5D39}" dt="2024-04-03T17:40:33.112" v="368" actId="20577"/>
          <ac:spMkLst>
            <pc:docMk/>
            <pc:sldMk cId="1923427834" sldId="281"/>
            <ac:spMk id="3" creationId="{4A60829E-44BE-69FA-C144-A6AD590F471B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0.916" v="74" actId="1076"/>
          <ac:spMkLst>
            <pc:docMk/>
            <pc:sldMk cId="1923427834" sldId="281"/>
            <ac:spMk id="5" creationId="{BD4544FD-9D2B-919E-9A21-5BBA99A36EE4}"/>
          </ac:spMkLst>
        </pc:spChg>
        <pc:spChg chg="add del mod">
          <ac:chgData name="Mia Gerber (STADIO - Centurion)" userId="S::miag@stadio.ac.za::d3f4434c-cc81-4823-ad51-d563427b1762" providerId="AD" clId="Web-{34E66D81-A8B9-0BDD-AFCA-28B9536A5D39}" dt="2024-04-03T17:34:20.913" v="31"/>
          <ac:spMkLst>
            <pc:docMk/>
            <pc:sldMk cId="1923427834" sldId="281"/>
            <ac:spMk id="6" creationId="{811F5555-AA9D-B821-E647-A4CD45E4DF04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8.275" v="76" actId="1076"/>
          <ac:spMkLst>
            <pc:docMk/>
            <pc:sldMk cId="1923427834" sldId="281"/>
            <ac:spMk id="7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34E66D81-A8B9-0BDD-AFCA-28B9536A5D39}" dt="2024-04-03T17:34:39.414" v="53" actId="1076"/>
          <ac:picMkLst>
            <pc:docMk/>
            <pc:sldMk cId="1923427834" sldId="281"/>
            <ac:picMk id="4" creationId="{75EFCCEC-41C1-4722-F9F5-7D38B3A87934}"/>
          </ac:picMkLst>
        </pc:picChg>
      </pc:sldChg>
      <pc:sldChg chg="modSp addAnim">
        <pc:chgData name="Mia Gerber (STADIO - Centurion)" userId="S::miag@stadio.ac.za::d3f4434c-cc81-4823-ad51-d563427b1762" providerId="AD" clId="Web-{34E66D81-A8B9-0BDD-AFCA-28B9536A5D39}" dt="2024-04-03T17:47:46.907" v="477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34E66D81-A8B9-0BDD-AFCA-28B9536A5D39}" dt="2024-04-03T17:47:46.907" v="477" actId="20577"/>
          <ac:spMkLst>
            <pc:docMk/>
            <pc:sldMk cId="1903066513" sldId="282"/>
            <ac:spMk id="3" creationId="{AE12669E-1FD0-CB53-814B-91007C735219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C53F12F4-DA73-DA5E-4A03-D9BC2B6B6BE4}"/>
    <pc:docChg chg="modSld">
      <pc:chgData name="Mia Gerber (STADIO - Centurion)" userId="S::miag@stadio.ac.za::d3f4434c-cc81-4823-ad51-d563427b1762" providerId="AD" clId="Web-{C53F12F4-DA73-DA5E-4A03-D9BC2B6B6BE4}" dt="2024-04-15T08:30:22.312" v="19"/>
      <pc:docMkLst>
        <pc:docMk/>
      </pc:docMkLst>
      <pc:sldChg chg="modSp">
        <pc:chgData name="Mia Gerber (STADIO - Centurion)" userId="S::miag@stadio.ac.za::d3f4434c-cc81-4823-ad51-d563427b1762" providerId="AD" clId="Web-{C53F12F4-DA73-DA5E-4A03-D9BC2B6B6BE4}" dt="2024-04-15T07:48:02.858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C53F12F4-DA73-DA5E-4A03-D9BC2B6B6BE4}" dt="2024-04-15T07:48:02.858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C53F12F4-DA73-DA5E-4A03-D9BC2B6B6BE4}" dt="2024-04-15T08:30:22.312" v="19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C53F12F4-DA73-DA5E-4A03-D9BC2B6B6BE4}" dt="2024-04-15T08:30:03.546" v="13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C53F12F4-DA73-DA5E-4A03-D9BC2B6B6BE4}" dt="2024-04-15T08:30:16.390" v="15"/>
          <ac:spMkLst>
            <pc:docMk/>
            <pc:sldMk cId="91918549" sldId="272"/>
            <ac:spMk id="3" creationId="{028B02EA-509E-2DD1-5CBE-F6BC9E1F9C64}"/>
          </ac:spMkLst>
        </pc:spChg>
        <pc:spChg chg="add del mod">
          <ac:chgData name="Mia Gerber (STADIO - Centurion)" userId="S::miag@stadio.ac.za::d3f4434c-cc81-4823-ad51-d563427b1762" providerId="AD" clId="Web-{C53F12F4-DA73-DA5E-4A03-D9BC2B6B6BE4}" dt="2024-04-15T08:30:22.312" v="19"/>
          <ac:spMkLst>
            <pc:docMk/>
            <pc:sldMk cId="91918549" sldId="272"/>
            <ac:spMk id="4" creationId="{0C2A2246-F7F6-3677-0FF5-C7C9D953F0F8}"/>
          </ac:spMkLst>
        </pc:sp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9C800708-0F45-7A7E-869D-2125D7D43111}"/>
    <pc:docChg chg="delSld modSld">
      <pc:chgData name="Mia Gerber (STADIO - Centurion)" userId="S::miag@stadio.ac.za::d3f4434c-cc81-4823-ad51-d563427b1762" providerId="AD" clId="Web-{9C800708-0F45-7A7E-869D-2125D7D43111}" dt="2024-04-05T18:36:47.417" v="9"/>
      <pc:docMkLst>
        <pc:docMk/>
      </pc:docMkLst>
      <pc:sldChg chg="modSp">
        <pc:chgData name="Mia Gerber (STADIO - Centurion)" userId="S::miag@stadio.ac.za::d3f4434c-cc81-4823-ad51-d563427b1762" providerId="AD" clId="Web-{9C800708-0F45-7A7E-869D-2125D7D43111}" dt="2024-04-05T18:36:44.480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800708-0F45-7A7E-869D-2125D7D43111}" dt="2024-04-05T18:36:44.480" v="4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9C800708-0F45-7A7E-869D-2125D7D43111}" dt="2024-04-05T18:36:47.417" v="9"/>
        <pc:sldMkLst>
          <pc:docMk/>
          <pc:sldMk cId="3108535767" sldId="272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8"/>
        <pc:sldMkLst>
          <pc:docMk/>
          <pc:sldMk cId="1803377600" sldId="273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7"/>
        <pc:sldMkLst>
          <pc:docMk/>
          <pc:sldMk cId="4211863245" sldId="274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6"/>
        <pc:sldMkLst>
          <pc:docMk/>
          <pc:sldMk cId="2304309084" sldId="275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5"/>
        <pc:sldMkLst>
          <pc:docMk/>
          <pc:sldMk cId="571009592" sldId="276"/>
        </pc:sldMkLst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67E38FE0-3701-1D23-2807-A820B6601C20}"/>
    <pc:docChg chg="delSld modSld">
      <pc:chgData name="Mia Gerber (STADIO - Centurion)" userId="S::miag@stadio.ac.za::d3f4434c-cc81-4823-ad51-d563427b1762" providerId="AD" clId="Web-{67E38FE0-3701-1D23-2807-A820B6601C20}" dt="2024-04-14T10:41:27.890" v="61" actId="20577"/>
      <pc:docMkLst>
        <pc:docMk/>
      </pc:docMkLst>
      <pc:sldChg chg="modSp">
        <pc:chgData name="Mia Gerber (STADIO - Centurion)" userId="S::miag@stadio.ac.za::d3f4434c-cc81-4823-ad51-d563427b1762" providerId="AD" clId="Web-{67E38FE0-3701-1D23-2807-A820B6601C20}" dt="2024-04-14T10:41:27.890" v="6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7E38FE0-3701-1D23-2807-A820B6601C20}" dt="2024-04-14T10:41:27.890" v="61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3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1"/>
        <pc:sldMkLst>
          <pc:docMk/>
          <pc:sldMk cId="1539739643" sldId="271"/>
        </pc:sldMkLst>
      </pc:sldChg>
      <pc:sldChg chg="modSp">
        <pc:chgData name="Mia Gerber (STADIO - Centurion)" userId="S::miag@stadio.ac.za::d3f4434c-cc81-4823-ad51-d563427b1762" providerId="AD" clId="Web-{67E38FE0-3701-1D23-2807-A820B6601C20}" dt="2024-04-14T10:39:37.779" v="5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67E38FE0-3701-1D23-2807-A820B6601C20}" dt="2024-04-14T10:39:37.779" v="5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0"/>
        <pc:sldMkLst>
          <pc:docMk/>
          <pc:sldMk cId="731838421" sldId="273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2"/>
        <pc:sldMkLst>
          <pc:docMk/>
          <pc:sldMk cId="1720483674" sldId="274"/>
        </pc:sldMkLst>
      </pc:sldChg>
    </pc:docChg>
  </pc:docChgLst>
  <pc:docChgLst>
    <pc:chgData name="Mia Gerber (STADIO - Centurion)" userId="S::miag@stadio.ac.za::d3f4434c-cc81-4823-ad51-d563427b1762" providerId="AD" clId="Web-{858639CC-303E-8162-E659-3FD42533B472}"/>
    <pc:docChg chg="addSld delSld modSld">
      <pc:chgData name="Mia Gerber (STADIO - Centurion)" userId="S::miag@stadio.ac.za::d3f4434c-cc81-4823-ad51-d563427b1762" providerId="AD" clId="Web-{858639CC-303E-8162-E659-3FD42533B472}" dt="2024-04-04T19:43:51.766" v="834" actId="20577"/>
      <pc:docMkLst>
        <pc:docMk/>
      </pc:docMkLst>
      <pc:sldChg chg="modSp addAnim">
        <pc:chgData name="Mia Gerber (STADIO - Centurion)" userId="S::miag@stadio.ac.za::d3f4434c-cc81-4823-ad51-d563427b1762" providerId="AD" clId="Web-{858639CC-303E-8162-E659-3FD42533B472}" dt="2024-04-04T18:43:12.632" v="72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858639CC-303E-8162-E659-3FD42533B472}" dt="2024-04-04T18:41:18.941" v="14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8:42:48.647" v="67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new del">
        <pc:chgData name="Mia Gerber (STADIO - Centurion)" userId="S::miag@stadio.ac.za::d3f4434c-cc81-4823-ad51-d563427b1762" providerId="AD" clId="Web-{858639CC-303E-8162-E659-3FD42533B472}" dt="2024-04-04T18:43:49.321" v="74"/>
        <pc:sldMkLst>
          <pc:docMk/>
          <pc:sldMk cId="569485909" sldId="271"/>
        </pc:sldMkLst>
        <pc:spChg chg="mod">
          <ac:chgData name="Mia Gerber (STADIO - Centurion)" userId="S::miag@stadio.ac.za::d3f4434c-cc81-4823-ad51-d563427b1762" providerId="AD" clId="Web-{858639CC-303E-8162-E659-3FD42533B472}" dt="2024-04-04T18:21:33.925" v="5" actId="20577"/>
          <ac:spMkLst>
            <pc:docMk/>
            <pc:sldMk cId="569485909" sldId="271"/>
            <ac:spMk id="3" creationId="{8709A6E6-69B6-4B71-97A7-C9CB42D8EE5F}"/>
          </ac:spMkLst>
        </pc:spChg>
      </pc:sldChg>
      <pc:sldChg chg="modSp add replId addAnim">
        <pc:chgData name="Mia Gerber (STADIO - Centurion)" userId="S::miag@stadio.ac.za::d3f4434c-cc81-4823-ad51-d563427b1762" providerId="AD" clId="Web-{858639CC-303E-8162-E659-3FD42533B472}" dt="2024-04-04T18:43:15.492" v="73"/>
        <pc:sldMkLst>
          <pc:docMk/>
          <pc:sldMk cId="3108535767" sldId="272"/>
        </pc:sldMkLst>
        <pc:spChg chg="mod">
          <ac:chgData name="Mia Gerber (STADIO - Centurion)" userId="S::miag@stadio.ac.za::d3f4434c-cc81-4823-ad51-d563427b1762" providerId="AD" clId="Web-{858639CC-303E-8162-E659-3FD42533B472}" dt="2024-04-04T18:42:59.726" v="71" actId="20577"/>
          <ac:spMkLst>
            <pc:docMk/>
            <pc:sldMk cId="3108535767" sldId="272"/>
            <ac:spMk id="3" creationId="{028B02EA-509E-2DD1-5CBE-F6BC9E1F9C64}"/>
          </ac:spMkLst>
        </pc:sp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4:52.024" v="690" actId="20577"/>
        <pc:sldMkLst>
          <pc:docMk/>
          <pc:sldMk cId="1803377600" sldId="273"/>
        </pc:sldMkLst>
        <pc:spChg chg="mod">
          <ac:chgData name="Mia Gerber (STADIO - Centurion)" userId="S::miag@stadio.ac.za::d3f4434c-cc81-4823-ad51-d563427b1762" providerId="AD" clId="Web-{858639CC-303E-8162-E659-3FD42533B472}" dt="2024-04-04T18:44:15.275" v="116" actId="20577"/>
          <ac:spMkLst>
            <pc:docMk/>
            <pc:sldMk cId="1803377600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4:52.024" v="690" actId="20577"/>
          <ac:spMkLst>
            <pc:docMk/>
            <pc:sldMk cId="1803377600" sldId="273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34:21.961" v="640" actId="14100"/>
          <ac:picMkLst>
            <pc:docMk/>
            <pc:sldMk cId="1803377600" sldId="273"/>
            <ac:picMk id="4" creationId="{ECEB5764-489B-5E6F-74D0-C3EF40E52A27}"/>
          </ac:picMkLst>
        </pc:pic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5:23.055" v="722" actId="14100"/>
        <pc:sldMkLst>
          <pc:docMk/>
          <pc:sldMk cId="4211863245" sldId="274"/>
        </pc:sldMkLst>
        <pc:spChg chg="mod">
          <ac:chgData name="Mia Gerber (STADIO - Centurion)" userId="S::miag@stadio.ac.za::d3f4434c-cc81-4823-ad51-d563427b1762" providerId="AD" clId="Web-{858639CC-303E-8162-E659-3FD42533B472}" dt="2024-04-04T18:44:37.682" v="142" actId="20577"/>
          <ac:spMkLst>
            <pc:docMk/>
            <pc:sldMk cId="4211863245" sldId="274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5:23.055" v="722" actId="14100"/>
          <ac:spMkLst>
            <pc:docMk/>
            <pc:sldMk cId="4211863245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27:58.689" v="506" actId="1076"/>
          <ac:picMkLst>
            <pc:docMk/>
            <pc:sldMk cId="4211863245" sldId="274"/>
            <ac:picMk id="4" creationId="{7D0FF382-9409-0BEA-415C-CAB0726D50CF}"/>
          </ac:picMkLst>
        </pc:picChg>
      </pc:sldChg>
      <pc:sldChg chg="modSp add replId">
        <pc:chgData name="Mia Gerber (STADIO - Centurion)" userId="S::miag@stadio.ac.za::d3f4434c-cc81-4823-ad51-d563427b1762" providerId="AD" clId="Web-{858639CC-303E-8162-E659-3FD42533B472}" dt="2024-04-04T19:43:51.766" v="834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858639CC-303E-8162-E659-3FD42533B472}" dt="2024-04-04T18:44:55.339" v="173" actId="20577"/>
          <ac:spMkLst>
            <pc:docMk/>
            <pc:sldMk cId="2304309084" sldId="275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43:51.766" v="834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858639CC-303E-8162-E659-3FD42533B472}" dt="2024-04-04T19:37:53.308" v="78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858639CC-303E-8162-E659-3FD42533B472}" dt="2024-04-04T18:45:08.027" v="187" actId="20577"/>
          <ac:spMkLst>
            <pc:docMk/>
            <pc:sldMk cId="571009592" sldId="276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7:53.308" v="78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B16A3A2B-FAB5-1333-117C-98D5561EE756}"/>
    <pc:docChg chg="modSld">
      <pc:chgData name="Mia Gerber (STADIO - Centurion)" userId="S::miag@stadio.ac.za::d3f4434c-cc81-4823-ad51-d563427b1762" providerId="AD" clId="Web-{B16A3A2B-FAB5-1333-117C-98D5561EE756}" dt="2024-04-03T17:30:39.058" v="228" actId="20577"/>
      <pc:docMkLst>
        <pc:docMk/>
      </pc:docMkLst>
      <pc:sldChg chg="modSp">
        <pc:chgData name="Mia Gerber (STADIO - Centurion)" userId="S::miag@stadio.ac.za::d3f4434c-cc81-4823-ad51-d563427b1762" providerId="AD" clId="Web-{B16A3A2B-FAB5-1333-117C-98D5561EE756}" dt="2024-04-03T17:30:39.058" v="228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16A3A2B-FAB5-1333-117C-98D5561EE756}" dt="2024-04-03T17:30:39.058" v="228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modSp">
        <pc:chgData name="Mia Gerber (STADIO - Centurion)" userId="S::miag@stadio.ac.za::d3f4434c-cc81-4823-ad51-d563427b1762" providerId="AD" clId="Web-{B16A3A2B-FAB5-1333-117C-98D5561EE756}" dt="2024-04-03T17:29:38.350" v="227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16A3A2B-FAB5-1333-117C-98D5561EE756}" dt="2024-04-03T17:29:38.350" v="227" actId="20577"/>
          <ac:spMkLst>
            <pc:docMk/>
            <pc:sldMk cId="1923427834" sldId="281"/>
            <ac:spMk id="3" creationId="{4A60829E-44BE-69FA-C144-A6AD590F471B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7B838FF4-D9CA-FA81-3232-108EF828C6DE}"/>
    <pc:docChg chg="addSld modSld sldOrd">
      <pc:chgData name="Mia Gerber (STADIO - Centurion)" userId="S::miag@stadio.ac.za::d3f4434c-cc81-4823-ad51-d563427b1762" providerId="AD" clId="Web-{7B838FF4-D9CA-FA81-3232-108EF828C6DE}" dt="2024-04-21T10:00:22.130" v="661" actId="20577"/>
      <pc:docMkLst>
        <pc:docMk/>
      </pc:docMkLst>
      <pc:sldChg chg="addSp delSp modSp">
        <pc:chgData name="Mia Gerber (STADIO - Centurion)" userId="S::miag@stadio.ac.za::d3f4434c-cc81-4823-ad51-d563427b1762" providerId="AD" clId="Web-{7B838FF4-D9CA-FA81-3232-108EF828C6DE}" dt="2024-04-21T09:15:23.542" v="305" actId="14100"/>
        <pc:sldMkLst>
          <pc:docMk/>
          <pc:sldMk cId="91918549" sldId="272"/>
        </pc:sldMkLst>
        <pc:picChg chg="add mod">
          <ac:chgData name="Mia Gerber (STADIO - Centurion)" userId="S::miag@stadio.ac.za::d3f4434c-cc81-4823-ad51-d563427b1762" providerId="AD" clId="Web-{7B838FF4-D9CA-FA81-3232-108EF828C6DE}" dt="2024-04-21T09:14:54.511" v="301" actId="14100"/>
          <ac:picMkLst>
            <pc:docMk/>
            <pc:sldMk cId="91918549" sldId="272"/>
            <ac:picMk id="4" creationId="{87FFA075-CD8A-50E0-74F4-22B14AD5B9CC}"/>
          </ac:picMkLst>
        </pc:picChg>
        <pc:picChg chg="mod ord">
          <ac:chgData name="Mia Gerber (STADIO - Centurion)" userId="S::miag@stadio.ac.za::d3f4434c-cc81-4823-ad51-d563427b1762" providerId="AD" clId="Web-{7B838FF4-D9CA-FA81-3232-108EF828C6DE}" dt="2024-04-21T09:15:23.542" v="305" actId="14100"/>
          <ac:picMkLst>
            <pc:docMk/>
            <pc:sldMk cId="91918549" sldId="272"/>
            <ac:picMk id="6" creationId="{CA453CDC-BD2F-EFE5-492F-67D96897D286}"/>
          </ac:picMkLst>
        </pc:picChg>
        <pc:picChg chg="del">
          <ac:chgData name="Mia Gerber (STADIO - Centurion)" userId="S::miag@stadio.ac.za::d3f4434c-cc81-4823-ad51-d563427b1762" providerId="AD" clId="Web-{7B838FF4-D9CA-FA81-3232-108EF828C6DE}" dt="2024-04-21T09:12:33.618" v="298"/>
          <ac:picMkLst>
            <pc:docMk/>
            <pc:sldMk cId="91918549" sldId="272"/>
            <ac:picMk id="8" creationId="{E13C5505-22BB-1582-3DDF-0C5051EC9B42}"/>
          </ac:picMkLst>
        </pc:picChg>
      </pc:sldChg>
      <pc:sldChg chg="addSp delSp modSp">
        <pc:chgData name="Mia Gerber (STADIO - Centurion)" userId="S::miag@stadio.ac.za::d3f4434c-cc81-4823-ad51-d563427b1762" providerId="AD" clId="Web-{7B838FF4-D9CA-FA81-3232-108EF828C6DE}" dt="2024-04-21T10:00:15.458" v="659" actId="20577"/>
        <pc:sldMkLst>
          <pc:docMk/>
          <pc:sldMk cId="2819035453" sldId="273"/>
        </pc:sldMkLst>
        <pc:spChg chg="mod">
          <ac:chgData name="Mia Gerber (STADIO - Centurion)" userId="S::miag@stadio.ac.za::d3f4434c-cc81-4823-ad51-d563427b1762" providerId="AD" clId="Web-{7B838FF4-D9CA-FA81-3232-108EF828C6DE}" dt="2024-04-21T10:00:15.458" v="659" actId="20577"/>
          <ac:spMkLst>
            <pc:docMk/>
            <pc:sldMk cId="2819035453" sldId="273"/>
            <ac:spMk id="6" creationId="{9153EEA0-F624-C473-747F-A0E4650CF08F}"/>
          </ac:spMkLst>
        </pc:spChg>
        <pc:picChg chg="add del mod">
          <ac:chgData name="Mia Gerber (STADIO - Centurion)" userId="S::miag@stadio.ac.za::d3f4434c-cc81-4823-ad51-d563427b1762" providerId="AD" clId="Web-{7B838FF4-D9CA-FA81-3232-108EF828C6DE}" dt="2024-04-21T09:32:44.573" v="367"/>
          <ac:picMkLst>
            <pc:docMk/>
            <pc:sldMk cId="2819035453" sldId="273"/>
            <ac:picMk id="4" creationId="{D8ADC983-1400-C003-6794-5713E21C93A6}"/>
          </ac:picMkLst>
        </pc:picChg>
        <pc:picChg chg="add mod">
          <ac:chgData name="Mia Gerber (STADIO - Centurion)" userId="S::miag@stadio.ac.za::d3f4434c-cc81-4823-ad51-d563427b1762" providerId="AD" clId="Web-{7B838FF4-D9CA-FA81-3232-108EF828C6DE}" dt="2024-04-21T09:32:58.839" v="371" actId="1076"/>
          <ac:picMkLst>
            <pc:docMk/>
            <pc:sldMk cId="2819035453" sldId="273"/>
            <ac:picMk id="7" creationId="{CFB28A02-B7C1-A9BD-7688-5B4D46B61DA2}"/>
          </ac:picMkLst>
        </pc:picChg>
      </pc:sldChg>
      <pc:sldChg chg="addSp modSp">
        <pc:chgData name="Mia Gerber (STADIO - Centurion)" userId="S::miag@stadio.ac.za::d3f4434c-cc81-4823-ad51-d563427b1762" providerId="AD" clId="Web-{7B838FF4-D9CA-FA81-3232-108EF828C6DE}" dt="2024-04-21T10:00:19.224" v="660" actId="20577"/>
        <pc:sldMkLst>
          <pc:docMk/>
          <pc:sldMk cId="1215024372" sldId="274"/>
        </pc:sldMkLst>
        <pc:spChg chg="mod">
          <ac:chgData name="Mia Gerber (STADIO - Centurion)" userId="S::miag@stadio.ac.za::d3f4434c-cc81-4823-ad51-d563427b1762" providerId="AD" clId="Web-{7B838FF4-D9CA-FA81-3232-108EF828C6DE}" dt="2024-04-21T10:00:19.224" v="660" actId="20577"/>
          <ac:spMkLst>
            <pc:docMk/>
            <pc:sldMk cId="1215024372" sldId="274"/>
            <ac:spMk id="6" creationId="{75A7E02A-C710-5B84-EF6D-DF309112B0D5}"/>
          </ac:spMkLst>
        </pc:spChg>
        <pc:picChg chg="add mod">
          <ac:chgData name="Mia Gerber (STADIO - Centurion)" userId="S::miag@stadio.ac.za::d3f4434c-cc81-4823-ad51-d563427b1762" providerId="AD" clId="Web-{7B838FF4-D9CA-FA81-3232-108EF828C6DE}" dt="2024-04-21T09:38:30.812" v="399" actId="1076"/>
          <ac:picMkLst>
            <pc:docMk/>
            <pc:sldMk cId="1215024372" sldId="274"/>
            <ac:picMk id="4" creationId="{B29CBE12-E5B1-AD2E-FAF1-B2AF57455346}"/>
          </ac:picMkLst>
        </pc:picChg>
      </pc:sldChg>
      <pc:sldChg chg="addSp modSp">
        <pc:chgData name="Mia Gerber (STADIO - Centurion)" userId="S::miag@stadio.ac.za::d3f4434c-cc81-4823-ad51-d563427b1762" providerId="AD" clId="Web-{7B838FF4-D9CA-FA81-3232-108EF828C6DE}" dt="2024-04-21T10:00:22.130" v="661" actId="20577"/>
        <pc:sldMkLst>
          <pc:docMk/>
          <pc:sldMk cId="367379846" sldId="275"/>
        </pc:sldMkLst>
        <pc:spChg chg="mod">
          <ac:chgData name="Mia Gerber (STADIO - Centurion)" userId="S::miag@stadio.ac.za::d3f4434c-cc81-4823-ad51-d563427b1762" providerId="AD" clId="Web-{7B838FF4-D9CA-FA81-3232-108EF828C6DE}" dt="2024-04-21T10:00:22.130" v="661" actId="20577"/>
          <ac:spMkLst>
            <pc:docMk/>
            <pc:sldMk cId="367379846" sldId="275"/>
            <ac:spMk id="3" creationId="{A78F5004-EA7F-C5C8-D674-8C20AE6A7D52}"/>
          </ac:spMkLst>
        </pc:spChg>
        <pc:spChg chg="add mod">
          <ac:chgData name="Mia Gerber (STADIO - Centurion)" userId="S::miag@stadio.ac.za::d3f4434c-cc81-4823-ad51-d563427b1762" providerId="AD" clId="Web-{7B838FF4-D9CA-FA81-3232-108EF828C6DE}" dt="2024-04-21T09:45:52.334" v="596" actId="20577"/>
          <ac:spMkLst>
            <pc:docMk/>
            <pc:sldMk cId="367379846" sldId="275"/>
            <ac:spMk id="4" creationId="{84C23DCE-8E39-F5D1-0E05-9144B318A785}"/>
          </ac:spMkLst>
        </pc:spChg>
      </pc:sldChg>
      <pc:sldChg chg="modSp">
        <pc:chgData name="Mia Gerber (STADIO - Centurion)" userId="S::miag@stadio.ac.za::d3f4434c-cc81-4823-ad51-d563427b1762" providerId="AD" clId="Web-{7B838FF4-D9CA-FA81-3232-108EF828C6DE}" dt="2024-04-21T09:48:01.618" v="658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7B838FF4-D9CA-FA81-3232-108EF828C6DE}" dt="2024-04-21T09:48:01.618" v="658" actId="20577"/>
          <ac:spMkLst>
            <pc:docMk/>
            <pc:sldMk cId="3004478863" sldId="276"/>
            <ac:spMk id="3" creationId="{A78F5004-EA7F-C5C8-D674-8C20AE6A7D52}"/>
          </ac:spMkLst>
        </pc:spChg>
      </pc:sldChg>
      <pc:sldChg chg="modSp new ord addAnim">
        <pc:chgData name="Mia Gerber (STADIO - Centurion)" userId="S::miag@stadio.ac.za::d3f4434c-cc81-4823-ad51-d563427b1762" providerId="AD" clId="Web-{7B838FF4-D9CA-FA81-3232-108EF828C6DE}" dt="2024-04-21T09:07:15.801" v="297"/>
        <pc:sldMkLst>
          <pc:docMk/>
          <pc:sldMk cId="1540780878" sldId="277"/>
        </pc:sldMkLst>
        <pc:spChg chg="mod">
          <ac:chgData name="Mia Gerber (STADIO - Centurion)" userId="S::miag@stadio.ac.za::d3f4434c-cc81-4823-ad51-d563427b1762" providerId="AD" clId="Web-{7B838FF4-D9CA-FA81-3232-108EF828C6DE}" dt="2024-04-21T09:01:58.577" v="4" actId="20577"/>
          <ac:spMkLst>
            <pc:docMk/>
            <pc:sldMk cId="1540780878" sldId="277"/>
            <ac:spMk id="2" creationId="{8B4B21A5-C069-9DE2-6AB8-F0130A1B8247}"/>
          </ac:spMkLst>
        </pc:spChg>
        <pc:spChg chg="mod">
          <ac:chgData name="Mia Gerber (STADIO - Centurion)" userId="S::miag@stadio.ac.za::d3f4434c-cc81-4823-ad51-d563427b1762" providerId="AD" clId="Web-{7B838FF4-D9CA-FA81-3232-108EF828C6DE}" dt="2024-04-21T09:07:12.207" v="296" actId="20577"/>
          <ac:spMkLst>
            <pc:docMk/>
            <pc:sldMk cId="1540780878" sldId="277"/>
            <ac:spMk id="3" creationId="{701A1898-AE2C-5EAC-F537-DD990D93732E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72338-CF15-4A6B-A8B2-61E629405C68}" type="datetimeFigureOut">
              <a:rPr lang="en-ZA" smtClean="0"/>
              <a:t>2024/10/09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B905-A142-42B3-9F75-1C8A4DE3078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166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B905-A142-42B3-9F75-1C8A4DE3078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792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B905-A142-42B3-9F75-1C8A4DE30787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833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B905-A142-42B3-9F75-1C8A4DE30787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186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B905-A142-42B3-9F75-1C8A4DE30787}" type="slidenum">
              <a:rPr lang="en-ZA" smtClean="0"/>
              <a:t>6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5437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B905-A142-42B3-9F75-1C8A4DE30787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165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lnSpcReduction="10000"/>
          </a:bodyPr>
          <a:lstStyle/>
          <a:p>
            <a:r>
              <a:rPr lang="en-ZA" b="1">
                <a:latin typeface="Gill Sans MT"/>
              </a:rPr>
              <a:t>LECTURE 18</a:t>
            </a:r>
            <a:endParaRPr lang="en-ZA" b="1"/>
          </a:p>
          <a:p>
            <a:r>
              <a:rPr lang="en-ZA" i="1">
                <a:latin typeface="Gill Sans MT"/>
              </a:rPr>
              <a:t>TOPIC 3</a:t>
            </a:r>
            <a:endParaRPr lang="en-US">
              <a:latin typeface="Gill Sans MT"/>
            </a:endParaRPr>
          </a:p>
          <a:p>
            <a:r>
              <a:rPr lang="en-ZA" i="1">
                <a:latin typeface="Gill Sans MT"/>
              </a:rPr>
              <a:t>TOWARDS A JUST INTERNET</a:t>
            </a:r>
            <a:endParaRPr lang="en-US">
              <a:latin typeface="Gill Sans MT"/>
            </a:endParaRPr>
          </a:p>
          <a:p>
            <a:r>
              <a:rPr lang="en-ZA">
                <a:latin typeface="Gill Sans MT"/>
              </a:rPr>
              <a:t>3.3 TWO SETS OF VALUES UNDERLYING NEUTRALITY 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21A5-C069-9DE2-6AB8-F0130A1B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RECAP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1898-AE2C-5EAC-F537-DD990D93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In our previous lecture: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Introduced the </a:t>
            </a:r>
            <a:r>
              <a:rPr lang="en-GB" sz="2400" b="1" dirty="0">
                <a:latin typeface="Gill Sans MT"/>
              </a:rPr>
              <a:t>concept</a:t>
            </a:r>
            <a:r>
              <a:rPr lang="en-GB" sz="2400" dirty="0">
                <a:latin typeface="Gill Sans MT"/>
              </a:rPr>
              <a:t> of net neutrality</a:t>
            </a:r>
          </a:p>
          <a:p>
            <a:r>
              <a:rPr lang="en-GB" sz="2400" dirty="0">
                <a:latin typeface="Gill Sans MT"/>
              </a:rPr>
              <a:t>Discusses different </a:t>
            </a:r>
            <a:r>
              <a:rPr lang="en-GB" sz="2400" b="1" dirty="0">
                <a:latin typeface="Gill Sans MT"/>
              </a:rPr>
              <a:t>models</a:t>
            </a:r>
            <a:r>
              <a:rPr lang="en-GB" sz="2400" dirty="0">
                <a:latin typeface="Gill Sans MT"/>
              </a:rPr>
              <a:t> for describing the internet</a:t>
            </a:r>
          </a:p>
          <a:p>
            <a:r>
              <a:rPr lang="en-GB" sz="2400" dirty="0">
                <a:latin typeface="Gill Sans MT"/>
              </a:rPr>
              <a:t>Net neutrality isn't just relevant to the </a:t>
            </a:r>
            <a:r>
              <a:rPr lang="en-GB" sz="2400" b="1" dirty="0">
                <a:latin typeface="Gill Sans MT"/>
              </a:rPr>
              <a:t>technical aspects, </a:t>
            </a:r>
            <a:r>
              <a:rPr lang="en-GB" sz="2400" dirty="0">
                <a:latin typeface="Gill Sans MT"/>
              </a:rPr>
              <a:t>it also refers to how </a:t>
            </a:r>
            <a:r>
              <a:rPr lang="en-GB" sz="2400" b="1" dirty="0">
                <a:latin typeface="Gill Sans MT"/>
              </a:rPr>
              <a:t>people use and manage the internet</a:t>
            </a:r>
          </a:p>
          <a:p>
            <a:r>
              <a:rPr lang="en-GB" sz="2400" b="1" dirty="0">
                <a:latin typeface="Gill Sans MT"/>
              </a:rPr>
              <a:t>Internet Access Providers (IAP) play a massive role in net neutrality</a:t>
            </a:r>
          </a:p>
          <a:p>
            <a:r>
              <a:rPr lang="en-GB" sz="2400" b="1" dirty="0">
                <a:latin typeface="Gill Sans MT"/>
              </a:rPr>
              <a:t>IAPs have to strike a balance between different demands </a:t>
            </a:r>
          </a:p>
          <a:p>
            <a:r>
              <a:rPr lang="en-GB" sz="2400" dirty="0">
                <a:latin typeface="Gill Sans MT"/>
              </a:rPr>
              <a:t>Differentiated between the concept of </a:t>
            </a:r>
            <a:r>
              <a:rPr lang="en-GB" sz="2400" b="1" dirty="0">
                <a:latin typeface="Gill Sans MT"/>
              </a:rPr>
              <a:t>"equality" and "equity" </a:t>
            </a:r>
          </a:p>
        </p:txBody>
      </p:sp>
    </p:spTree>
    <p:extLst>
      <p:ext uri="{BB962C8B-B14F-4D97-AF65-F5344CB8AC3E}">
        <p14:creationId xmlns:p14="http://schemas.microsoft.com/office/powerpoint/2010/main" val="15407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TWO SETS OF VALUES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/>
        </p:nvSpPr>
        <p:spPr>
          <a:xfrm>
            <a:off x="952254" y="1502067"/>
            <a:ext cx="4200957" cy="2014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sz="2400" dirty="0">
                <a:latin typeface="Gill Sans MT"/>
              </a:rPr>
              <a:t>Values that underpin the freedom of individual Internet users.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ADD222-842B-3474-2CC9-0E928C40EF28}"/>
              </a:ext>
            </a:extLst>
          </p:cNvPr>
          <p:cNvSpPr>
            <a:spLocks noGrp="1"/>
          </p:cNvSpPr>
          <p:nvPr/>
        </p:nvSpPr>
        <p:spPr>
          <a:xfrm>
            <a:off x="7033312" y="1492106"/>
            <a:ext cx="4111312" cy="15213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GB" sz="2400" dirty="0">
                <a:latin typeface="Gill Sans MT"/>
              </a:rPr>
              <a:t>Broader values that apply to the Internet as an ecosystem. </a:t>
            </a:r>
            <a:endParaRPr lang="en-US" dirty="0"/>
          </a:p>
        </p:txBody>
      </p:sp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87FFA075-CD8A-50E0-74F4-22B14AD5B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238" y="2737060"/>
            <a:ext cx="7491412" cy="4131842"/>
          </a:xfrm>
          <a:prstGeom prst="rect">
            <a:avLst/>
          </a:prstGeom>
        </p:spPr>
      </p:pic>
      <p:pic>
        <p:nvPicPr>
          <p:cNvPr id="6" name="Picture 5" descr="A group of children playing video games&#10;&#10;Description automatically generated">
            <a:extLst>
              <a:ext uri="{FF2B5EF4-FFF2-40B4-BE49-F238E27FC236}">
                <a16:creationId xmlns:a16="http://schemas.microsoft.com/office/drawing/2014/main" id="{CA453CDC-BD2F-EFE5-492F-67D96897D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49" t="11125" r="189" b="30593"/>
          <a:stretch/>
        </p:blipFill>
        <p:spPr>
          <a:xfrm>
            <a:off x="5521" y="2738406"/>
            <a:ext cx="6092659" cy="5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VALUES FOR FREEDOM OF INDIVIDUAL INTERNET USERS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/>
        </p:nvSpPr>
        <p:spPr>
          <a:xfrm>
            <a:off x="344646" y="1397479"/>
            <a:ext cx="11437467" cy="437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>
              <a:latin typeface="Gill Sans M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53EEA0-F624-C473-747F-A0E4650CF08F}"/>
              </a:ext>
            </a:extLst>
          </p:cNvPr>
          <p:cNvSpPr>
            <a:spLocks noGrp="1"/>
          </p:cNvSpPr>
          <p:nvPr/>
        </p:nvSpPr>
        <p:spPr>
          <a:xfrm>
            <a:off x="497046" y="1549879"/>
            <a:ext cx="5941542" cy="437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i="1" dirty="0">
                <a:latin typeface="Gill Sans MT"/>
              </a:rPr>
              <a:t>The first argument:</a:t>
            </a:r>
            <a:endParaRPr lang="en-US" i="1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Supports neutrality</a:t>
            </a:r>
            <a:endParaRPr lang="en-GB" dirty="0"/>
          </a:p>
          <a:p>
            <a:r>
              <a:rPr lang="en-GB" sz="2400" dirty="0">
                <a:latin typeface="Gill Sans MT"/>
              </a:rPr>
              <a:t>Two individuals who are in similar situations should receive equal treatment</a:t>
            </a:r>
            <a:endParaRPr lang="en-GB" dirty="0"/>
          </a:p>
          <a:p>
            <a:r>
              <a:rPr lang="en-GB" sz="2400" dirty="0">
                <a:latin typeface="Gill Sans MT"/>
              </a:rPr>
              <a:t>Their individual rights to create/access info, engage in public debate, or conduct economic activities on the Internet should be protected. </a:t>
            </a:r>
            <a:endParaRPr lang="en-GB" dirty="0"/>
          </a:p>
          <a:p>
            <a:r>
              <a:rPr lang="en-GB" sz="2400" dirty="0">
                <a:latin typeface="Gill Sans MT"/>
              </a:rPr>
              <a:t>Logical-rational approach (rule-based legal systems)</a:t>
            </a:r>
            <a:endParaRPr lang="en-GB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</p:txBody>
      </p:sp>
      <p:pic>
        <p:nvPicPr>
          <p:cNvPr id="7" name="Picture 6" descr="A person wearing a pink scarf and holding a sword&#10;&#10;Description automatically generated">
            <a:extLst>
              <a:ext uri="{FF2B5EF4-FFF2-40B4-BE49-F238E27FC236}">
                <a16:creationId xmlns:a16="http://schemas.microsoft.com/office/drawing/2014/main" id="{CFB28A02-B7C1-A9BD-7688-5B4D46B6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67" y="1395413"/>
            <a:ext cx="2745742" cy="546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3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E1799-0336-88DA-165B-33E6CAB9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VALUES FOR FREEDOM OF INDIVIDUAL INTERNET USERS </a:t>
            </a:r>
            <a:endParaRPr lang="en-GB" b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sz="2400"/>
          </a:p>
          <a:p>
            <a:pPr marL="0" indent="0">
              <a:buNone/>
            </a:pPr>
            <a:endParaRPr lang="en-GB" sz="24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B02EA-509E-2DD1-5CBE-F6BC9E1F9C64}"/>
              </a:ext>
            </a:extLst>
          </p:cNvPr>
          <p:cNvSpPr>
            <a:spLocks noGrp="1"/>
          </p:cNvSpPr>
          <p:nvPr/>
        </p:nvSpPr>
        <p:spPr>
          <a:xfrm>
            <a:off x="344646" y="1397479"/>
            <a:ext cx="11437467" cy="437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GB" sz="2400">
              <a:latin typeface="Gill Sans M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A7E02A-C710-5B84-EF6D-DF309112B0D5}"/>
              </a:ext>
            </a:extLst>
          </p:cNvPr>
          <p:cNvSpPr>
            <a:spLocks noGrp="1"/>
          </p:cNvSpPr>
          <p:nvPr/>
        </p:nvSpPr>
        <p:spPr>
          <a:xfrm>
            <a:off x="497046" y="1549879"/>
            <a:ext cx="5408142" cy="4375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2400" i="1" dirty="0">
                <a:latin typeface="Gill Sans MT"/>
              </a:rPr>
              <a:t>The second argument: </a:t>
            </a:r>
            <a:br>
              <a:rPr lang="en-GB" sz="2400" dirty="0">
                <a:latin typeface="Gill Sans MT"/>
              </a:rPr>
            </a:br>
            <a:endParaRPr lang="en-GB" sz="2400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Supports a normative approach (not neutral)</a:t>
            </a:r>
            <a:endParaRPr lang="en-US" dirty="0"/>
          </a:p>
          <a:p>
            <a:r>
              <a:rPr lang="en-GB" sz="2400" dirty="0">
                <a:latin typeface="Gill Sans MT"/>
              </a:rPr>
              <a:t>Situation and moral worth of an individual are considered before deciding how they are treated. </a:t>
            </a:r>
            <a:endParaRPr lang="en-US" dirty="0"/>
          </a:p>
          <a:p>
            <a:r>
              <a:rPr lang="en-GB" sz="2400" dirty="0">
                <a:latin typeface="Gill Sans MT"/>
              </a:rPr>
              <a:t>Individuals in countries governed by authoritarian regimes need protection to safeguard their rights.</a:t>
            </a:r>
            <a:endParaRPr lang="en-US" dirty="0"/>
          </a:p>
          <a:p>
            <a:endParaRPr lang="en-GB" sz="2400" dirty="0"/>
          </a:p>
        </p:txBody>
      </p:sp>
      <p:pic>
        <p:nvPicPr>
          <p:cNvPr id="4" name="Picture 3" descr="A person with a blindfold holding a scale&#10;&#10;Description automatically generated">
            <a:extLst>
              <a:ext uri="{FF2B5EF4-FFF2-40B4-BE49-F238E27FC236}">
                <a16:creationId xmlns:a16="http://schemas.microsoft.com/office/drawing/2014/main" id="{B29CBE12-E5B1-AD2E-FAF1-B2AF5745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22" y="1657350"/>
            <a:ext cx="385625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2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VALUES FOR THE BROADER ROLE OF THE INTERNET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72" y="1397479"/>
            <a:ext cx="10660090" cy="46513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The role of the Internet within the ‘informational ecosystem’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</a:rPr>
              <a:t>Four key principles:</a:t>
            </a:r>
            <a:endParaRPr lang="en-GB" sz="2400" i="1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Entropy should not be caused  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Entropy should be prevented </a:t>
            </a: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Entropy should be removed </a:t>
            </a:r>
            <a:br>
              <a:rPr lang="en-GB" sz="2400" dirty="0">
                <a:latin typeface="Gill Sans MT"/>
              </a:rPr>
            </a:br>
            <a:br>
              <a:rPr lang="en-GB" sz="2400" dirty="0"/>
            </a:br>
            <a:r>
              <a:rPr lang="en-GB" sz="2400" dirty="0">
                <a:highlight>
                  <a:srgbClr val="00FF00"/>
                </a:highlight>
                <a:latin typeface="Gill Sans MT"/>
              </a:rPr>
              <a:t>(Entropy  =  anything that results in information being lost)</a:t>
            </a:r>
            <a:br>
              <a:rPr lang="en-GB" sz="2400" dirty="0">
                <a:latin typeface="Gill Sans MT"/>
              </a:rPr>
            </a:br>
            <a:endParaRPr lang="en-GB" sz="2400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Information is promoted by extending, improving, enriching and opening the infosphere, that is by ensuring information quantity, quality, variety, security, ownership, privacy, pluralism and access </a:t>
            </a:r>
          </a:p>
          <a:p>
            <a:pPr>
              <a:buAutoNum type="arabicPeriod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23DCE-8E39-F5D1-0E05-9144B318A785}"/>
              </a:ext>
            </a:extLst>
          </p:cNvPr>
          <p:cNvSpPr txBox="1"/>
          <p:nvPr/>
        </p:nvSpPr>
        <p:spPr>
          <a:xfrm>
            <a:off x="695325" y="6153150"/>
            <a:ext cx="10668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Gill Sans MT"/>
                <a:cs typeface="Arial"/>
              </a:rPr>
              <a:t>    </a:t>
            </a:r>
            <a:r>
              <a:rPr lang="en-GB" sz="2400" dirty="0">
                <a:highlight>
                  <a:srgbClr val="00FF00"/>
                </a:highlight>
                <a:latin typeface="Gill Sans MT"/>
                <a:cs typeface="Arial"/>
              </a:rPr>
              <a:t>(Information should be preserved and accessible.)</a:t>
            </a:r>
            <a:endParaRPr lang="en-US" sz="2400" dirty="0">
              <a:highlight>
                <a:srgbClr val="00FF00"/>
              </a:highlight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67379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VALUES FOR THE BROADER ROLE OF THE INTERNET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Gill Sans MT"/>
              </a:rPr>
              <a:t>What is the overall meaning of these principles?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Net neutrality should only happen if no damage will be inflicted on the existing/diverse global information environment.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0447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356</Words>
  <Application>Microsoft Office PowerPoint</Application>
  <PresentationFormat>Widescreen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White Video box</vt:lpstr>
      <vt:lpstr>TAS152</vt:lpstr>
      <vt:lpstr>RECAP</vt:lpstr>
      <vt:lpstr>TWO SETS OF VALUES</vt:lpstr>
      <vt:lpstr>VALUES FOR FREEDOM OF INDIVIDUAL INTERNET USERS </vt:lpstr>
      <vt:lpstr>VALUES FOR FREEDOM OF INDIVIDUAL INTERNET USERS </vt:lpstr>
      <vt:lpstr>VALUES FOR THE BROADER ROLE OF THE INTERNET </vt:lpstr>
      <vt:lpstr>VALUES FOR THE BROADER ROLE OF THE INTERNET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125</cp:revision>
  <dcterms:created xsi:type="dcterms:W3CDTF">2021-02-17T07:10:33Z</dcterms:created>
  <dcterms:modified xsi:type="dcterms:W3CDTF">2024-10-09T10:46:17Z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