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2.xml" ContentType="application/vnd.openxmlformats-officedocument.theme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5"/>
  </p:notesMasterIdLst>
  <p:sldIdLst>
    <p:sldId id="266" r:id="rId5"/>
    <p:sldId id="276" r:id="rId6"/>
    <p:sldId id="277" r:id="rId7"/>
    <p:sldId id="283" r:id="rId8"/>
    <p:sldId id="278" r:id="rId9"/>
    <p:sldId id="279" r:id="rId10"/>
    <p:sldId id="280" r:id="rId11"/>
    <p:sldId id="281" r:id="rId12"/>
    <p:sldId id="282" r:id="rId13"/>
    <p:sldId id="268" r:id="rId14"/>
  </p:sldIdLst>
  <p:sldSz cx="12192000" cy="6858000"/>
  <p:notesSz cx="6858000" cy="91440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629F42-475F-4E57-76FB-61DDFEC68B7C}" v="1133" dt="2024-04-21T10:40:16.788"/>
    <p1510:client id="{92FCCE9E-A17A-6E5A-FA90-2600E1EB35FE}" v="63" dt="2024-04-21T10:52:06.129"/>
    <p1510:client id="{DB3B1038-0684-E55D-17E0-C4EFC1F35B8F}" v="502" dt="2024-04-21T09:54:18.1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3950" autoAdjust="0"/>
    <p:restoredTop sz="70404" autoAdjust="0"/>
  </p:normalViewPr>
  <p:slideViewPr>
    <p:cSldViewPr snapToGrid="0">
      <p:cViewPr varScale="1">
        <p:scale>
          <a:sx n="59" d="100"/>
          <a:sy n="59" d="100"/>
        </p:scale>
        <p:origin x="219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A1AF6175-2E23-B893-EBB7-F898EBC52C92}"/>
    <pc:docChg chg="addSld delSld modSld">
      <pc:chgData name="Mia Gerber (STADIO - Centurion)" userId="S::miag@stadio.ac.za::d3f4434c-cc81-4823-ad51-d563427b1762" providerId="AD" clId="Web-{A1AF6175-2E23-B893-EBB7-F898EBC52C92}" dt="2024-04-15T08:46:54.046" v="333" actId="1076"/>
      <pc:docMkLst>
        <pc:docMk/>
      </pc:docMkLst>
      <pc:sldChg chg="addSp delSp modSp">
        <pc:chgData name="Mia Gerber (STADIO - Centurion)" userId="S::miag@stadio.ac.za::d3f4434c-cc81-4823-ad51-d563427b1762" providerId="AD" clId="Web-{A1AF6175-2E23-B893-EBB7-F898EBC52C92}" dt="2024-04-15T08:46:54.046" v="333" actId="1076"/>
        <pc:sldMkLst>
          <pc:docMk/>
          <pc:sldMk cId="91918549" sldId="272"/>
        </pc:sldMkLst>
        <pc:spChg chg="add del mod">
          <ac:chgData name="Mia Gerber (STADIO - Centurion)" userId="S::miag@stadio.ac.za::d3f4434c-cc81-4823-ad51-d563427b1762" providerId="AD" clId="Web-{A1AF6175-2E23-B893-EBB7-F898EBC52C92}" dt="2024-04-15T08:34:49.684" v="5"/>
          <ac:spMkLst>
            <pc:docMk/>
            <pc:sldMk cId="91918549" sldId="272"/>
            <ac:spMk id="4" creationId="{4234BC85-08C6-D9C9-63D7-9B9AA8789CD7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46:54.046" v="333" actId="1076"/>
          <ac:spMkLst>
            <pc:docMk/>
            <pc:sldMk cId="91918549" sldId="272"/>
            <ac:spMk id="5" creationId="{028B02EA-509E-2DD1-5CBE-F6BC9E1F9C64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46:45.936" v="332" actId="20577"/>
          <ac:spMkLst>
            <pc:docMk/>
            <pc:sldMk cId="91918549" sldId="272"/>
            <ac:spMk id="7" creationId="{6EADD222-842B-3474-2CC9-0E928C40EF28}"/>
          </ac:spMkLst>
        </pc:spChg>
        <pc:picChg chg="add mod modCrop">
          <ac:chgData name="Mia Gerber (STADIO - Centurion)" userId="S::miag@stadio.ac.za::d3f4434c-cc81-4823-ad51-d563427b1762" providerId="AD" clId="Web-{A1AF6175-2E23-B893-EBB7-F898EBC52C92}" dt="2024-04-15T08:46:20.842" v="326" actId="14100"/>
          <ac:picMkLst>
            <pc:docMk/>
            <pc:sldMk cId="91918549" sldId="272"/>
            <ac:picMk id="6" creationId="{CA453CDC-BD2F-EFE5-492F-67D96897D286}"/>
          </ac:picMkLst>
        </pc:picChg>
        <pc:picChg chg="add mod">
          <ac:chgData name="Mia Gerber (STADIO - Centurion)" userId="S::miag@stadio.ac.za::d3f4434c-cc81-4823-ad51-d563427b1762" providerId="AD" clId="Web-{A1AF6175-2E23-B893-EBB7-F898EBC52C92}" dt="2024-04-15T08:46:12.264" v="323" actId="1076"/>
          <ac:picMkLst>
            <pc:docMk/>
            <pc:sldMk cId="91918549" sldId="272"/>
            <ac:picMk id="8" creationId="{E13C5505-22BB-1582-3DDF-0C5051EC9B42}"/>
          </ac:picMkLst>
        </pc:picChg>
      </pc:sldChg>
      <pc:sldChg chg="addSp modSp add replId">
        <pc:chgData name="Mia Gerber (STADIO - Centurion)" userId="S::miag@stadio.ac.za::d3f4434c-cc81-4823-ad51-d563427b1762" providerId="AD" clId="Web-{A1AF6175-2E23-B893-EBB7-F898EBC52C92}" dt="2024-04-15T08:38:43.299" v="195" actId="20577"/>
        <pc:sldMkLst>
          <pc:docMk/>
          <pc:sldMk cId="2819035453" sldId="273"/>
        </pc:sldMkLst>
        <pc:spChg chg="mod">
          <ac:chgData name="Mia Gerber (STADIO - Centurion)" userId="S::miag@stadio.ac.za::d3f4434c-cc81-4823-ad51-d563427b1762" providerId="AD" clId="Web-{A1AF6175-2E23-B893-EBB7-F898EBC52C92}" dt="2024-04-15T08:38:43.299" v="195" actId="20577"/>
          <ac:spMkLst>
            <pc:docMk/>
            <pc:sldMk cId="2819035453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1AF6175-2E23-B893-EBB7-F898EBC52C92}" dt="2024-04-15T08:35:15.888" v="9" actId="20577"/>
          <ac:spMkLst>
            <pc:docMk/>
            <pc:sldMk cId="2819035453" sldId="273"/>
            <ac:spMk id="5" creationId="{028B02EA-509E-2DD1-5CBE-F6BC9E1F9C64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37:12.922" v="123" actId="20577"/>
          <ac:spMkLst>
            <pc:docMk/>
            <pc:sldMk cId="2819035453" sldId="273"/>
            <ac:spMk id="6" creationId="{9153EEA0-F624-C473-747F-A0E4650CF08F}"/>
          </ac:spMkLst>
        </pc:spChg>
      </pc:sldChg>
      <pc:sldChg chg="add del replId">
        <pc:chgData name="Mia Gerber (STADIO - Centurion)" userId="S::miag@stadio.ac.za::d3f4434c-cc81-4823-ad51-d563427b1762" providerId="AD" clId="Web-{A1AF6175-2E23-B893-EBB7-F898EBC52C92}" dt="2024-04-15T08:34:47.606" v="4"/>
        <pc:sldMkLst>
          <pc:docMk/>
          <pc:sldMk cId="3084292113" sldId="273"/>
        </pc:sldMkLst>
      </pc:sldChg>
      <pc:sldChg chg="addSp delSp modSp add replId">
        <pc:chgData name="Mia Gerber (STADIO - Centurion)" userId="S::miag@stadio.ac.za::d3f4434c-cc81-4823-ad51-d563427b1762" providerId="AD" clId="Web-{A1AF6175-2E23-B893-EBB7-F898EBC52C92}" dt="2024-04-15T08:38:46.424" v="197" actId="20577"/>
        <pc:sldMkLst>
          <pc:docMk/>
          <pc:sldMk cId="1215024372" sldId="274"/>
        </pc:sldMkLst>
        <pc:spChg chg="mod">
          <ac:chgData name="Mia Gerber (STADIO - Centurion)" userId="S::miag@stadio.ac.za::d3f4434c-cc81-4823-ad51-d563427b1762" providerId="AD" clId="Web-{A1AF6175-2E23-B893-EBB7-F898EBC52C92}" dt="2024-04-15T08:38:46.424" v="197" actId="20577"/>
          <ac:spMkLst>
            <pc:docMk/>
            <pc:sldMk cId="1215024372" sldId="274"/>
            <ac:spMk id="2" creationId="{E15E1799-0336-88DA-165B-33E6CAB91CB7}"/>
          </ac:spMkLst>
        </pc:spChg>
        <pc:spChg chg="add del mod">
          <ac:chgData name="Mia Gerber (STADIO - Centurion)" userId="S::miag@stadio.ac.za::d3f4434c-cc81-4823-ad51-d563427b1762" providerId="AD" clId="Web-{A1AF6175-2E23-B893-EBB7-F898EBC52C92}" dt="2024-04-15T08:37:20.876" v="126" actId="20577"/>
          <ac:spMkLst>
            <pc:docMk/>
            <pc:sldMk cId="1215024372" sldId="274"/>
            <ac:spMk id="6" creationId="{75A7E02A-C710-5B84-EF6D-DF309112B0D5}"/>
          </ac:spMkLst>
        </pc:spChg>
      </pc:sldChg>
      <pc:sldChg chg="modSp new">
        <pc:chgData name="Mia Gerber (STADIO - Centurion)" userId="S::miag@stadio.ac.za::d3f4434c-cc81-4823-ad51-d563427b1762" providerId="AD" clId="Web-{A1AF6175-2E23-B893-EBB7-F898EBC52C92}" dt="2024-04-15T08:41:53.601" v="291" actId="20577"/>
        <pc:sldMkLst>
          <pc:docMk/>
          <pc:sldMk cId="367379846" sldId="275"/>
        </pc:sldMkLst>
        <pc:spChg chg="mod">
          <ac:chgData name="Mia Gerber (STADIO - Centurion)" userId="S::miag@stadio.ac.za::d3f4434c-cc81-4823-ad51-d563427b1762" providerId="AD" clId="Web-{A1AF6175-2E23-B893-EBB7-F898EBC52C92}" dt="2024-04-15T08:38:56.268" v="221" actId="20577"/>
          <ac:spMkLst>
            <pc:docMk/>
            <pc:sldMk cId="367379846" sldId="275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A1AF6175-2E23-B893-EBB7-F898EBC52C92}" dt="2024-04-15T08:41:53.601" v="291" actId="20577"/>
          <ac:spMkLst>
            <pc:docMk/>
            <pc:sldMk cId="367379846" sldId="275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A1AF6175-2E23-B893-EBB7-F898EBC52C92}" dt="2024-04-15T08:42:11.180" v="302" actId="20577"/>
        <pc:sldMkLst>
          <pc:docMk/>
          <pc:sldMk cId="3004478863" sldId="276"/>
        </pc:sldMkLst>
        <pc:spChg chg="mod">
          <ac:chgData name="Mia Gerber (STADIO - Centurion)" userId="S::miag@stadio.ac.za::d3f4434c-cc81-4823-ad51-d563427b1762" providerId="AD" clId="Web-{A1AF6175-2E23-B893-EBB7-F898EBC52C92}" dt="2024-04-15T08:42:11.180" v="302" actId="20577"/>
          <ac:spMkLst>
            <pc:docMk/>
            <pc:sldMk cId="3004478863" sldId="276"/>
            <ac:spMk id="3" creationId="{A78F5004-EA7F-C5C8-D674-8C20AE6A7D52}"/>
          </ac:spMkLst>
        </pc:spChg>
      </pc:sldChg>
    </pc:docChg>
  </pc:docChgLst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4D047D33-F45B-7623-52F6-1EE9A8A3B0F7}"/>
    <pc:docChg chg="modSld">
      <pc:chgData name="Mia Gerber (STADIO - Centurion)" userId="S::miag@stadio.ac.za::d3f4434c-cc81-4823-ad51-d563427b1762" providerId="AD" clId="Web-{4D047D33-F45B-7623-52F6-1EE9A8A3B0F7}" dt="2024-04-05T05:53:05.130" v="6" actId="20577"/>
      <pc:docMkLst>
        <pc:docMk/>
      </pc:docMkLst>
      <pc:sldChg chg="modSp">
        <pc:chgData name="Mia Gerber (STADIO - Centurion)" userId="S::miag@stadio.ac.za::d3f4434c-cc81-4823-ad51-d563427b1762" providerId="AD" clId="Web-{4D047D33-F45B-7623-52F6-1EE9A8A3B0F7}" dt="2024-04-05T05:53:05.130" v="6" actId="20577"/>
        <pc:sldMkLst>
          <pc:docMk/>
          <pc:sldMk cId="2304309084" sldId="275"/>
        </pc:sldMkLst>
        <pc:spChg chg="mod">
          <ac:chgData name="Mia Gerber (STADIO - Centurion)" userId="S::miag@stadio.ac.za::d3f4434c-cc81-4823-ad51-d563427b1762" providerId="AD" clId="Web-{4D047D33-F45B-7623-52F6-1EE9A8A3B0F7}" dt="2024-04-05T05:53:05.130" v="6" actId="20577"/>
          <ac:spMkLst>
            <pc:docMk/>
            <pc:sldMk cId="2304309084" sldId="275"/>
            <ac:spMk id="3" creationId="{028B02EA-509E-2DD1-5CBE-F6BC9E1F9C64}"/>
          </ac:spMkLst>
        </pc:spChg>
      </pc:sldChg>
      <pc:sldChg chg="modSp">
        <pc:chgData name="Mia Gerber (STADIO - Centurion)" userId="S::miag@stadio.ac.za::d3f4434c-cc81-4823-ad51-d563427b1762" providerId="AD" clId="Web-{4D047D33-F45B-7623-52F6-1EE9A8A3B0F7}" dt="2024-04-05T05:52:24.910" v="0" actId="20577"/>
        <pc:sldMkLst>
          <pc:docMk/>
          <pc:sldMk cId="571009592" sldId="276"/>
        </pc:sldMkLst>
        <pc:spChg chg="mod">
          <ac:chgData name="Mia Gerber (STADIO - Centurion)" userId="S::miag@stadio.ac.za::d3f4434c-cc81-4823-ad51-d563427b1762" providerId="AD" clId="Web-{4D047D33-F45B-7623-52F6-1EE9A8A3B0F7}" dt="2024-04-05T05:52:24.910" v="0" actId="20577"/>
          <ac:spMkLst>
            <pc:docMk/>
            <pc:sldMk cId="571009592" sldId="276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A71D547B-C55D-EAE1-C9A1-9F4F9A0766DA}"/>
    <pc:docChg chg="addSld modSld sldOrd">
      <pc:chgData name="Mia Gerber (STADIO - Centurion)" userId="S::miag@stadio.ac.za::d3f4434c-cc81-4823-ad51-d563427b1762" providerId="AD" clId="Web-{A71D547B-C55D-EAE1-C9A1-9F4F9A0766DA}" dt="2024-04-07T17:10:14.588" v="1032" actId="20577"/>
      <pc:docMkLst>
        <pc:docMk/>
      </pc:docMkLst>
      <pc:sldChg chg="modSp">
        <pc:chgData name="Mia Gerber (STADIO - Centurion)" userId="S::miag@stadio.ac.za::d3f4434c-cc81-4823-ad51-d563427b1762" providerId="AD" clId="Web-{A71D547B-C55D-EAE1-C9A1-9F4F9A0766DA}" dt="2024-04-07T16:57:30.879" v="763" actId="14100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A71D547B-C55D-EAE1-C9A1-9F4F9A0766DA}" dt="2024-04-07T09:33:39.306" v="43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6:57:30.879" v="763" actId="14100"/>
          <ac:spMkLst>
            <pc:docMk/>
            <pc:sldMk cId="1793031880" sldId="270"/>
            <ac:spMk id="3" creationId="{028B02EA-509E-2DD1-5CBE-F6BC9E1F9C64}"/>
          </ac:spMkLst>
        </pc:spChg>
      </pc:sldChg>
      <pc:sldChg chg="addSp delSp modSp delAnim">
        <pc:chgData name="Mia Gerber (STADIO - Centurion)" userId="S::miag@stadio.ac.za::d3f4434c-cc81-4823-ad51-d563427b1762" providerId="AD" clId="Web-{A71D547B-C55D-EAE1-C9A1-9F4F9A0766DA}" dt="2024-04-07T17:07:40.927" v="982" actId="1076"/>
        <pc:sldMkLst>
          <pc:docMk/>
          <pc:sldMk cId="1539739643" sldId="271"/>
        </pc:sldMkLst>
        <pc:spChg chg="mod">
          <ac:chgData name="Mia Gerber (STADIO - Centurion)" userId="S::miag@stadio.ac.za::d3f4434c-cc81-4823-ad51-d563427b1762" providerId="AD" clId="Web-{A71D547B-C55D-EAE1-C9A1-9F4F9A0766DA}" dt="2024-04-07T17:07:17.036" v="976" actId="20577"/>
          <ac:spMkLst>
            <pc:docMk/>
            <pc:sldMk cId="1539739643" sldId="271"/>
            <ac:spMk id="2" creationId="{E15E1799-0336-88DA-165B-33E6CAB91CB7}"/>
          </ac:spMkLst>
        </pc:spChg>
        <pc:spChg chg="del mod">
          <ac:chgData name="Mia Gerber (STADIO - Centurion)" userId="S::miag@stadio.ac.za::d3f4434c-cc81-4823-ad51-d563427b1762" providerId="AD" clId="Web-{A71D547B-C55D-EAE1-C9A1-9F4F9A0766DA}" dt="2024-04-07T17:05:46.440" v="934"/>
          <ac:spMkLst>
            <pc:docMk/>
            <pc:sldMk cId="1539739643" sldId="271"/>
            <ac:spMk id="3" creationId="{028B02EA-509E-2DD1-5CBE-F6BC9E1F9C64}"/>
          </ac:spMkLst>
        </pc:spChg>
        <pc:picChg chg="add mod ord modCrop">
          <ac:chgData name="Mia Gerber (STADIO - Centurion)" userId="S::miag@stadio.ac.za::d3f4434c-cc81-4823-ad51-d563427b1762" providerId="AD" clId="Web-{A71D547B-C55D-EAE1-C9A1-9F4F9A0766DA}" dt="2024-04-07T17:07:33.349" v="981" actId="14100"/>
          <ac:picMkLst>
            <pc:docMk/>
            <pc:sldMk cId="1539739643" sldId="271"/>
            <ac:picMk id="4" creationId="{F3A566E8-6A2A-E7CF-B77B-C4048A5E48C9}"/>
          </ac:picMkLst>
        </pc:picChg>
        <pc:picChg chg="add mod ord">
          <ac:chgData name="Mia Gerber (STADIO - Centurion)" userId="S::miag@stadio.ac.za::d3f4434c-cc81-4823-ad51-d563427b1762" providerId="AD" clId="Web-{A71D547B-C55D-EAE1-C9A1-9F4F9A0766DA}" dt="2024-04-07T17:07:40.927" v="982" actId="1076"/>
          <ac:picMkLst>
            <pc:docMk/>
            <pc:sldMk cId="1539739643" sldId="271"/>
            <ac:picMk id="5" creationId="{E2BC70D6-9C07-13BB-2FF5-90DE640A0A29}"/>
          </ac:picMkLst>
        </pc:picChg>
      </pc:sldChg>
      <pc:sldChg chg="modSp">
        <pc:chgData name="Mia Gerber (STADIO - Centurion)" userId="S::miag@stadio.ac.za::d3f4434c-cc81-4823-ad51-d563427b1762" providerId="AD" clId="Web-{A71D547B-C55D-EAE1-C9A1-9F4F9A0766DA}" dt="2024-04-07T17:10:14.588" v="1032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A71D547B-C55D-EAE1-C9A1-9F4F9A0766DA}" dt="2024-04-07T09:39:38.738" v="412" actId="20577"/>
          <ac:spMkLst>
            <pc:docMk/>
            <pc:sldMk cId="91918549" sldId="272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7:10:14.588" v="1032" actId="20577"/>
          <ac:spMkLst>
            <pc:docMk/>
            <pc:sldMk cId="91918549" sldId="272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A71D547B-C55D-EAE1-C9A1-9F4F9A0766DA}" dt="2024-04-07T17:09:23.087" v="1027" actId="20577"/>
        <pc:sldMkLst>
          <pc:docMk/>
          <pc:sldMk cId="731838421" sldId="273"/>
        </pc:sldMkLst>
        <pc:spChg chg="mod">
          <ac:chgData name="Mia Gerber (STADIO - Centurion)" userId="S::miag@stadio.ac.za::d3f4434c-cc81-4823-ad51-d563427b1762" providerId="AD" clId="Web-{A71D547B-C55D-EAE1-C9A1-9F4F9A0766DA}" dt="2024-04-07T09:34:29.386" v="104" actId="20577"/>
          <ac:spMkLst>
            <pc:docMk/>
            <pc:sldMk cId="731838421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7:09:23.087" v="1027" actId="20577"/>
          <ac:spMkLst>
            <pc:docMk/>
            <pc:sldMk cId="731838421" sldId="273"/>
            <ac:spMk id="3" creationId="{028B02EA-509E-2DD1-5CBE-F6BC9E1F9C64}"/>
          </ac:spMkLst>
        </pc:spChg>
      </pc:sldChg>
      <pc:sldChg chg="addSp modSp add ord replId">
        <pc:chgData name="Mia Gerber (STADIO - Centurion)" userId="S::miag@stadio.ac.za::d3f4434c-cc81-4823-ad51-d563427b1762" providerId="AD" clId="Web-{A71D547B-C55D-EAE1-C9A1-9F4F9A0766DA}" dt="2024-04-07T17:05:25.502" v="933" actId="1076"/>
        <pc:sldMkLst>
          <pc:docMk/>
          <pc:sldMk cId="1720483674" sldId="274"/>
        </pc:sldMkLst>
        <pc:spChg chg="mod">
          <ac:chgData name="Mia Gerber (STADIO - Centurion)" userId="S::miag@stadio.ac.za::d3f4434c-cc81-4823-ad51-d563427b1762" providerId="AD" clId="Web-{A71D547B-C55D-EAE1-C9A1-9F4F9A0766DA}" dt="2024-04-07T17:02:49.497" v="929" actId="20577"/>
          <ac:spMkLst>
            <pc:docMk/>
            <pc:sldMk cId="1720483674" sldId="274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A71D547B-C55D-EAE1-C9A1-9F4F9A0766DA}" dt="2024-04-07T17:05:25.502" v="933" actId="1076"/>
          <ac:picMkLst>
            <pc:docMk/>
            <pc:sldMk cId="1720483674" sldId="274"/>
            <ac:picMk id="4" creationId="{84BB8762-E675-D29E-785F-74C46A40D68C}"/>
          </ac:picMkLst>
        </pc:picChg>
      </pc:sldChg>
    </pc:docChg>
  </pc:docChgLst>
  <pc:docChgLst>
    <pc:chgData name="Mia Gerber (STADIO - Centurion)" userId="S::miag@stadio.ac.za::d3f4434c-cc81-4823-ad51-d563427b1762" providerId="AD" clId="Web-{9CBE32F9-FC75-99C6-4544-6D8ECBAF4919}"/>
    <pc:docChg chg="delSld modSld">
      <pc:chgData name="Mia Gerber (STADIO - Centurion)" userId="S::miag@stadio.ac.za::d3f4434c-cc81-4823-ad51-d563427b1762" providerId="AD" clId="Web-{9CBE32F9-FC75-99C6-4544-6D8ECBAF4919}" dt="2024-04-03T13:56:33.622" v="8" actId="20577"/>
      <pc:docMkLst>
        <pc:docMk/>
      </pc:docMkLst>
      <pc:sldChg chg="modSp">
        <pc:chgData name="Mia Gerber (STADIO - Centurion)" userId="S::miag@stadio.ac.za::d3f4434c-cc81-4823-ad51-d563427b1762" providerId="AD" clId="Web-{9CBE32F9-FC75-99C6-4544-6D8ECBAF4919}" dt="2024-04-03T13:56:17.543" v="0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BE32F9-FC75-99C6-4544-6D8ECBAF4919}" dt="2024-04-03T13:56:17.543" v="0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modSp">
        <pc:chgData name="Mia Gerber (STADIO - Centurion)" userId="S::miag@stadio.ac.za::d3f4434c-cc81-4823-ad51-d563427b1762" providerId="AD" clId="Web-{9CBE32F9-FC75-99C6-4544-6D8ECBAF4919}" dt="2024-04-03T13:56:33.622" v="8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CBE32F9-FC75-99C6-4544-6D8ECBAF4919}" dt="2024-04-03T13:56:33.622" v="8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CBE32F9-FC75-99C6-4544-6D8ECBAF4919}" dt="2024-04-03T13:56:30.497" v="7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CBE32F9-FC75-99C6-4544-6D8ECBAF4919}" dt="2024-04-03T13:56:27.903" v="6"/>
        <pc:sldMkLst>
          <pc:docMk/>
          <pc:sldMk cId="1125269428" sldId="280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887" v="1"/>
        <pc:sldMkLst>
          <pc:docMk/>
          <pc:sldMk cId="1447633131" sldId="284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3"/>
        <pc:sldMkLst>
          <pc:docMk/>
          <pc:sldMk cId="1776165959" sldId="285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4"/>
        <pc:sldMkLst>
          <pc:docMk/>
          <pc:sldMk cId="2401736848" sldId="286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2"/>
        <pc:sldMkLst>
          <pc:docMk/>
          <pc:sldMk cId="2463223393" sldId="287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5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E066A38E-3599-1E7E-FA78-C3442BCA4A7E}"/>
    <pc:docChg chg="addSld modSld">
      <pc:chgData name="Mia Gerber (STADIO - Centurion)" userId="S::miag@stadio.ac.za::d3f4434c-cc81-4823-ad51-d563427b1762" providerId="AD" clId="Web-{E066A38E-3599-1E7E-FA78-C3442BCA4A7E}" dt="2024-04-05T18:42:47.114" v="10" actId="20577"/>
      <pc:docMkLst>
        <pc:docMk/>
      </pc:docMkLst>
      <pc:sldChg chg="modSp">
        <pc:chgData name="Mia Gerber (STADIO - Centurion)" userId="S::miag@stadio.ac.za::d3f4434c-cc81-4823-ad51-d563427b1762" providerId="AD" clId="Web-{E066A38E-3599-1E7E-FA78-C3442BCA4A7E}" dt="2024-04-05T18:42:11.863" v="2" actId="20577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E066A38E-3599-1E7E-FA78-C3442BCA4A7E}" dt="2024-04-05T18:42:02.581" v="1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E066A38E-3599-1E7E-FA78-C3442BCA4A7E}" dt="2024-04-05T18:42:11.863" v="2" actId="20577"/>
          <ac:spMkLst>
            <pc:docMk/>
            <pc:sldMk cId="1793031880" sldId="270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E066A38E-3599-1E7E-FA78-C3442BCA4A7E}" dt="2024-04-05T18:42:33.348" v="8" actId="20577"/>
        <pc:sldMkLst>
          <pc:docMk/>
          <pc:sldMk cId="1539739643" sldId="271"/>
        </pc:sldMkLst>
        <pc:spChg chg="mod">
          <ac:chgData name="Mia Gerber (STADIO - Centurion)" userId="S::miag@stadio.ac.za::d3f4434c-cc81-4823-ad51-d563427b1762" providerId="AD" clId="Web-{E066A38E-3599-1E7E-FA78-C3442BCA4A7E}" dt="2024-04-05T18:42:33.348" v="8" actId="20577"/>
          <ac:spMkLst>
            <pc:docMk/>
            <pc:sldMk cId="1539739643" sldId="271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E066A38E-3599-1E7E-FA78-C3442BCA4A7E}" dt="2024-04-05T18:42:47.114" v="10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E066A38E-3599-1E7E-FA78-C3442BCA4A7E}" dt="2024-04-05T18:42:47.114" v="10" actId="20577"/>
          <ac:spMkLst>
            <pc:docMk/>
            <pc:sldMk cId="91918549" sldId="272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9933A6E4-BC6D-9F9F-280F-1D89BAF438B9}"/>
    <pc:docChg chg="addSld delSld modSld">
      <pc:chgData name="Mia Gerber (STADIO - Centurion)" userId="S::miag@stadio.ac.za::d3f4434c-cc81-4823-ad51-d563427b1762" providerId="AD" clId="Web-{9933A6E4-BC6D-9F9F-280F-1D89BAF438B9}" dt="2024-04-04T15:41:49.039" v="16"/>
      <pc:docMkLst>
        <pc:docMk/>
      </pc:docMkLst>
      <pc:sldChg chg="modSp">
        <pc:chgData name="Mia Gerber (STADIO - Centurion)" userId="S::miag@stadio.ac.za::d3f4434c-cc81-4823-ad51-d563427b1762" providerId="AD" clId="Web-{9933A6E4-BC6D-9F9F-280F-1D89BAF438B9}" dt="2024-04-04T15:41:08.742" v="1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933A6E4-BC6D-9F9F-280F-1D89BAF438B9}" dt="2024-04-04T15:41:08.742" v="1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new del">
        <pc:chgData name="Mia Gerber (STADIO - Centurion)" userId="S::miag@stadio.ac.za::d3f4434c-cc81-4823-ad51-d563427b1762" providerId="AD" clId="Web-{9933A6E4-BC6D-9F9F-280F-1D89BAF438B9}" dt="2024-04-04T15:41:49.039" v="16"/>
        <pc:sldMkLst>
          <pc:docMk/>
          <pc:sldMk cId="242176135" sldId="269"/>
        </pc:sldMkLst>
        <pc:spChg chg="add">
          <ac:chgData name="Mia Gerber (STADIO - Centurion)" userId="S::miag@stadio.ac.za::d3f4434c-cc81-4823-ad51-d563427b1762" providerId="AD" clId="Web-{9933A6E4-BC6D-9F9F-280F-1D89BAF438B9}" dt="2024-04-04T15:41:35.227" v="14"/>
          <ac:spMkLst>
            <pc:docMk/>
            <pc:sldMk cId="242176135" sldId="269"/>
            <ac:spMk id="4" creationId="{CF304153-0B93-40C6-9F73-9FD1EA099EE6}"/>
          </ac:spMkLst>
        </pc:spChg>
        <pc:spChg chg="add">
          <ac:chgData name="Mia Gerber (STADIO - Centurion)" userId="S::miag@stadio.ac.za::d3f4434c-cc81-4823-ad51-d563427b1762" providerId="AD" clId="Web-{9933A6E4-BC6D-9F9F-280F-1D89BAF438B9}" dt="2024-04-04T15:41:35.227" v="14"/>
          <ac:spMkLst>
            <pc:docMk/>
            <pc:sldMk cId="242176135" sldId="269"/>
            <ac:spMk id="5" creationId="{11401B6B-6414-38A0-1FF2-E90CB1B14A10}"/>
          </ac:spMkLst>
        </pc:spChg>
      </pc:sldChg>
      <pc:sldChg chg="new">
        <pc:chgData name="Mia Gerber (STADIO - Centurion)" userId="S::miag@stadio.ac.za::d3f4434c-cc81-4823-ad51-d563427b1762" providerId="AD" clId="Web-{9933A6E4-BC6D-9F9F-280F-1D89BAF438B9}" dt="2024-04-04T15:41:44.430" v="15"/>
        <pc:sldMkLst>
          <pc:docMk/>
          <pc:sldMk cId="1793031880" sldId="270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9"/>
        <pc:sldMkLst>
          <pc:docMk/>
          <pc:sldMk cId="4270310816" sldId="279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8"/>
        <pc:sldMkLst>
          <pc:docMk/>
          <pc:sldMk cId="1675334023" sldId="280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7"/>
        <pc:sldMkLst>
          <pc:docMk/>
          <pc:sldMk cId="1923427834" sldId="281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6"/>
        <pc:sldMkLst>
          <pc:docMk/>
          <pc:sldMk cId="1903066513" sldId="282"/>
        </pc:sldMkLst>
      </pc:sldChg>
    </pc:docChg>
  </pc:docChgLst>
  <pc:docChgLst>
    <pc:chgData name="Mia Gerber (STADIO - Centurion)" userId="S::miag@stadio.ac.za::d3f4434c-cc81-4823-ad51-d563427b1762" providerId="AD" clId="Web-{B0B567C9-6560-EA52-3D20-7AD6F898A2A6}"/>
    <pc:docChg chg="addSld modSld">
      <pc:chgData name="Mia Gerber (STADIO - Centurion)" userId="S::miag@stadio.ac.za::d3f4434c-cc81-4823-ad51-d563427b1762" providerId="AD" clId="Web-{B0B567C9-6560-EA52-3D20-7AD6F898A2A6}" dt="2024-04-03T14:21:20.540" v="153" actId="20577"/>
      <pc:docMkLst>
        <pc:docMk/>
      </pc:docMkLst>
      <pc:sldChg chg="modSp">
        <pc:chgData name="Mia Gerber (STADIO - Centurion)" userId="S::miag@stadio.ac.za::d3f4434c-cc81-4823-ad51-d563427b1762" providerId="AD" clId="Web-{B0B567C9-6560-EA52-3D20-7AD6F898A2A6}" dt="2024-04-03T14:17:13.709" v="36" actId="14100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B0B567C9-6560-EA52-3D20-7AD6F898A2A6}" dt="2024-04-03T14:17:13.709" v="36" actId="14100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delAnim">
        <pc:chgData name="Mia Gerber (STADIO - Centurion)" userId="S::miag@stadio.ac.za::d3f4434c-cc81-4823-ad51-d563427b1762" providerId="AD" clId="Web-{B0B567C9-6560-EA52-3D20-7AD6F898A2A6}" dt="2024-04-03T14:19:23.429" v="68" actId="20577"/>
        <pc:sldMkLst>
          <pc:docMk/>
          <pc:sldMk cId="4270310816" sldId="279"/>
        </pc:sldMkLst>
        <pc:spChg chg="add del mod">
          <ac:chgData name="Mia Gerber (STADIO - Centurion)" userId="S::miag@stadio.ac.za::d3f4434c-cc81-4823-ad51-d563427b1762" providerId="AD" clId="Web-{B0B567C9-6560-EA52-3D20-7AD6F898A2A6}" dt="2024-04-03T14:19:23.429" v="68" actId="20577"/>
          <ac:spMkLst>
            <pc:docMk/>
            <pc:sldMk cId="4270310816" sldId="279"/>
            <ac:spMk id="3" creationId="{F0E410BB-7F0C-824A-D91E-533F35A1027E}"/>
          </ac:spMkLst>
        </pc:spChg>
        <pc:spChg chg="del">
          <ac:chgData name="Mia Gerber (STADIO - Centurion)" userId="S::miag@stadio.ac.za::d3f4434c-cc81-4823-ad51-d563427b1762" providerId="AD" clId="Web-{B0B567C9-6560-EA52-3D20-7AD6F898A2A6}" dt="2024-04-03T14:18:47.616" v="44"/>
          <ac:spMkLst>
            <pc:docMk/>
            <pc:sldMk cId="4270310816" sldId="279"/>
            <ac:spMk id="5" creationId="{F0E410BB-7F0C-824A-D91E-533F35A1027E}"/>
          </ac:spMkLst>
        </pc:spChg>
        <pc:picChg chg="add del">
          <ac:chgData name="Mia Gerber (STADIO - Centurion)" userId="S::miag@stadio.ac.za::d3f4434c-cc81-4823-ad51-d563427b1762" providerId="AD" clId="Web-{B0B567C9-6560-EA52-3D20-7AD6F898A2A6}" dt="2024-04-03T14:18:42.710" v="42"/>
          <ac:picMkLst>
            <pc:docMk/>
            <pc:sldMk cId="4270310816" sldId="279"/>
            <ac:picMk id="4" creationId="{B7ECFCF0-E0BC-81DD-0BC8-B81CFF21BB34}"/>
          </ac:picMkLst>
        </pc:picChg>
      </pc:sldChg>
      <pc:sldChg chg="modSp new">
        <pc:chgData name="Mia Gerber (STADIO - Centurion)" userId="S::miag@stadio.ac.za::d3f4434c-cc81-4823-ad51-d563427b1762" providerId="AD" clId="Web-{B0B567C9-6560-EA52-3D20-7AD6F898A2A6}" dt="2024-04-03T14:20:07.820" v="79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0B567C9-6560-EA52-3D20-7AD6F898A2A6}" dt="2024-04-03T14:20:07.820" v="79" actId="20577"/>
          <ac:spMkLst>
            <pc:docMk/>
            <pc:sldMk cId="1675334023" sldId="280"/>
            <ac:spMk id="2" creationId="{C2D05E0E-5A5F-3257-7F2E-B48A8D5A5571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0:49.914" v="99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0B567C9-6560-EA52-3D20-7AD6F898A2A6}" dt="2024-04-03T14:20:49.914" v="99" actId="20577"/>
          <ac:spMkLst>
            <pc:docMk/>
            <pc:sldMk cId="1923427834" sldId="281"/>
            <ac:spMk id="2" creationId="{85D3212D-AA57-0A0D-6A0F-F5C8BC8198C7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1:20.540" v="153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B0B567C9-6560-EA52-3D20-7AD6F898A2A6}" dt="2024-04-03T14:21:20.540" v="153" actId="20577"/>
          <ac:spMkLst>
            <pc:docMk/>
            <pc:sldMk cId="1903066513" sldId="282"/>
            <ac:spMk id="2" creationId="{FD13A42F-4D38-9C48-8ACE-3401C72F5008}"/>
          </ac:spMkLst>
        </pc:sp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92FCCE9E-A17A-6E5A-FA90-2600E1EB35FE}"/>
    <pc:docChg chg="modSld">
      <pc:chgData name="Mia Gerber (STADIO - Centurion)" userId="S::miag@stadio.ac.za::d3f4434c-cc81-4823-ad51-d563427b1762" providerId="AD" clId="Web-{92FCCE9E-A17A-6E5A-FA90-2600E1EB35FE}" dt="2024-04-21T10:52:06.129" v="56" actId="1076"/>
      <pc:docMkLst>
        <pc:docMk/>
      </pc:docMkLst>
      <pc:sldChg chg="addSp modSp addAnim">
        <pc:chgData name="Mia Gerber (STADIO - Centurion)" userId="S::miag@stadio.ac.za::d3f4434c-cc81-4823-ad51-d563427b1762" providerId="AD" clId="Web-{92FCCE9E-A17A-6E5A-FA90-2600E1EB35FE}" dt="2024-04-21T10:50:18.360" v="44" actId="14100"/>
        <pc:sldMkLst>
          <pc:docMk/>
          <pc:sldMk cId="235219458" sldId="280"/>
        </pc:sldMkLst>
        <pc:spChg chg="mod">
          <ac:chgData name="Mia Gerber (STADIO - Centurion)" userId="S::miag@stadio.ac.za::d3f4434c-cc81-4823-ad51-d563427b1762" providerId="AD" clId="Web-{92FCCE9E-A17A-6E5A-FA90-2600E1EB35FE}" dt="2024-04-21T10:50:18.360" v="44" actId="14100"/>
          <ac:spMkLst>
            <pc:docMk/>
            <pc:sldMk cId="235219458" sldId="280"/>
            <ac:spMk id="3" creationId="{A78F5004-EA7F-C5C8-D674-8C20AE6A7D52}"/>
          </ac:spMkLst>
        </pc:spChg>
        <pc:picChg chg="add mod">
          <ac:chgData name="Mia Gerber (STADIO - Centurion)" userId="S::miag@stadio.ac.za::d3f4434c-cc81-4823-ad51-d563427b1762" providerId="AD" clId="Web-{92FCCE9E-A17A-6E5A-FA90-2600E1EB35FE}" dt="2024-04-21T10:50:14.595" v="43" actId="1076"/>
          <ac:picMkLst>
            <pc:docMk/>
            <pc:sldMk cId="235219458" sldId="280"/>
            <ac:picMk id="4" creationId="{70537CFB-3BA6-1D02-EE66-8B223478E51C}"/>
          </ac:picMkLst>
        </pc:picChg>
      </pc:sldChg>
      <pc:sldChg chg="addSp modSp addAnim">
        <pc:chgData name="Mia Gerber (STADIO - Centurion)" userId="S::miag@stadio.ac.za::d3f4434c-cc81-4823-ad51-d563427b1762" providerId="AD" clId="Web-{92FCCE9E-A17A-6E5A-FA90-2600E1EB35FE}" dt="2024-04-21T10:50:50.017" v="51" actId="1076"/>
        <pc:sldMkLst>
          <pc:docMk/>
          <pc:sldMk cId="943166069" sldId="281"/>
        </pc:sldMkLst>
        <pc:spChg chg="mod">
          <ac:chgData name="Mia Gerber (STADIO - Centurion)" userId="S::miag@stadio.ac.za::d3f4434c-cc81-4823-ad51-d563427b1762" providerId="AD" clId="Web-{92FCCE9E-A17A-6E5A-FA90-2600E1EB35FE}" dt="2024-04-21T10:50:41.142" v="48" actId="14100"/>
          <ac:spMkLst>
            <pc:docMk/>
            <pc:sldMk cId="943166069" sldId="281"/>
            <ac:spMk id="3" creationId="{A78F5004-EA7F-C5C8-D674-8C20AE6A7D52}"/>
          </ac:spMkLst>
        </pc:spChg>
        <pc:picChg chg="add mod">
          <ac:chgData name="Mia Gerber (STADIO - Centurion)" userId="S::miag@stadio.ac.za::d3f4434c-cc81-4823-ad51-d563427b1762" providerId="AD" clId="Web-{92FCCE9E-A17A-6E5A-FA90-2600E1EB35FE}" dt="2024-04-21T10:50:50.017" v="51" actId="1076"/>
          <ac:picMkLst>
            <pc:docMk/>
            <pc:sldMk cId="943166069" sldId="281"/>
            <ac:picMk id="4" creationId="{AE77F4EB-8F51-6E52-19B5-20859C62C39E}"/>
          </ac:picMkLst>
        </pc:picChg>
      </pc:sldChg>
      <pc:sldChg chg="addSp delSp modSp addAnim">
        <pc:chgData name="Mia Gerber (STADIO - Centurion)" userId="S::miag@stadio.ac.za::d3f4434c-cc81-4823-ad51-d563427b1762" providerId="AD" clId="Web-{92FCCE9E-A17A-6E5A-FA90-2600E1EB35FE}" dt="2024-04-21T10:52:06.129" v="56" actId="1076"/>
        <pc:sldMkLst>
          <pc:docMk/>
          <pc:sldMk cId="1838814431" sldId="282"/>
        </pc:sldMkLst>
        <pc:spChg chg="mod">
          <ac:chgData name="Mia Gerber (STADIO - Centurion)" userId="S::miag@stadio.ac.za::d3f4434c-cc81-4823-ad51-d563427b1762" providerId="AD" clId="Web-{92FCCE9E-A17A-6E5A-FA90-2600E1EB35FE}" dt="2024-04-21T10:50:55.565" v="52" actId="14100"/>
          <ac:spMkLst>
            <pc:docMk/>
            <pc:sldMk cId="1838814431" sldId="282"/>
            <ac:spMk id="3" creationId="{A78F5004-EA7F-C5C8-D674-8C20AE6A7D52}"/>
          </ac:spMkLst>
        </pc:spChg>
        <pc:picChg chg="add del mod">
          <ac:chgData name="Mia Gerber (STADIO - Centurion)" userId="S::miag@stadio.ac.za::d3f4434c-cc81-4823-ad51-d563427b1762" providerId="AD" clId="Web-{92FCCE9E-A17A-6E5A-FA90-2600E1EB35FE}" dt="2024-04-21T10:51:02.237" v="54"/>
          <ac:picMkLst>
            <pc:docMk/>
            <pc:sldMk cId="1838814431" sldId="282"/>
            <ac:picMk id="4" creationId="{69EA8AA6-50FC-5FB5-00B0-E9CA90EFCB46}"/>
          </ac:picMkLst>
        </pc:picChg>
        <pc:picChg chg="add mod">
          <ac:chgData name="Mia Gerber (STADIO - Centurion)" userId="S::miag@stadio.ac.za::d3f4434c-cc81-4823-ad51-d563427b1762" providerId="AD" clId="Web-{92FCCE9E-A17A-6E5A-FA90-2600E1EB35FE}" dt="2024-04-21T10:52:06.129" v="56" actId="1076"/>
          <ac:picMkLst>
            <pc:docMk/>
            <pc:sldMk cId="1838814431" sldId="282"/>
            <ac:picMk id="5" creationId="{DA74EFBA-992F-AFBF-5743-F24CC722D35D}"/>
          </ac:picMkLst>
        </pc:pic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34E66D81-A8B9-0BDD-AFCA-28B9536A5D39}"/>
    <pc:docChg chg="modSld">
      <pc:chgData name="Mia Gerber (STADIO - Centurion)" userId="S::miag@stadio.ac.za::d3f4434c-cc81-4823-ad51-d563427b1762" providerId="AD" clId="Web-{34E66D81-A8B9-0BDD-AFCA-28B9536A5D39}" dt="2024-04-03T17:47:46.907" v="477" actId="20577"/>
      <pc:docMkLst>
        <pc:docMk/>
      </pc:docMkLst>
      <pc:sldChg chg="modSp addAnim">
        <pc:chgData name="Mia Gerber (STADIO - Centurion)" userId="S::miag@stadio.ac.za::d3f4434c-cc81-4823-ad51-d563427b1762" providerId="AD" clId="Web-{34E66D81-A8B9-0BDD-AFCA-28B9536A5D39}" dt="2024-04-03T17:42:21.678" v="464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34E66D81-A8B9-0BDD-AFCA-28B9536A5D39}" dt="2024-04-03T17:40:41.534" v="372" actId="20577"/>
          <ac:spMkLst>
            <pc:docMk/>
            <pc:sldMk cId="4270310816" sldId="279"/>
            <ac:spMk id="3" creationId="{F0E410BB-7F0C-824A-D91E-533F35A1027E}"/>
          </ac:spMkLst>
        </pc:spChg>
      </pc:sldChg>
      <pc:sldChg chg="modSp addAnim">
        <pc:chgData name="Mia Gerber (STADIO - Centurion)" userId="S::miag@stadio.ac.za::d3f4434c-cc81-4823-ad51-d563427b1762" providerId="AD" clId="Web-{34E66D81-A8B9-0BDD-AFCA-28B9536A5D39}" dt="2024-04-03T17:42:27.928" v="465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34E66D81-A8B9-0BDD-AFCA-28B9536A5D39}" dt="2024-04-03T17:40:37.659" v="370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addSp delSp modSp addAnim">
        <pc:chgData name="Mia Gerber (STADIO - Centurion)" userId="S::miag@stadio.ac.za::d3f4434c-cc81-4823-ad51-d563427b1762" providerId="AD" clId="Web-{34E66D81-A8B9-0BDD-AFCA-28B9536A5D39}" dt="2024-04-03T17:42:32.225" v="466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34E66D81-A8B9-0BDD-AFCA-28B9536A5D39}" dt="2024-04-03T17:40:33.112" v="368" actId="20577"/>
          <ac:spMkLst>
            <pc:docMk/>
            <pc:sldMk cId="1923427834" sldId="281"/>
            <ac:spMk id="3" creationId="{4A60829E-44BE-69FA-C144-A6AD590F471B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0.916" v="74" actId="1076"/>
          <ac:spMkLst>
            <pc:docMk/>
            <pc:sldMk cId="1923427834" sldId="281"/>
            <ac:spMk id="5" creationId="{BD4544FD-9D2B-919E-9A21-5BBA99A36EE4}"/>
          </ac:spMkLst>
        </pc:spChg>
        <pc:spChg chg="add del mod">
          <ac:chgData name="Mia Gerber (STADIO - Centurion)" userId="S::miag@stadio.ac.za::d3f4434c-cc81-4823-ad51-d563427b1762" providerId="AD" clId="Web-{34E66D81-A8B9-0BDD-AFCA-28B9536A5D39}" dt="2024-04-03T17:34:20.913" v="31"/>
          <ac:spMkLst>
            <pc:docMk/>
            <pc:sldMk cId="1923427834" sldId="281"/>
            <ac:spMk id="6" creationId="{811F5555-AA9D-B821-E647-A4CD45E4DF04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8.275" v="76" actId="1076"/>
          <ac:spMkLst>
            <pc:docMk/>
            <pc:sldMk cId="1923427834" sldId="281"/>
            <ac:spMk id="7" creationId="{0F99F16C-8CE4-CB22-A703-3FFA9708A3C3}"/>
          </ac:spMkLst>
        </pc:spChg>
        <pc:picChg chg="add mod">
          <ac:chgData name="Mia Gerber (STADIO - Centurion)" userId="S::miag@stadio.ac.za::d3f4434c-cc81-4823-ad51-d563427b1762" providerId="AD" clId="Web-{34E66D81-A8B9-0BDD-AFCA-28B9536A5D39}" dt="2024-04-03T17:34:39.414" v="53" actId="1076"/>
          <ac:picMkLst>
            <pc:docMk/>
            <pc:sldMk cId="1923427834" sldId="281"/>
            <ac:picMk id="4" creationId="{75EFCCEC-41C1-4722-F9F5-7D38B3A87934}"/>
          </ac:picMkLst>
        </pc:picChg>
      </pc:sldChg>
      <pc:sldChg chg="modSp addAnim">
        <pc:chgData name="Mia Gerber (STADIO - Centurion)" userId="S::miag@stadio.ac.za::d3f4434c-cc81-4823-ad51-d563427b1762" providerId="AD" clId="Web-{34E66D81-A8B9-0BDD-AFCA-28B9536A5D39}" dt="2024-04-03T17:47:46.907" v="477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34E66D81-A8B9-0BDD-AFCA-28B9536A5D39}" dt="2024-04-03T17:47:46.907" v="477" actId="20577"/>
          <ac:spMkLst>
            <pc:docMk/>
            <pc:sldMk cId="1903066513" sldId="282"/>
            <ac:spMk id="3" creationId="{AE12669E-1FD0-CB53-814B-91007C735219}"/>
          </ac:spMkLst>
        </pc:spChg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C53F12F4-DA73-DA5E-4A03-D9BC2B6B6BE4}"/>
    <pc:docChg chg="modSld">
      <pc:chgData name="Mia Gerber (STADIO - Centurion)" userId="S::miag@stadio.ac.za::d3f4434c-cc81-4823-ad51-d563427b1762" providerId="AD" clId="Web-{C53F12F4-DA73-DA5E-4A03-D9BC2B6B6BE4}" dt="2024-04-15T08:30:22.312" v="19"/>
      <pc:docMkLst>
        <pc:docMk/>
      </pc:docMkLst>
      <pc:sldChg chg="modSp">
        <pc:chgData name="Mia Gerber (STADIO - Centurion)" userId="S::miag@stadio.ac.za::d3f4434c-cc81-4823-ad51-d563427b1762" providerId="AD" clId="Web-{C53F12F4-DA73-DA5E-4A03-D9BC2B6B6BE4}" dt="2024-04-15T07:48:02.858" v="3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C53F12F4-DA73-DA5E-4A03-D9BC2B6B6BE4}" dt="2024-04-15T07:48:02.858" v="3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C53F12F4-DA73-DA5E-4A03-D9BC2B6B6BE4}" dt="2024-04-15T08:30:22.312" v="19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C53F12F4-DA73-DA5E-4A03-D9BC2B6B6BE4}" dt="2024-04-15T08:30:03.546" v="13" actId="20577"/>
          <ac:spMkLst>
            <pc:docMk/>
            <pc:sldMk cId="91918549" sldId="272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C53F12F4-DA73-DA5E-4A03-D9BC2B6B6BE4}" dt="2024-04-15T08:30:16.390" v="15"/>
          <ac:spMkLst>
            <pc:docMk/>
            <pc:sldMk cId="91918549" sldId="272"/>
            <ac:spMk id="3" creationId="{028B02EA-509E-2DD1-5CBE-F6BC9E1F9C64}"/>
          </ac:spMkLst>
        </pc:spChg>
        <pc:spChg chg="add del mod">
          <ac:chgData name="Mia Gerber (STADIO - Centurion)" userId="S::miag@stadio.ac.za::d3f4434c-cc81-4823-ad51-d563427b1762" providerId="AD" clId="Web-{C53F12F4-DA73-DA5E-4A03-D9BC2B6B6BE4}" dt="2024-04-15T08:30:22.312" v="19"/>
          <ac:spMkLst>
            <pc:docMk/>
            <pc:sldMk cId="91918549" sldId="272"/>
            <ac:spMk id="4" creationId="{0C2A2246-F7F6-3677-0FF5-C7C9D953F0F8}"/>
          </ac:spMkLst>
        </pc:spChg>
      </pc:sldChg>
    </pc:docChg>
  </pc:docChgLst>
  <pc:docChgLst>
    <pc:chgData name="Mia Gerber (STADIO - Centurion)" userId="S::miag@stadio.ac.za::d3f4434c-cc81-4823-ad51-d563427b1762" providerId="AD" clId="Web-{80629F42-475F-4E57-76FB-61DDFEC68B7C}"/>
    <pc:docChg chg="addSld delSld modSld">
      <pc:chgData name="Mia Gerber (STADIO - Centurion)" userId="S::miag@stadio.ac.za::d3f4434c-cc81-4823-ad51-d563427b1762" providerId="AD" clId="Web-{80629F42-475F-4E57-76FB-61DDFEC68B7C}" dt="2024-04-21T10:40:16.788" v="1136" actId="20577"/>
      <pc:docMkLst>
        <pc:docMk/>
      </pc:docMkLst>
      <pc:sldChg chg="addSp modSp addAnim delAnim">
        <pc:chgData name="Mia Gerber (STADIO - Centurion)" userId="S::miag@stadio.ac.za::d3f4434c-cc81-4823-ad51-d563427b1762" providerId="AD" clId="Web-{80629F42-475F-4E57-76FB-61DDFEC68B7C}" dt="2024-04-21T09:59:57.840" v="96" actId="20577"/>
        <pc:sldMkLst>
          <pc:docMk/>
          <pc:sldMk cId="3004478863" sldId="276"/>
        </pc:sldMkLst>
        <pc:spChg chg="mod">
          <ac:chgData name="Mia Gerber (STADIO - Centurion)" userId="S::miag@stadio.ac.za::d3f4434c-cc81-4823-ad51-d563427b1762" providerId="AD" clId="Web-{80629F42-475F-4E57-76FB-61DDFEC68B7C}" dt="2024-04-21T09:59:57.840" v="96" actId="20577"/>
          <ac:spMkLst>
            <pc:docMk/>
            <pc:sldMk cId="3004478863" sldId="276"/>
            <ac:spMk id="3" creationId="{A78F5004-EA7F-C5C8-D674-8C20AE6A7D52}"/>
          </ac:spMkLst>
        </pc:spChg>
        <pc:picChg chg="add mod">
          <ac:chgData name="Mia Gerber (STADIO - Centurion)" userId="S::miag@stadio.ac.za::d3f4434c-cc81-4823-ad51-d563427b1762" providerId="AD" clId="Web-{80629F42-475F-4E57-76FB-61DDFEC68B7C}" dt="2024-04-21T09:59:12.261" v="30" actId="1076"/>
          <ac:picMkLst>
            <pc:docMk/>
            <pc:sldMk cId="3004478863" sldId="276"/>
            <ac:picMk id="4" creationId="{7B1DFC77-199F-4568-5E1F-1294D285CBF2}"/>
          </ac:picMkLst>
        </pc:picChg>
      </pc:sldChg>
      <pc:sldChg chg="modSp addAnim">
        <pc:chgData name="Mia Gerber (STADIO - Centurion)" userId="S::miag@stadio.ac.za::d3f4434c-cc81-4823-ad51-d563427b1762" providerId="AD" clId="Web-{80629F42-475F-4E57-76FB-61DDFEC68B7C}" dt="2024-04-21T10:20:25.808" v="746" actId="20577"/>
        <pc:sldMkLst>
          <pc:docMk/>
          <pc:sldMk cId="1311130066" sldId="277"/>
        </pc:sldMkLst>
        <pc:spChg chg="mod">
          <ac:chgData name="Mia Gerber (STADIO - Centurion)" userId="S::miag@stadio.ac.za::d3f4434c-cc81-4823-ad51-d563427b1762" providerId="AD" clId="Web-{80629F42-475F-4E57-76FB-61DDFEC68B7C}" dt="2024-04-21T10:20:25.808" v="746" actId="20577"/>
          <ac:spMkLst>
            <pc:docMk/>
            <pc:sldMk cId="1311130066" sldId="277"/>
            <ac:spMk id="3" creationId="{A78F5004-EA7F-C5C8-D674-8C20AE6A7D52}"/>
          </ac:spMkLst>
        </pc:spChg>
      </pc:sldChg>
      <pc:sldChg chg="modSp addAnim">
        <pc:chgData name="Mia Gerber (STADIO - Centurion)" userId="S::miag@stadio.ac.za::d3f4434c-cc81-4823-ad51-d563427b1762" providerId="AD" clId="Web-{80629F42-475F-4E57-76FB-61DDFEC68B7C}" dt="2024-04-21T10:39:01.303" v="1129"/>
        <pc:sldMkLst>
          <pc:docMk/>
          <pc:sldMk cId="1050467130" sldId="278"/>
        </pc:sldMkLst>
        <pc:spChg chg="mod">
          <ac:chgData name="Mia Gerber (STADIO - Centurion)" userId="S::miag@stadio.ac.za::d3f4434c-cc81-4823-ad51-d563427b1762" providerId="AD" clId="Web-{80629F42-475F-4E57-76FB-61DDFEC68B7C}" dt="2024-04-21T10:29:02.704" v="905" actId="20577"/>
          <ac:spMkLst>
            <pc:docMk/>
            <pc:sldMk cId="1050467130" sldId="278"/>
            <ac:spMk id="3" creationId="{A78F5004-EA7F-C5C8-D674-8C20AE6A7D52}"/>
          </ac:spMkLst>
        </pc:spChg>
      </pc:sldChg>
      <pc:sldChg chg="modSp addAnim">
        <pc:chgData name="Mia Gerber (STADIO - Centurion)" userId="S::miag@stadio.ac.za::d3f4434c-cc81-4823-ad51-d563427b1762" providerId="AD" clId="Web-{80629F42-475F-4E57-76FB-61DDFEC68B7C}" dt="2024-04-21T10:39:06.413" v="1130"/>
        <pc:sldMkLst>
          <pc:docMk/>
          <pc:sldMk cId="1508751782" sldId="279"/>
        </pc:sldMkLst>
        <pc:spChg chg="mod">
          <ac:chgData name="Mia Gerber (STADIO - Centurion)" userId="S::miag@stadio.ac.za::d3f4434c-cc81-4823-ad51-d563427b1762" providerId="AD" clId="Web-{80629F42-475F-4E57-76FB-61DDFEC68B7C}" dt="2024-04-21T10:33:44.285" v="1004" actId="20577"/>
          <ac:spMkLst>
            <pc:docMk/>
            <pc:sldMk cId="1508751782" sldId="279"/>
            <ac:spMk id="3" creationId="{A78F5004-EA7F-C5C8-D674-8C20AE6A7D52}"/>
          </ac:spMkLst>
        </pc:spChg>
      </pc:sldChg>
      <pc:sldChg chg="modSp">
        <pc:chgData name="Mia Gerber (STADIO - Centurion)" userId="S::miag@stadio.ac.za::d3f4434c-cc81-4823-ad51-d563427b1762" providerId="AD" clId="Web-{80629F42-475F-4E57-76FB-61DDFEC68B7C}" dt="2024-04-21T10:40:00.476" v="1131" actId="20577"/>
        <pc:sldMkLst>
          <pc:docMk/>
          <pc:sldMk cId="235219458" sldId="280"/>
        </pc:sldMkLst>
        <pc:spChg chg="mod">
          <ac:chgData name="Mia Gerber (STADIO - Centurion)" userId="S::miag@stadio.ac.za::d3f4434c-cc81-4823-ad51-d563427b1762" providerId="AD" clId="Web-{80629F42-475F-4E57-76FB-61DDFEC68B7C}" dt="2024-04-21T10:40:00.476" v="1131" actId="20577"/>
          <ac:spMkLst>
            <pc:docMk/>
            <pc:sldMk cId="235219458" sldId="280"/>
            <ac:spMk id="3" creationId="{A78F5004-EA7F-C5C8-D674-8C20AE6A7D52}"/>
          </ac:spMkLst>
        </pc:spChg>
      </pc:sldChg>
      <pc:sldChg chg="modSp">
        <pc:chgData name="Mia Gerber (STADIO - Centurion)" userId="S::miag@stadio.ac.za::d3f4434c-cc81-4823-ad51-d563427b1762" providerId="AD" clId="Web-{80629F42-475F-4E57-76FB-61DDFEC68B7C}" dt="2024-04-21T10:40:05.038" v="1132" actId="20577"/>
        <pc:sldMkLst>
          <pc:docMk/>
          <pc:sldMk cId="943166069" sldId="281"/>
        </pc:sldMkLst>
        <pc:spChg chg="mod">
          <ac:chgData name="Mia Gerber (STADIO - Centurion)" userId="S::miag@stadio.ac.za::d3f4434c-cc81-4823-ad51-d563427b1762" providerId="AD" clId="Web-{80629F42-475F-4E57-76FB-61DDFEC68B7C}" dt="2024-04-21T10:40:05.038" v="1132" actId="20577"/>
          <ac:spMkLst>
            <pc:docMk/>
            <pc:sldMk cId="943166069" sldId="281"/>
            <ac:spMk id="3" creationId="{A78F5004-EA7F-C5C8-D674-8C20AE6A7D52}"/>
          </ac:spMkLst>
        </pc:spChg>
      </pc:sldChg>
      <pc:sldChg chg="modSp">
        <pc:chgData name="Mia Gerber (STADIO - Centurion)" userId="S::miag@stadio.ac.za::d3f4434c-cc81-4823-ad51-d563427b1762" providerId="AD" clId="Web-{80629F42-475F-4E57-76FB-61DDFEC68B7C}" dt="2024-04-21T10:40:16.788" v="1136" actId="20577"/>
        <pc:sldMkLst>
          <pc:docMk/>
          <pc:sldMk cId="1838814431" sldId="282"/>
        </pc:sldMkLst>
        <pc:spChg chg="mod">
          <ac:chgData name="Mia Gerber (STADIO - Centurion)" userId="S::miag@stadio.ac.za::d3f4434c-cc81-4823-ad51-d563427b1762" providerId="AD" clId="Web-{80629F42-475F-4E57-76FB-61DDFEC68B7C}" dt="2024-04-21T10:40:16.788" v="1136" actId="20577"/>
          <ac:spMkLst>
            <pc:docMk/>
            <pc:sldMk cId="1838814431" sldId="282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80629F42-475F-4E57-76FB-61DDFEC68B7C}" dt="2024-04-21T10:16:07.212" v="720" actId="20577"/>
        <pc:sldMkLst>
          <pc:docMk/>
          <pc:sldMk cId="4263957217" sldId="283"/>
        </pc:sldMkLst>
        <pc:spChg chg="mod">
          <ac:chgData name="Mia Gerber (STADIO - Centurion)" userId="S::miag@stadio.ac.za::d3f4434c-cc81-4823-ad51-d563427b1762" providerId="AD" clId="Web-{80629F42-475F-4E57-76FB-61DDFEC68B7C}" dt="2024-04-21T10:16:07.212" v="720" actId="20577"/>
          <ac:spMkLst>
            <pc:docMk/>
            <pc:sldMk cId="4263957217" sldId="283"/>
            <ac:spMk id="3" creationId="{A78F5004-EA7F-C5C8-D674-8C20AE6A7D52}"/>
          </ac:spMkLst>
        </pc:spChg>
      </pc:sldChg>
      <pc:sldChg chg="modSp add del replId">
        <pc:chgData name="Mia Gerber (STADIO - Centurion)" userId="S::miag@stadio.ac.za::d3f4434c-cc81-4823-ad51-d563427b1762" providerId="AD" clId="Web-{80629F42-475F-4E57-76FB-61DDFEC68B7C}" dt="2024-04-21T10:26:30.905" v="891"/>
        <pc:sldMkLst>
          <pc:docMk/>
          <pc:sldMk cId="1160707746" sldId="284"/>
        </pc:sldMkLst>
        <pc:spChg chg="mod">
          <ac:chgData name="Mia Gerber (STADIO - Centurion)" userId="S::miag@stadio.ac.za::d3f4434c-cc81-4823-ad51-d563427b1762" providerId="AD" clId="Web-{80629F42-475F-4E57-76FB-61DDFEC68B7C}" dt="2024-04-21T10:22:49.747" v="777" actId="20577"/>
          <ac:spMkLst>
            <pc:docMk/>
            <pc:sldMk cId="1160707746" sldId="284"/>
            <ac:spMk id="3" creationId="{A78F5004-EA7F-C5C8-D674-8C20AE6A7D52}"/>
          </ac:spMkLst>
        </pc:spChg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9C800708-0F45-7A7E-869D-2125D7D43111}"/>
    <pc:docChg chg="delSld modSld">
      <pc:chgData name="Mia Gerber (STADIO - Centurion)" userId="S::miag@stadio.ac.za::d3f4434c-cc81-4823-ad51-d563427b1762" providerId="AD" clId="Web-{9C800708-0F45-7A7E-869D-2125D7D43111}" dt="2024-04-05T18:36:47.417" v="9"/>
      <pc:docMkLst>
        <pc:docMk/>
      </pc:docMkLst>
      <pc:sldChg chg="modSp">
        <pc:chgData name="Mia Gerber (STADIO - Centurion)" userId="S::miag@stadio.ac.za::d3f4434c-cc81-4823-ad51-d563427b1762" providerId="AD" clId="Web-{9C800708-0F45-7A7E-869D-2125D7D43111}" dt="2024-04-05T18:36:44.480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800708-0F45-7A7E-869D-2125D7D43111}" dt="2024-04-05T18:36:44.480" v="4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9C800708-0F45-7A7E-869D-2125D7D43111}" dt="2024-04-05T18:36:47.417" v="9"/>
        <pc:sldMkLst>
          <pc:docMk/>
          <pc:sldMk cId="3108535767" sldId="272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8"/>
        <pc:sldMkLst>
          <pc:docMk/>
          <pc:sldMk cId="1803377600" sldId="273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7"/>
        <pc:sldMkLst>
          <pc:docMk/>
          <pc:sldMk cId="4211863245" sldId="274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6"/>
        <pc:sldMkLst>
          <pc:docMk/>
          <pc:sldMk cId="2304309084" sldId="275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5"/>
        <pc:sldMkLst>
          <pc:docMk/>
          <pc:sldMk cId="571009592" sldId="276"/>
        </pc:sldMkLst>
      </pc:sldChg>
    </pc:docChg>
  </pc:docChgLst>
  <pc:docChgLst>
    <pc:chgData name="Mia Gerber (STADIO - Centurion)" userId="S::miag@stadio.ac.za::d3f4434c-cc81-4823-ad51-d563427b1762" providerId="AD" clId="Web-{67E38FE0-3701-1D23-2807-A820B6601C20}"/>
    <pc:docChg chg="delSld modSld">
      <pc:chgData name="Mia Gerber (STADIO - Centurion)" userId="S::miag@stadio.ac.za::d3f4434c-cc81-4823-ad51-d563427b1762" providerId="AD" clId="Web-{67E38FE0-3701-1D23-2807-A820B6601C20}" dt="2024-04-14T10:41:27.890" v="61" actId="20577"/>
      <pc:docMkLst>
        <pc:docMk/>
      </pc:docMkLst>
      <pc:sldChg chg="modSp">
        <pc:chgData name="Mia Gerber (STADIO - Centurion)" userId="S::miag@stadio.ac.za::d3f4434c-cc81-4823-ad51-d563427b1762" providerId="AD" clId="Web-{67E38FE0-3701-1D23-2807-A820B6601C20}" dt="2024-04-14T10:41:27.890" v="61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7E38FE0-3701-1D23-2807-A820B6601C20}" dt="2024-04-14T10:41:27.890" v="61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67E38FE0-3701-1D23-2807-A820B6601C20}" dt="2024-04-14T10:39:34.419" v="3"/>
        <pc:sldMkLst>
          <pc:docMk/>
          <pc:sldMk cId="1793031880" sldId="270"/>
        </pc:sldMkLst>
      </pc:sldChg>
      <pc:sldChg chg="del">
        <pc:chgData name="Mia Gerber (STADIO - Centurion)" userId="S::miag@stadio.ac.za::d3f4434c-cc81-4823-ad51-d563427b1762" providerId="AD" clId="Web-{67E38FE0-3701-1D23-2807-A820B6601C20}" dt="2024-04-14T10:39:34.419" v="1"/>
        <pc:sldMkLst>
          <pc:docMk/>
          <pc:sldMk cId="1539739643" sldId="271"/>
        </pc:sldMkLst>
      </pc:sldChg>
      <pc:sldChg chg="modSp">
        <pc:chgData name="Mia Gerber (STADIO - Centurion)" userId="S::miag@stadio.ac.za::d3f4434c-cc81-4823-ad51-d563427b1762" providerId="AD" clId="Web-{67E38FE0-3701-1D23-2807-A820B6601C20}" dt="2024-04-14T10:39:37.779" v="5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67E38FE0-3701-1D23-2807-A820B6601C20}" dt="2024-04-14T10:39:37.779" v="5" actId="20577"/>
          <ac:spMkLst>
            <pc:docMk/>
            <pc:sldMk cId="91918549" sldId="272"/>
            <ac:spMk id="3" creationId="{028B02EA-509E-2DD1-5CBE-F6BC9E1F9C64}"/>
          </ac:spMkLst>
        </pc:spChg>
      </pc:sldChg>
      <pc:sldChg chg="del">
        <pc:chgData name="Mia Gerber (STADIO - Centurion)" userId="S::miag@stadio.ac.za::d3f4434c-cc81-4823-ad51-d563427b1762" providerId="AD" clId="Web-{67E38FE0-3701-1D23-2807-A820B6601C20}" dt="2024-04-14T10:39:34.419" v="0"/>
        <pc:sldMkLst>
          <pc:docMk/>
          <pc:sldMk cId="731838421" sldId="273"/>
        </pc:sldMkLst>
      </pc:sldChg>
      <pc:sldChg chg="del">
        <pc:chgData name="Mia Gerber (STADIO - Centurion)" userId="S::miag@stadio.ac.za::d3f4434c-cc81-4823-ad51-d563427b1762" providerId="AD" clId="Web-{67E38FE0-3701-1D23-2807-A820B6601C20}" dt="2024-04-14T10:39:34.419" v="2"/>
        <pc:sldMkLst>
          <pc:docMk/>
          <pc:sldMk cId="1720483674" sldId="274"/>
        </pc:sldMkLst>
      </pc:sldChg>
    </pc:docChg>
  </pc:docChgLst>
  <pc:docChgLst>
    <pc:chgData name="Mia Gerber (STADIO - Centurion)" userId="S::miag@stadio.ac.za::d3f4434c-cc81-4823-ad51-d563427b1762" providerId="AD" clId="Web-{858639CC-303E-8162-E659-3FD42533B472}"/>
    <pc:docChg chg="addSld delSld modSld">
      <pc:chgData name="Mia Gerber (STADIO - Centurion)" userId="S::miag@stadio.ac.za::d3f4434c-cc81-4823-ad51-d563427b1762" providerId="AD" clId="Web-{858639CC-303E-8162-E659-3FD42533B472}" dt="2024-04-04T19:43:51.766" v="834" actId="20577"/>
      <pc:docMkLst>
        <pc:docMk/>
      </pc:docMkLst>
      <pc:sldChg chg="modSp addAnim">
        <pc:chgData name="Mia Gerber (STADIO - Centurion)" userId="S::miag@stadio.ac.za::d3f4434c-cc81-4823-ad51-d563427b1762" providerId="AD" clId="Web-{858639CC-303E-8162-E659-3FD42533B472}" dt="2024-04-04T18:43:12.632" v="72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858639CC-303E-8162-E659-3FD42533B472}" dt="2024-04-04T18:41:18.941" v="14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8:42:48.647" v="67" actId="20577"/>
          <ac:spMkLst>
            <pc:docMk/>
            <pc:sldMk cId="1793031880" sldId="270"/>
            <ac:spMk id="3" creationId="{028B02EA-509E-2DD1-5CBE-F6BC9E1F9C64}"/>
          </ac:spMkLst>
        </pc:spChg>
      </pc:sldChg>
      <pc:sldChg chg="modSp new del">
        <pc:chgData name="Mia Gerber (STADIO - Centurion)" userId="S::miag@stadio.ac.za::d3f4434c-cc81-4823-ad51-d563427b1762" providerId="AD" clId="Web-{858639CC-303E-8162-E659-3FD42533B472}" dt="2024-04-04T18:43:49.321" v="74"/>
        <pc:sldMkLst>
          <pc:docMk/>
          <pc:sldMk cId="569485909" sldId="271"/>
        </pc:sldMkLst>
        <pc:spChg chg="mod">
          <ac:chgData name="Mia Gerber (STADIO - Centurion)" userId="S::miag@stadio.ac.za::d3f4434c-cc81-4823-ad51-d563427b1762" providerId="AD" clId="Web-{858639CC-303E-8162-E659-3FD42533B472}" dt="2024-04-04T18:21:33.925" v="5" actId="20577"/>
          <ac:spMkLst>
            <pc:docMk/>
            <pc:sldMk cId="569485909" sldId="271"/>
            <ac:spMk id="3" creationId="{8709A6E6-69B6-4B71-97A7-C9CB42D8EE5F}"/>
          </ac:spMkLst>
        </pc:spChg>
      </pc:sldChg>
      <pc:sldChg chg="modSp add replId addAnim">
        <pc:chgData name="Mia Gerber (STADIO - Centurion)" userId="S::miag@stadio.ac.za::d3f4434c-cc81-4823-ad51-d563427b1762" providerId="AD" clId="Web-{858639CC-303E-8162-E659-3FD42533B472}" dt="2024-04-04T18:43:15.492" v="73"/>
        <pc:sldMkLst>
          <pc:docMk/>
          <pc:sldMk cId="3108535767" sldId="272"/>
        </pc:sldMkLst>
        <pc:spChg chg="mod">
          <ac:chgData name="Mia Gerber (STADIO - Centurion)" userId="S::miag@stadio.ac.za::d3f4434c-cc81-4823-ad51-d563427b1762" providerId="AD" clId="Web-{858639CC-303E-8162-E659-3FD42533B472}" dt="2024-04-04T18:42:59.726" v="71" actId="20577"/>
          <ac:spMkLst>
            <pc:docMk/>
            <pc:sldMk cId="3108535767" sldId="272"/>
            <ac:spMk id="3" creationId="{028B02EA-509E-2DD1-5CBE-F6BC9E1F9C64}"/>
          </ac:spMkLst>
        </pc:spChg>
      </pc:sldChg>
      <pc:sldChg chg="addSp modSp add replId">
        <pc:chgData name="Mia Gerber (STADIO - Centurion)" userId="S::miag@stadio.ac.za::d3f4434c-cc81-4823-ad51-d563427b1762" providerId="AD" clId="Web-{858639CC-303E-8162-E659-3FD42533B472}" dt="2024-04-04T19:34:52.024" v="690" actId="20577"/>
        <pc:sldMkLst>
          <pc:docMk/>
          <pc:sldMk cId="1803377600" sldId="273"/>
        </pc:sldMkLst>
        <pc:spChg chg="mod">
          <ac:chgData name="Mia Gerber (STADIO - Centurion)" userId="S::miag@stadio.ac.za::d3f4434c-cc81-4823-ad51-d563427b1762" providerId="AD" clId="Web-{858639CC-303E-8162-E659-3FD42533B472}" dt="2024-04-04T18:44:15.275" v="116" actId="20577"/>
          <ac:spMkLst>
            <pc:docMk/>
            <pc:sldMk cId="1803377600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4:52.024" v="690" actId="20577"/>
          <ac:spMkLst>
            <pc:docMk/>
            <pc:sldMk cId="1803377600" sldId="273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858639CC-303E-8162-E659-3FD42533B472}" dt="2024-04-04T19:34:21.961" v="640" actId="14100"/>
          <ac:picMkLst>
            <pc:docMk/>
            <pc:sldMk cId="1803377600" sldId="273"/>
            <ac:picMk id="4" creationId="{ECEB5764-489B-5E6F-74D0-C3EF40E52A27}"/>
          </ac:picMkLst>
        </pc:picChg>
      </pc:sldChg>
      <pc:sldChg chg="addSp modSp add replId">
        <pc:chgData name="Mia Gerber (STADIO - Centurion)" userId="S::miag@stadio.ac.za::d3f4434c-cc81-4823-ad51-d563427b1762" providerId="AD" clId="Web-{858639CC-303E-8162-E659-3FD42533B472}" dt="2024-04-04T19:35:23.055" v="722" actId="14100"/>
        <pc:sldMkLst>
          <pc:docMk/>
          <pc:sldMk cId="4211863245" sldId="274"/>
        </pc:sldMkLst>
        <pc:spChg chg="mod">
          <ac:chgData name="Mia Gerber (STADIO - Centurion)" userId="S::miag@stadio.ac.za::d3f4434c-cc81-4823-ad51-d563427b1762" providerId="AD" clId="Web-{858639CC-303E-8162-E659-3FD42533B472}" dt="2024-04-04T18:44:37.682" v="142" actId="20577"/>
          <ac:spMkLst>
            <pc:docMk/>
            <pc:sldMk cId="4211863245" sldId="274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5:23.055" v="722" actId="14100"/>
          <ac:spMkLst>
            <pc:docMk/>
            <pc:sldMk cId="4211863245" sldId="274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858639CC-303E-8162-E659-3FD42533B472}" dt="2024-04-04T19:27:58.689" v="506" actId="1076"/>
          <ac:picMkLst>
            <pc:docMk/>
            <pc:sldMk cId="4211863245" sldId="274"/>
            <ac:picMk id="4" creationId="{7D0FF382-9409-0BEA-415C-CAB0726D50CF}"/>
          </ac:picMkLst>
        </pc:picChg>
      </pc:sldChg>
      <pc:sldChg chg="modSp add replId">
        <pc:chgData name="Mia Gerber (STADIO - Centurion)" userId="S::miag@stadio.ac.za::d3f4434c-cc81-4823-ad51-d563427b1762" providerId="AD" clId="Web-{858639CC-303E-8162-E659-3FD42533B472}" dt="2024-04-04T19:43:51.766" v="834" actId="20577"/>
        <pc:sldMkLst>
          <pc:docMk/>
          <pc:sldMk cId="2304309084" sldId="275"/>
        </pc:sldMkLst>
        <pc:spChg chg="mod">
          <ac:chgData name="Mia Gerber (STADIO - Centurion)" userId="S::miag@stadio.ac.za::d3f4434c-cc81-4823-ad51-d563427b1762" providerId="AD" clId="Web-{858639CC-303E-8162-E659-3FD42533B472}" dt="2024-04-04T18:44:55.339" v="173" actId="20577"/>
          <ac:spMkLst>
            <pc:docMk/>
            <pc:sldMk cId="2304309084" sldId="275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43:51.766" v="834" actId="20577"/>
          <ac:spMkLst>
            <pc:docMk/>
            <pc:sldMk cId="2304309084" sldId="275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858639CC-303E-8162-E659-3FD42533B472}" dt="2024-04-04T19:37:53.308" v="780" actId="20577"/>
        <pc:sldMkLst>
          <pc:docMk/>
          <pc:sldMk cId="571009592" sldId="276"/>
        </pc:sldMkLst>
        <pc:spChg chg="mod">
          <ac:chgData name="Mia Gerber (STADIO - Centurion)" userId="S::miag@stadio.ac.za::d3f4434c-cc81-4823-ad51-d563427b1762" providerId="AD" clId="Web-{858639CC-303E-8162-E659-3FD42533B472}" dt="2024-04-04T18:45:08.027" v="187" actId="20577"/>
          <ac:spMkLst>
            <pc:docMk/>
            <pc:sldMk cId="571009592" sldId="276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7:53.308" v="780" actId="20577"/>
          <ac:spMkLst>
            <pc:docMk/>
            <pc:sldMk cId="571009592" sldId="276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DB3B1038-0684-E55D-17E0-C4EFC1F35B8F}"/>
    <pc:docChg chg="addSld delSld modSld">
      <pc:chgData name="Mia Gerber (STADIO - Centurion)" userId="S::miag@stadio.ac.za::d3f4434c-cc81-4823-ad51-d563427b1762" providerId="AD" clId="Web-{DB3B1038-0684-E55D-17E0-C4EFC1F35B8F}" dt="2024-04-21T09:54:18.187" v="506" actId="20577"/>
      <pc:docMkLst>
        <pc:docMk/>
      </pc:docMkLst>
      <pc:sldChg chg="addSp delSp modSp">
        <pc:chgData name="Mia Gerber (STADIO - Centurion)" userId="S::miag@stadio.ac.za::d3f4434c-cc81-4823-ad51-d563427b1762" providerId="AD" clId="Web-{DB3B1038-0684-E55D-17E0-C4EFC1F35B8F}" dt="2024-04-21T09:53:40.762" v="494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DB3B1038-0684-E55D-17E0-C4EFC1F35B8F}" dt="2024-04-21T09:01:40.079" v="20" actId="20577"/>
          <ac:spMkLst>
            <pc:docMk/>
            <pc:sldMk cId="3656451151" sldId="266"/>
            <ac:spMk id="3" creationId="{C1F21499-796C-4B48-A8CD-070B8346CCBD}"/>
          </ac:spMkLst>
        </pc:spChg>
        <pc:spChg chg="add del mod">
          <ac:chgData name="Mia Gerber (STADIO - Centurion)" userId="S::miag@stadio.ac.za::d3f4434c-cc81-4823-ad51-d563427b1762" providerId="AD" clId="Web-{DB3B1038-0684-E55D-17E0-C4EFC1F35B8F}" dt="2024-04-21T09:53:40.762" v="494"/>
          <ac:spMkLst>
            <pc:docMk/>
            <pc:sldMk cId="3656451151" sldId="266"/>
            <ac:spMk id="4" creationId="{7FFBE99C-3CC9-ED5D-84B0-79D5A7BF94AC}"/>
          </ac:spMkLst>
        </pc:spChg>
      </pc:sldChg>
      <pc:sldChg chg="del">
        <pc:chgData name="Mia Gerber (STADIO - Centurion)" userId="S::miag@stadio.ac.za::d3f4434c-cc81-4823-ad51-d563427b1762" providerId="AD" clId="Web-{DB3B1038-0684-E55D-17E0-C4EFC1F35B8F}" dt="2024-04-21T09:01:47.704" v="24"/>
        <pc:sldMkLst>
          <pc:docMk/>
          <pc:sldMk cId="91918549" sldId="272"/>
        </pc:sldMkLst>
      </pc:sldChg>
      <pc:sldChg chg="del">
        <pc:chgData name="Mia Gerber (STADIO - Centurion)" userId="S::miag@stadio.ac.za::d3f4434c-cc81-4823-ad51-d563427b1762" providerId="AD" clId="Web-{DB3B1038-0684-E55D-17E0-C4EFC1F35B8F}" dt="2024-04-21T09:01:47.704" v="23"/>
        <pc:sldMkLst>
          <pc:docMk/>
          <pc:sldMk cId="2819035453" sldId="273"/>
        </pc:sldMkLst>
      </pc:sldChg>
      <pc:sldChg chg="del">
        <pc:chgData name="Mia Gerber (STADIO - Centurion)" userId="S::miag@stadio.ac.za::d3f4434c-cc81-4823-ad51-d563427b1762" providerId="AD" clId="Web-{DB3B1038-0684-E55D-17E0-C4EFC1F35B8F}" dt="2024-04-21T09:01:47.704" v="22"/>
        <pc:sldMkLst>
          <pc:docMk/>
          <pc:sldMk cId="1215024372" sldId="274"/>
        </pc:sldMkLst>
      </pc:sldChg>
      <pc:sldChg chg="del">
        <pc:chgData name="Mia Gerber (STADIO - Centurion)" userId="S::miag@stadio.ac.za::d3f4434c-cc81-4823-ad51-d563427b1762" providerId="AD" clId="Web-{DB3B1038-0684-E55D-17E0-C4EFC1F35B8F}" dt="2024-04-21T09:01:47.704" v="21"/>
        <pc:sldMkLst>
          <pc:docMk/>
          <pc:sldMk cId="367379846" sldId="275"/>
        </pc:sldMkLst>
      </pc:sldChg>
      <pc:sldChg chg="modSp addAnim">
        <pc:chgData name="Mia Gerber (STADIO - Centurion)" userId="S::miag@stadio.ac.za::d3f4434c-cc81-4823-ad51-d563427b1762" providerId="AD" clId="Web-{DB3B1038-0684-E55D-17E0-C4EFC1F35B8F}" dt="2024-04-21T09:54:18.187" v="506" actId="20577"/>
        <pc:sldMkLst>
          <pc:docMk/>
          <pc:sldMk cId="3004478863" sldId="276"/>
        </pc:sldMkLst>
        <pc:spChg chg="mod">
          <ac:chgData name="Mia Gerber (STADIO - Centurion)" userId="S::miag@stadio.ac.za::d3f4434c-cc81-4823-ad51-d563427b1762" providerId="AD" clId="Web-{DB3B1038-0684-E55D-17E0-C4EFC1F35B8F}" dt="2024-04-21T09:02:34.924" v="42" actId="20577"/>
          <ac:spMkLst>
            <pc:docMk/>
            <pc:sldMk cId="3004478863" sldId="276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DB3B1038-0684-E55D-17E0-C4EFC1F35B8F}" dt="2024-04-21T09:54:18.187" v="506" actId="20577"/>
          <ac:spMkLst>
            <pc:docMk/>
            <pc:sldMk cId="3004478863" sldId="276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53:46.153" v="497" actId="20577"/>
        <pc:sldMkLst>
          <pc:docMk/>
          <pc:sldMk cId="1311130066" sldId="277"/>
        </pc:sldMkLst>
        <pc:spChg chg="mod">
          <ac:chgData name="Mia Gerber (STADIO - Centurion)" userId="S::miag@stadio.ac.za::d3f4434c-cc81-4823-ad51-d563427b1762" providerId="AD" clId="Web-{DB3B1038-0684-E55D-17E0-C4EFC1F35B8F}" dt="2024-04-21T09:05:06.930" v="253" actId="20577"/>
          <ac:spMkLst>
            <pc:docMk/>
            <pc:sldMk cId="1311130066" sldId="277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DB3B1038-0684-E55D-17E0-C4EFC1F35B8F}" dt="2024-04-21T09:53:46.153" v="497" actId="20577"/>
          <ac:spMkLst>
            <pc:docMk/>
            <pc:sldMk cId="1311130066" sldId="277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08:19.735" v="277" actId="20577"/>
        <pc:sldMkLst>
          <pc:docMk/>
          <pc:sldMk cId="1050467130" sldId="278"/>
        </pc:sldMkLst>
        <pc:spChg chg="mod">
          <ac:chgData name="Mia Gerber (STADIO - Centurion)" userId="S::miag@stadio.ac.za::d3f4434c-cc81-4823-ad51-d563427b1762" providerId="AD" clId="Web-{DB3B1038-0684-E55D-17E0-C4EFC1F35B8F}" dt="2024-04-21T09:08:19.735" v="277" actId="20577"/>
          <ac:spMkLst>
            <pc:docMk/>
            <pc:sldMk cId="1050467130" sldId="278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08:44.798" v="314" actId="20577"/>
        <pc:sldMkLst>
          <pc:docMk/>
          <pc:sldMk cId="1508751782" sldId="279"/>
        </pc:sldMkLst>
        <pc:spChg chg="mod">
          <ac:chgData name="Mia Gerber (STADIO - Centurion)" userId="S::miag@stadio.ac.za::d3f4434c-cc81-4823-ad51-d563427b1762" providerId="AD" clId="Web-{DB3B1038-0684-E55D-17E0-C4EFC1F35B8F}" dt="2024-04-21T09:08:44.798" v="314" actId="20577"/>
          <ac:spMkLst>
            <pc:docMk/>
            <pc:sldMk cId="1508751782" sldId="279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DB3B1038-0684-E55D-17E0-C4EFC1F35B8F}" dt="2024-04-21T09:08:35.251" v="287" actId="20577"/>
          <ac:spMkLst>
            <pc:docMk/>
            <pc:sldMk cId="1508751782" sldId="279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09:39.566" v="360" actId="20577"/>
        <pc:sldMkLst>
          <pc:docMk/>
          <pc:sldMk cId="235219458" sldId="280"/>
        </pc:sldMkLst>
        <pc:spChg chg="mod">
          <ac:chgData name="Mia Gerber (STADIO - Centurion)" userId="S::miag@stadio.ac.za::d3f4434c-cc81-4823-ad51-d563427b1762" providerId="AD" clId="Web-{DB3B1038-0684-E55D-17E0-C4EFC1F35B8F}" dt="2024-04-21T09:09:33.659" v="359" actId="20577"/>
          <ac:spMkLst>
            <pc:docMk/>
            <pc:sldMk cId="235219458" sldId="280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DB3B1038-0684-E55D-17E0-C4EFC1F35B8F}" dt="2024-04-21T09:09:39.566" v="360" actId="20577"/>
          <ac:spMkLst>
            <pc:docMk/>
            <pc:sldMk cId="235219458" sldId="280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09:53.644" v="363" actId="20577"/>
        <pc:sldMkLst>
          <pc:docMk/>
          <pc:sldMk cId="943166069" sldId="281"/>
        </pc:sldMkLst>
        <pc:spChg chg="mod">
          <ac:chgData name="Mia Gerber (STADIO - Centurion)" userId="S::miag@stadio.ac.za::d3f4434c-cc81-4823-ad51-d563427b1762" providerId="AD" clId="Web-{DB3B1038-0684-E55D-17E0-C4EFC1F35B8F}" dt="2024-04-21T09:09:53.644" v="363" actId="20577"/>
          <ac:spMkLst>
            <pc:docMk/>
            <pc:sldMk cId="943166069" sldId="281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10:21.895" v="365" actId="20577"/>
        <pc:sldMkLst>
          <pc:docMk/>
          <pc:sldMk cId="1838814431" sldId="282"/>
        </pc:sldMkLst>
        <pc:spChg chg="mod">
          <ac:chgData name="Mia Gerber (STADIO - Centurion)" userId="S::miag@stadio.ac.za::d3f4434c-cc81-4823-ad51-d563427b1762" providerId="AD" clId="Web-{DB3B1038-0684-E55D-17E0-C4EFC1F35B8F}" dt="2024-04-21T09:10:21.895" v="365" actId="20577"/>
          <ac:spMkLst>
            <pc:docMk/>
            <pc:sldMk cId="1838814431" sldId="282"/>
            <ac:spMk id="3" creationId="{A78F5004-EA7F-C5C8-D674-8C20AE6A7D52}"/>
          </ac:spMkLst>
        </pc:spChg>
      </pc:sldChg>
    </pc:docChg>
  </pc:docChgLst>
  <pc:docChgLst>
    <pc:chgData name="Mia Gerber (STADIO - Centurion)" userId="S::miag@stadio.ac.za::d3f4434c-cc81-4823-ad51-d563427b1762" providerId="AD" clId="Web-{B16A3A2B-FAB5-1333-117C-98D5561EE756}"/>
    <pc:docChg chg="modSld">
      <pc:chgData name="Mia Gerber (STADIO - Centurion)" userId="S::miag@stadio.ac.za::d3f4434c-cc81-4823-ad51-d563427b1762" providerId="AD" clId="Web-{B16A3A2B-FAB5-1333-117C-98D5561EE756}" dt="2024-04-03T17:30:39.058" v="228" actId="20577"/>
      <pc:docMkLst>
        <pc:docMk/>
      </pc:docMkLst>
      <pc:sldChg chg="modSp">
        <pc:chgData name="Mia Gerber (STADIO - Centurion)" userId="S::miag@stadio.ac.za::d3f4434c-cc81-4823-ad51-d563427b1762" providerId="AD" clId="Web-{B16A3A2B-FAB5-1333-117C-98D5561EE756}" dt="2024-04-03T17:30:39.058" v="228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16A3A2B-FAB5-1333-117C-98D5561EE756}" dt="2024-04-03T17:30:39.058" v="228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modSp">
        <pc:chgData name="Mia Gerber (STADIO - Centurion)" userId="S::miag@stadio.ac.za::d3f4434c-cc81-4823-ad51-d563427b1762" providerId="AD" clId="Web-{B16A3A2B-FAB5-1333-117C-98D5561EE756}" dt="2024-04-03T17:29:38.350" v="227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16A3A2B-FAB5-1333-117C-98D5561EE756}" dt="2024-04-03T17:29:38.350" v="227" actId="20577"/>
          <ac:spMkLst>
            <pc:docMk/>
            <pc:sldMk cId="1923427834" sldId="281"/>
            <ac:spMk id="3" creationId="{4A60829E-44BE-69FA-C144-A6AD590F471B}"/>
          </ac:spMkLst>
        </pc:spChg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EC4AA-BD3E-4651-AA22-910BF90F0F8D}" type="datetimeFigureOut">
              <a:rPr lang="en-ZA" smtClean="0"/>
              <a:t>2024/10/09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8B327-DC55-4E56-A360-3375A21BE5C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5584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8B327-DC55-4E56-A360-3375A21BE5C7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90599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087" y="2608141"/>
            <a:ext cx="6728846" cy="1520426"/>
          </a:xfrm>
        </p:spPr>
        <p:txBody>
          <a:bodyPr>
            <a:normAutofit lnSpcReduction="10000"/>
          </a:bodyPr>
          <a:lstStyle/>
          <a:p>
            <a:r>
              <a:rPr lang="en-ZA" b="1" dirty="0">
                <a:latin typeface="Gill Sans MT"/>
              </a:rPr>
              <a:t>LECTURE 19</a:t>
            </a:r>
            <a:endParaRPr lang="en-ZA" b="1" dirty="0"/>
          </a:p>
          <a:p>
            <a:r>
              <a:rPr lang="en-ZA" i="1" dirty="0">
                <a:latin typeface="Gill Sans MT"/>
              </a:rPr>
              <a:t>TOPIC 3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TOWARDS A JUST INTERNET</a:t>
            </a:r>
            <a:endParaRPr lang="en-US" dirty="0">
              <a:latin typeface="Gill Sans MT"/>
            </a:endParaRPr>
          </a:p>
          <a:p>
            <a:r>
              <a:rPr lang="en-ZA" dirty="0">
                <a:latin typeface="Gill Sans MT"/>
              </a:rPr>
              <a:t>3.4  TOWARDS  A REPUBLICAN NET NEUTRALITY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WHAT IS "REPUBLICAN NET NEUTALITY"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934" y="1397479"/>
            <a:ext cx="11479241" cy="437515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GB" sz="2400" u="sng" dirty="0">
                <a:solidFill>
                  <a:srgbClr val="FF0000"/>
                </a:solidFill>
                <a:latin typeface="Gill Sans MT"/>
              </a:rPr>
              <a:t>This has nothing to do with "republican" or "democratic" in the context of United States politics.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i="1" dirty="0">
                <a:solidFill>
                  <a:srgbClr val="000000"/>
                </a:solidFill>
                <a:latin typeface="Gill Sans MT"/>
              </a:rPr>
              <a:t>The word "</a:t>
            </a:r>
            <a:r>
              <a:rPr lang="en-GB" sz="2400" i="1" dirty="0">
                <a:solidFill>
                  <a:srgbClr val="000000"/>
                </a:solidFill>
                <a:highlight>
                  <a:srgbClr val="FFFF00"/>
                </a:highlight>
                <a:latin typeface="Gill Sans MT"/>
              </a:rPr>
              <a:t>republic</a:t>
            </a:r>
            <a:r>
              <a:rPr lang="en-GB" sz="2400" i="1" dirty="0">
                <a:solidFill>
                  <a:srgbClr val="000000"/>
                </a:solidFill>
                <a:latin typeface="Gill Sans MT"/>
              </a:rPr>
              <a:t>" means: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/>
              </a:rPr>
              <a:t>Government controlled by the elected </a:t>
            </a:r>
            <a:br>
              <a:rPr lang="en-GB" sz="2400" dirty="0">
                <a:solidFill>
                  <a:srgbClr val="000000"/>
                </a:solidFill>
                <a:latin typeface="Gill Sans MT"/>
              </a:rPr>
            </a:br>
            <a:r>
              <a:rPr lang="en-GB" sz="2400" dirty="0">
                <a:solidFill>
                  <a:srgbClr val="000000"/>
                </a:solidFill>
                <a:latin typeface="Gill Sans MT"/>
              </a:rPr>
              <a:t>representatives of that country’s citizens.</a:t>
            </a:r>
          </a:p>
          <a:p>
            <a:pPr marL="0" indent="0">
              <a:buNone/>
            </a:pPr>
            <a:endParaRPr lang="en-GB" sz="24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GB" sz="2400" i="1" dirty="0">
                <a:solidFill>
                  <a:srgbClr val="000000"/>
                </a:solidFill>
                <a:latin typeface="Gill Sans MT"/>
              </a:rPr>
              <a:t>The word "</a:t>
            </a:r>
            <a:r>
              <a:rPr lang="en-GB" sz="2400" i="1" dirty="0">
                <a:solidFill>
                  <a:srgbClr val="000000"/>
                </a:solidFill>
                <a:highlight>
                  <a:srgbClr val="FFFF00"/>
                </a:highlight>
                <a:latin typeface="Gill Sans MT"/>
              </a:rPr>
              <a:t>republican</a:t>
            </a:r>
            <a:r>
              <a:rPr lang="en-GB" sz="2400" i="1" dirty="0">
                <a:solidFill>
                  <a:srgbClr val="000000"/>
                </a:solidFill>
                <a:latin typeface="Gill Sans MT"/>
              </a:rPr>
              <a:t>" means:</a:t>
            </a: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/>
              </a:rPr>
              <a:t>An individual who is part of the country.</a:t>
            </a:r>
            <a:br>
              <a:rPr lang="en-GB" sz="2400" dirty="0"/>
            </a:br>
            <a:endParaRPr lang="en-GB" sz="2400" dirty="0">
              <a:solidFill>
                <a:srgbClr val="000000"/>
              </a:solidFill>
              <a:latin typeface="Gill Sans MT"/>
            </a:endParaRPr>
          </a:p>
          <a:p>
            <a:pPr marL="0" indent="0">
              <a:buNone/>
            </a:pPr>
            <a:r>
              <a:rPr lang="en-GB" sz="2400" i="1" dirty="0">
                <a:solidFill>
                  <a:srgbClr val="000000"/>
                </a:solidFill>
                <a:highlight>
                  <a:srgbClr val="FFFF00"/>
                </a:highlight>
                <a:latin typeface="Gill Sans MT"/>
              </a:rPr>
              <a:t>What is the difference between a republic and a democracy?</a:t>
            </a:r>
            <a:endParaRPr lang="en-GB" i="1" dirty="0">
              <a:highlight>
                <a:srgbClr val="FFFF00"/>
              </a:highlight>
            </a:endParaRPr>
          </a:p>
          <a:p>
            <a:pPr marL="342900" indent="-342900"/>
            <a:r>
              <a:rPr lang="en-GB" sz="2400" dirty="0">
                <a:solidFill>
                  <a:srgbClr val="000000"/>
                </a:solidFill>
                <a:latin typeface="Gill Sans MT"/>
              </a:rPr>
              <a:t>Republic is ruled according to a charter, or constitution</a:t>
            </a:r>
          </a:p>
          <a:p>
            <a:pPr marL="342900" indent="-342900"/>
            <a:r>
              <a:rPr lang="en-GB" sz="2400" dirty="0">
                <a:solidFill>
                  <a:srgbClr val="000000"/>
                </a:solidFill>
                <a:latin typeface="Gill Sans MT"/>
              </a:rPr>
              <a:t>A democracy is ruled according to the will of the majority.</a:t>
            </a:r>
          </a:p>
        </p:txBody>
      </p:sp>
      <p:pic>
        <p:nvPicPr>
          <p:cNvPr id="4" name="Picture 3" descr="A close-up of a sign&#10;&#10;Description automatically generated">
            <a:extLst>
              <a:ext uri="{FF2B5EF4-FFF2-40B4-BE49-F238E27FC236}">
                <a16:creationId xmlns:a16="http://schemas.microsoft.com/office/drawing/2014/main" id="{7B1DFC77-199F-4568-5E1F-1294D285CB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1725" y="2575767"/>
            <a:ext cx="5743575" cy="20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478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THE  REPUBLICAN  APPROACH  TO NET NEUTRALITY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616554"/>
            <a:ext cx="10650566" cy="437515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sz="2400" i="1" dirty="0">
                <a:latin typeface="Gill Sans MT"/>
              </a:rPr>
              <a:t>What is the meaning of </a:t>
            </a:r>
            <a:r>
              <a:rPr lang="en-GB" sz="2400" i="1" dirty="0">
                <a:highlight>
                  <a:srgbClr val="FFFF00"/>
                </a:highlight>
                <a:latin typeface="Gill Sans MT"/>
              </a:rPr>
              <a:t>freedom</a:t>
            </a:r>
            <a:r>
              <a:rPr lang="en-GB" sz="2400" i="1" dirty="0">
                <a:latin typeface="Gill Sans MT"/>
              </a:rPr>
              <a:t>?</a:t>
            </a:r>
            <a:endParaRPr lang="en-US" i="1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Absence of domination, individuals are protected against threats that undermine their freedom of choice.</a:t>
            </a:r>
            <a:endParaRPr lang="en-GB" dirty="0"/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i="1" dirty="0">
                <a:highlight>
                  <a:srgbClr val="FFFF00"/>
                </a:highlight>
                <a:latin typeface="Gill Sans MT"/>
              </a:rPr>
              <a:t>The republican approach to net neutrality consists of three main elements:</a:t>
            </a:r>
            <a:br>
              <a:rPr lang="en-GB" sz="2400" dirty="0">
                <a:latin typeface="Gill Sans MT"/>
              </a:rPr>
            </a:br>
            <a:endParaRPr lang="en-GB" sz="2400" i="1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Individual freedom exists in social relationships (individuals, institutions, political communities) and accommodates power imbalances.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Individuals are affected by decisions made by others, but still have right to moral freedom at personal level. </a:t>
            </a:r>
            <a:endParaRPr lang="en-GB" dirty="0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Institutional measures are put in place to protect individuals against more powerful actors who might threaten their freedom of choice. 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1130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THE  REPUBLICAN  APPROACH  TO NET NEUTRALITY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96" y="1716566"/>
            <a:ext cx="11860241" cy="5461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2400" i="1" dirty="0">
                <a:latin typeface="Gill Sans MT"/>
                <a:cs typeface="Arial"/>
              </a:rPr>
              <a:t>1. Individual freedom exists within social relationships …</a:t>
            </a:r>
            <a:br>
              <a:rPr lang="en-GB" sz="2400" dirty="0">
                <a:latin typeface="Gill Sans MT"/>
                <a:cs typeface="Arial"/>
              </a:rPr>
            </a:br>
            <a:endParaRPr lang="en-GB" sz="2400" i="1">
              <a:latin typeface="Gill Sans MT"/>
              <a:cs typeface="Arial"/>
            </a:endParaRP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  <a:latin typeface="Gill Sans MT"/>
                <a:cs typeface="Arial"/>
              </a:rPr>
              <a:t>i.e. anyone is allowed to create a political party, anyone is allowed to start a business.</a:t>
            </a:r>
            <a:br>
              <a:rPr lang="en-GB" sz="2400" dirty="0">
                <a:latin typeface="Gill Sans MT"/>
                <a:cs typeface="Arial"/>
              </a:rPr>
            </a:br>
            <a:endParaRPr lang="en-GB" sz="2400">
              <a:cs typeface="Arial"/>
            </a:endParaRPr>
          </a:p>
          <a:p>
            <a:pPr marL="0" indent="0">
              <a:buNone/>
            </a:pPr>
            <a:r>
              <a:rPr lang="en-GB" sz="2400" i="1" dirty="0">
                <a:latin typeface="Gill Sans MT"/>
                <a:cs typeface="Arial"/>
              </a:rPr>
              <a:t>2. Individuals may be affected by decisions made by others, but freedom at a personal level … </a:t>
            </a:r>
            <a:r>
              <a:rPr lang="en-GB" sz="2400" dirty="0">
                <a:latin typeface="Gill Sans MT"/>
                <a:cs typeface="Arial"/>
              </a:rPr>
              <a:t> </a:t>
            </a:r>
            <a:endParaRPr lang="en-GB" sz="2400" dirty="0">
              <a:cs typeface="Arial"/>
            </a:endParaRPr>
          </a:p>
          <a:p>
            <a:pPr marL="457200" indent="-457200">
              <a:buAutoNum type="arabicPeriod"/>
            </a:pPr>
            <a:endParaRPr lang="en-GB" sz="2400" dirty="0">
              <a:latin typeface="Gill Sans MT"/>
              <a:cs typeface="Arial"/>
            </a:endParaRP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  <a:latin typeface="Gill Sans MT"/>
                <a:cs typeface="Arial"/>
              </a:rPr>
              <a:t>i.e. the selling and distributing of cannabis is tightly regulated, but individuals are allowed to use cannabis at their own discretion without legal recourse. </a:t>
            </a:r>
            <a:br>
              <a:rPr lang="en-GB" sz="2400" dirty="0">
                <a:cs typeface="Arial"/>
              </a:rPr>
            </a:br>
            <a:endParaRPr lang="en-GB" sz="2400">
              <a:cs typeface="Arial"/>
            </a:endParaRPr>
          </a:p>
          <a:p>
            <a:pPr marL="0" indent="0">
              <a:buNone/>
            </a:pPr>
            <a:r>
              <a:rPr lang="en-GB" sz="2400" i="1" dirty="0">
                <a:latin typeface="Gill Sans MT"/>
                <a:cs typeface="Arial"/>
              </a:rPr>
              <a:t>3. Institutional measures are put in place to protect individuals … </a:t>
            </a:r>
            <a:endParaRPr lang="en-GB" sz="2400" dirty="0">
              <a:cs typeface="Arial"/>
            </a:endParaRPr>
          </a:p>
          <a:p>
            <a:pPr marL="457200" indent="-457200">
              <a:buAutoNum type="arabicPeriod"/>
            </a:pPr>
            <a:endParaRPr lang="en-GB" sz="2400" dirty="0">
              <a:latin typeface="Gill Sans MT"/>
              <a:cs typeface="Arial"/>
            </a:endParaRPr>
          </a:p>
          <a:p>
            <a:pPr marL="0" indent="0">
              <a:buNone/>
            </a:pPr>
            <a:r>
              <a:rPr lang="en-GB" sz="2400" dirty="0">
                <a:highlight>
                  <a:srgbClr val="FFFF00"/>
                </a:highlight>
                <a:latin typeface="Gill Sans MT"/>
                <a:cs typeface="Arial"/>
              </a:rPr>
              <a:t>i.e. Politicians are not allowed to bribe people for votes, the basic employment act etc.</a:t>
            </a:r>
            <a:endParaRPr lang="en-GB" sz="2400" dirty="0">
              <a:highlight>
                <a:srgbClr val="FFFF00"/>
              </a:highlight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957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THE  REPUBLICAN  APPROACH  TO NET NEUTRALITY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i="1" dirty="0">
                <a:latin typeface="Gill Sans MT"/>
              </a:rPr>
              <a:t>Risks to individual freedom are analysed in terms of </a:t>
            </a:r>
            <a:endParaRPr lang="en-US" i="1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the extent </a:t>
            </a:r>
            <a:endParaRPr lang="en-US"/>
          </a:p>
          <a:p>
            <a:pPr marL="457200" indent="-457200">
              <a:buAutoNum type="arabicPeriod"/>
            </a:pPr>
            <a:r>
              <a:rPr lang="en-GB" sz="2400" dirty="0">
                <a:latin typeface="Gill Sans MT"/>
              </a:rPr>
              <a:t>the intensity </a:t>
            </a:r>
            <a:endParaRPr lang="en-US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latin typeface="Gill Sans MT"/>
              </a:rPr>
              <a:t>...of the interference with the individual's freedom</a:t>
            </a:r>
            <a:endParaRPr lang="en-US"/>
          </a:p>
          <a:p>
            <a:pPr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extent - how much the individual's freedom has been interfered with.</a:t>
            </a:r>
            <a:endParaRPr lang="en-GB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intensity - how easy it is to interfere with the individual's freedom.</a:t>
            </a:r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050467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TWO  ALTERNATIVES  FOR  FREEDOM ONLINE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sz="2400" i="1" u="sng" dirty="0">
                <a:latin typeface="Gill Sans MT"/>
              </a:rPr>
              <a:t>First alternative:</a:t>
            </a:r>
            <a:r>
              <a:rPr lang="en-GB" sz="2400" i="1" dirty="0">
                <a:latin typeface="Gill Sans MT"/>
              </a:rPr>
              <a:t> </a:t>
            </a:r>
            <a:r>
              <a:rPr lang="en-GB" sz="2400" dirty="0">
                <a:latin typeface="Gill Sans MT"/>
              </a:rPr>
              <a:t>Freedom based on non-domination </a:t>
            </a:r>
            <a:endParaRPr lang="en-GB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All individuals are entitled to access online information, </a:t>
            </a:r>
            <a:endParaRPr lang="en-GB" dirty="0"/>
          </a:p>
          <a:p>
            <a:r>
              <a:rPr lang="en-GB" sz="2400" dirty="0">
                <a:latin typeface="Gill Sans MT"/>
              </a:rPr>
              <a:t>All individuals are entitled to protect their personal privacy </a:t>
            </a:r>
            <a:endParaRPr lang="en-GB" dirty="0"/>
          </a:p>
          <a:p>
            <a:r>
              <a:rPr lang="en-GB" sz="2400" dirty="0">
                <a:latin typeface="Gill Sans MT"/>
              </a:rPr>
              <a:t>All individuals are entitled to restrict access to their own data.</a:t>
            </a:r>
            <a:endParaRPr lang="en-GB"/>
          </a:p>
          <a:p>
            <a:pPr>
              <a:buNone/>
            </a:pPr>
            <a:endParaRPr lang="en-GB"/>
          </a:p>
          <a:p>
            <a:pPr>
              <a:buNone/>
            </a:pPr>
            <a:r>
              <a:rPr lang="en-GB" sz="2400" i="1" u="sng" dirty="0">
                <a:latin typeface="Gill Sans MT"/>
              </a:rPr>
              <a:t>Second alternative: </a:t>
            </a:r>
            <a:r>
              <a:rPr lang="en-GB" sz="2400" dirty="0">
                <a:latin typeface="Gill Sans MT"/>
              </a:rPr>
              <a:t>Freedom based on global governance </a:t>
            </a:r>
            <a:endParaRPr lang="en-GB"/>
          </a:p>
          <a:p>
            <a:r>
              <a:rPr lang="en-GB" sz="2400" dirty="0">
                <a:latin typeface="Gill Sans MT"/>
              </a:rPr>
              <a:t>Policy-making at an international level to prevent domination of the Internet by powerful entities.  </a:t>
            </a:r>
          </a:p>
          <a:p>
            <a:r>
              <a:rPr lang="en-GB" sz="2400" dirty="0">
                <a:latin typeface="Gill Sans MT"/>
              </a:rPr>
              <a:t>A complex global information ecosystem. </a:t>
            </a:r>
            <a:endParaRPr lang="en-GB" dirty="0"/>
          </a:p>
          <a:p>
            <a:r>
              <a:rPr lang="en-GB" sz="2400" dirty="0">
                <a:latin typeface="Gill Sans MT"/>
              </a:rPr>
              <a:t>Need a set of universally accepted ethical principles.</a:t>
            </a:r>
            <a:endParaRPr lang="en-GB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Second alternative is the hardest to implement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08751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BLUEPRINT FOR ADDRESSING NET NEUTRALITY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5305278" cy="435821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GB" sz="2400" i="1" dirty="0">
                <a:latin typeface="Gill Sans MT"/>
              </a:rPr>
              <a:t>Situation 1: Mitigation of congestion </a:t>
            </a:r>
            <a:endParaRPr lang="en-US" dirty="0"/>
          </a:p>
          <a:p>
            <a:pPr>
              <a:buNone/>
            </a:pPr>
            <a:endParaRPr lang="en-GB"/>
          </a:p>
          <a:p>
            <a:r>
              <a:rPr lang="en-GB" sz="2400" dirty="0">
                <a:latin typeface="Gill Sans MT"/>
              </a:rPr>
              <a:t>Traffic management system</a:t>
            </a:r>
            <a:endParaRPr lang="en-GB" dirty="0"/>
          </a:p>
          <a:p>
            <a:r>
              <a:rPr lang="en-GB" sz="2400" dirty="0">
                <a:latin typeface="Gill Sans MT"/>
              </a:rPr>
              <a:t>Prevent powerful orgs from influencing flow of Internet traffic for their advantage. </a:t>
            </a:r>
            <a:endParaRPr lang="en-GB" dirty="0"/>
          </a:p>
          <a:p>
            <a:r>
              <a:rPr lang="en-GB" sz="2400" dirty="0">
                <a:latin typeface="Gill Sans MT"/>
              </a:rPr>
              <a:t>Goal is effective functioning of the Internet as a whole. </a:t>
            </a:r>
            <a:endParaRPr lang="en-GB"/>
          </a:p>
          <a:p>
            <a:r>
              <a:rPr lang="en-GB" sz="2400" dirty="0">
                <a:latin typeface="Gill Sans MT"/>
              </a:rPr>
              <a:t>Address traffic congestion to meet the needs of the widest range of applications</a:t>
            </a:r>
            <a:endParaRPr lang="en-GB" dirty="0"/>
          </a:p>
          <a:p>
            <a:r>
              <a:rPr lang="en-GB" sz="2400" dirty="0">
                <a:latin typeface="Gill Sans MT"/>
              </a:rPr>
              <a:t>Appropriate prioritisation rules should be applied. </a:t>
            </a:r>
            <a:endParaRPr lang="en-GB"/>
          </a:p>
        </p:txBody>
      </p:sp>
      <p:pic>
        <p:nvPicPr>
          <p:cNvPr id="4" name="Picture 3" descr="A large crowd of cars in a parking lot&#10;&#10;Description automatically generated">
            <a:extLst>
              <a:ext uri="{FF2B5EF4-FFF2-40B4-BE49-F238E27FC236}">
                <a16:creationId xmlns:a16="http://schemas.microsoft.com/office/drawing/2014/main" id="{70537CFB-3BA6-1D02-EE66-8B223478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196" y="1715735"/>
            <a:ext cx="5466513" cy="805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1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BLUEPRINT FOR ADDRESSING NET NEUTRALITY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1248877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i="1" dirty="0">
                <a:latin typeface="Gill Sans MT"/>
              </a:rPr>
              <a:t>Situation 2: Prohibition of access to specific content </a:t>
            </a:r>
            <a:endParaRPr lang="en-US" i="1"/>
          </a:p>
          <a:p>
            <a:pPr>
              <a:buNone/>
            </a:pPr>
            <a:endParaRPr lang="en-GB"/>
          </a:p>
          <a:p>
            <a:r>
              <a:rPr lang="en-GB" sz="2400" dirty="0">
                <a:latin typeface="Gill Sans MT"/>
              </a:rPr>
              <a:t>Individual freedom of access to information sources promoted at national and international levels. </a:t>
            </a:r>
            <a:endParaRPr lang="en-GB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Not sufficient for only illegal content to be banned</a:t>
            </a:r>
            <a:endParaRPr lang="en-GB">
              <a:latin typeface="Gill Sans MT"/>
            </a:endParaRPr>
          </a:p>
          <a:p>
            <a:r>
              <a:rPr lang="en-GB" sz="2400" dirty="0">
                <a:latin typeface="Gill Sans MT"/>
              </a:rPr>
              <a:t>All content uploaded to the Internet should be scrutinised to determine if it fosters non-domination</a:t>
            </a:r>
            <a:endParaRPr lang="en-GB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All relevant stakeholders are given an opportunity to express their views before content is uploaded </a:t>
            </a:r>
          </a:p>
        </p:txBody>
      </p:sp>
      <p:pic>
        <p:nvPicPr>
          <p:cNvPr id="4" name="Picture 3" descr="A person sitting at a computer&#10;&#10;Description automatically generated">
            <a:extLst>
              <a:ext uri="{FF2B5EF4-FFF2-40B4-BE49-F238E27FC236}">
                <a16:creationId xmlns:a16="http://schemas.microsoft.com/office/drawing/2014/main" id="{AE77F4EB-8F51-6E52-19B5-20859C62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511" y="4413073"/>
            <a:ext cx="4673600" cy="24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166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BLUEPRINT FOR ADDRESSING NET NEUTRALITY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407004"/>
            <a:ext cx="5130300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i="1" dirty="0">
                <a:latin typeface="Gill Sans MT"/>
              </a:rPr>
              <a:t>Situation 3: Differentiation of services to end-users and the protection of IAPs’ own services </a:t>
            </a:r>
            <a:endParaRPr lang="en-US" i="1"/>
          </a:p>
          <a:p>
            <a:pPr>
              <a:buNone/>
            </a:pPr>
            <a:endParaRPr lang="en-GB"/>
          </a:p>
          <a:p>
            <a:r>
              <a:rPr lang="en-GB" sz="2400" dirty="0">
                <a:latin typeface="Gill Sans MT"/>
              </a:rPr>
              <a:t>Create a control mechanism</a:t>
            </a:r>
            <a:endParaRPr lang="en-GB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Interests of all users is taken into account when creating the control mechanism</a:t>
            </a:r>
            <a:endParaRPr lang="en-GB" dirty="0">
              <a:latin typeface="Gill Sans MT"/>
            </a:endParaRPr>
          </a:p>
          <a:p>
            <a:r>
              <a:rPr lang="en-GB" sz="2400" dirty="0">
                <a:latin typeface="Gill Sans MT"/>
              </a:rPr>
              <a:t>IAPs need to implement the control mechanism</a:t>
            </a:r>
          </a:p>
        </p:txBody>
      </p:sp>
      <p:pic>
        <p:nvPicPr>
          <p:cNvPr id="5" name="Picture 4" descr="A cartoon of a person pouring water from a faucet into a person&amp;#39;s mouth&#10;&#10;Description automatically generated">
            <a:extLst>
              <a:ext uri="{FF2B5EF4-FFF2-40B4-BE49-F238E27FC236}">
                <a16:creationId xmlns:a16="http://schemas.microsoft.com/office/drawing/2014/main" id="{DA74EFBA-992F-AFBF-5743-F24CC722D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129" y="2150533"/>
            <a:ext cx="53602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144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Words>643</Words>
  <Application>Microsoft Office PowerPoint</Application>
  <PresentationFormat>Widescreen</PresentationFormat>
  <Paragraphs>76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Gill Sans MT</vt:lpstr>
      <vt:lpstr>White Video box</vt:lpstr>
      <vt:lpstr>TAS152</vt:lpstr>
      <vt:lpstr>WHAT IS "REPUBLICAN NET NEUTALITY" </vt:lpstr>
      <vt:lpstr>THE  REPUBLICAN  APPROACH  TO NET NEUTRALITY</vt:lpstr>
      <vt:lpstr>THE  REPUBLICAN  APPROACH  TO NET NEUTRALITY</vt:lpstr>
      <vt:lpstr>THE  REPUBLICAN  APPROACH  TO NET NEUTRALITY</vt:lpstr>
      <vt:lpstr>TWO  ALTERNATIVES  FOR  FREEDOM ONLINE</vt:lpstr>
      <vt:lpstr>BLUEPRINT FOR ADDRESSING NET NEUTRALITY</vt:lpstr>
      <vt:lpstr>BLUEPRINT FOR ADDRESSING NET NEUTRALITY</vt:lpstr>
      <vt:lpstr>BLUEPRINT FOR ADDRESSING NET NEUTRALITY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lastModifiedBy>Daniella Bettoni</cp:lastModifiedBy>
  <cp:revision>326</cp:revision>
  <dcterms:created xsi:type="dcterms:W3CDTF">2021-02-17T07:10:33Z</dcterms:created>
  <dcterms:modified xsi:type="dcterms:W3CDTF">2024-10-09T10:51:37Z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