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6" r:id="rId5"/>
    <p:sldId id="277" r:id="rId6"/>
    <p:sldId id="278" r:id="rId7"/>
    <p:sldId id="283" r:id="rId8"/>
    <p:sldId id="287" r:id="rId9"/>
    <p:sldId id="279" r:id="rId10"/>
    <p:sldId id="285" r:id="rId11"/>
    <p:sldId id="280" r:id="rId12"/>
    <p:sldId id="288" r:id="rId13"/>
    <p:sldId id="281" r:id="rId14"/>
    <p:sldId id="282" r:id="rId15"/>
    <p:sldId id="286" r:id="rId16"/>
    <p:sldId id="284" r:id="rId17"/>
    <p:sldId id="268" r:id="rId18"/>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902"/>
    <a:srgbClr val="8A63A9"/>
    <a:srgbClr val="F6921F"/>
    <a:srgbClr val="237DA0"/>
    <a:srgbClr val="BF4856"/>
    <a:srgbClr val="E77AAE"/>
    <a:srgbClr val="53575B"/>
    <a:srgbClr val="3AB2E6"/>
    <a:srgbClr val="50BEA2"/>
    <a:srgbClr val="F14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AB239-8311-C62D-C794-735D896BDEDF}" v="516" dt="2024-05-06T09:03:42.624"/>
    <p1510:client id="{F996BB57-EBBC-0C49-4729-D40835FD9881}" v="1261" dt="2024-05-05T18:07:09.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a Gerber (STADIO - Centurion)" userId="S::miag@stadio.ac.za::d3f4434c-cc81-4823-ad51-d563427b1762" providerId="AD" clId="Web-{A1AF6175-2E23-B893-EBB7-F898EBC52C92}"/>
    <pc:docChg chg="addSld delSld modSld">
      <pc:chgData name="Mia Gerber (STADIO - Centurion)" userId="S::miag@stadio.ac.za::d3f4434c-cc81-4823-ad51-d563427b1762" providerId="AD" clId="Web-{A1AF6175-2E23-B893-EBB7-F898EBC52C92}" dt="2024-04-15T08:46:54.046" v="333" actId="1076"/>
      <pc:docMkLst>
        <pc:docMk/>
      </pc:docMkLst>
      <pc:sldChg chg="addSp delSp modSp">
        <pc:chgData name="Mia Gerber (STADIO - Centurion)" userId="S::miag@stadio.ac.za::d3f4434c-cc81-4823-ad51-d563427b1762" providerId="AD" clId="Web-{A1AF6175-2E23-B893-EBB7-F898EBC52C92}" dt="2024-04-15T08:46:54.046" v="333" actId="1076"/>
        <pc:sldMkLst>
          <pc:docMk/>
          <pc:sldMk cId="91918549" sldId="272"/>
        </pc:sldMkLst>
        <pc:spChg chg="add del mod">
          <ac:chgData name="Mia Gerber (STADIO - Centurion)" userId="S::miag@stadio.ac.za::d3f4434c-cc81-4823-ad51-d563427b1762" providerId="AD" clId="Web-{A1AF6175-2E23-B893-EBB7-F898EBC52C92}" dt="2024-04-15T08:34:49.684" v="5"/>
          <ac:spMkLst>
            <pc:docMk/>
            <pc:sldMk cId="91918549" sldId="272"/>
            <ac:spMk id="4" creationId="{4234BC85-08C6-D9C9-63D7-9B9AA8789CD7}"/>
          </ac:spMkLst>
        </pc:spChg>
        <pc:spChg chg="add mod">
          <ac:chgData name="Mia Gerber (STADIO - Centurion)" userId="S::miag@stadio.ac.za::d3f4434c-cc81-4823-ad51-d563427b1762" providerId="AD" clId="Web-{A1AF6175-2E23-B893-EBB7-F898EBC52C92}" dt="2024-04-15T08:46:54.046" v="333" actId="1076"/>
          <ac:spMkLst>
            <pc:docMk/>
            <pc:sldMk cId="91918549" sldId="272"/>
            <ac:spMk id="5" creationId="{028B02EA-509E-2DD1-5CBE-F6BC9E1F9C64}"/>
          </ac:spMkLst>
        </pc:spChg>
        <pc:spChg chg="add mod">
          <ac:chgData name="Mia Gerber (STADIO - Centurion)" userId="S::miag@stadio.ac.za::d3f4434c-cc81-4823-ad51-d563427b1762" providerId="AD" clId="Web-{A1AF6175-2E23-B893-EBB7-F898EBC52C92}" dt="2024-04-15T08:46:45.936" v="332" actId="20577"/>
          <ac:spMkLst>
            <pc:docMk/>
            <pc:sldMk cId="91918549" sldId="272"/>
            <ac:spMk id="7" creationId="{6EADD222-842B-3474-2CC9-0E928C40EF28}"/>
          </ac:spMkLst>
        </pc:spChg>
        <pc:picChg chg="add mod modCrop">
          <ac:chgData name="Mia Gerber (STADIO - Centurion)" userId="S::miag@stadio.ac.za::d3f4434c-cc81-4823-ad51-d563427b1762" providerId="AD" clId="Web-{A1AF6175-2E23-B893-EBB7-F898EBC52C92}" dt="2024-04-15T08:46:20.842" v="326" actId="14100"/>
          <ac:picMkLst>
            <pc:docMk/>
            <pc:sldMk cId="91918549" sldId="272"/>
            <ac:picMk id="6" creationId="{CA453CDC-BD2F-EFE5-492F-67D96897D286}"/>
          </ac:picMkLst>
        </pc:picChg>
        <pc:picChg chg="add mod">
          <ac:chgData name="Mia Gerber (STADIO - Centurion)" userId="S::miag@stadio.ac.za::d3f4434c-cc81-4823-ad51-d563427b1762" providerId="AD" clId="Web-{A1AF6175-2E23-B893-EBB7-F898EBC52C92}" dt="2024-04-15T08:46:12.264" v="323" actId="1076"/>
          <ac:picMkLst>
            <pc:docMk/>
            <pc:sldMk cId="91918549" sldId="272"/>
            <ac:picMk id="8" creationId="{E13C5505-22BB-1582-3DDF-0C5051EC9B42}"/>
          </ac:picMkLst>
        </pc:picChg>
      </pc:sldChg>
      <pc:sldChg chg="addSp modSp add replId">
        <pc:chgData name="Mia Gerber (STADIO - Centurion)" userId="S::miag@stadio.ac.za::d3f4434c-cc81-4823-ad51-d563427b1762" providerId="AD" clId="Web-{A1AF6175-2E23-B893-EBB7-F898EBC52C92}" dt="2024-04-15T08:38:43.299" v="195" actId="20577"/>
        <pc:sldMkLst>
          <pc:docMk/>
          <pc:sldMk cId="2819035453" sldId="273"/>
        </pc:sldMkLst>
        <pc:spChg chg="mod">
          <ac:chgData name="Mia Gerber (STADIO - Centurion)" userId="S::miag@stadio.ac.za::d3f4434c-cc81-4823-ad51-d563427b1762" providerId="AD" clId="Web-{A1AF6175-2E23-B893-EBB7-F898EBC52C92}" dt="2024-04-15T08:38:43.299" v="195" actId="20577"/>
          <ac:spMkLst>
            <pc:docMk/>
            <pc:sldMk cId="2819035453" sldId="273"/>
            <ac:spMk id="2" creationId="{E15E1799-0336-88DA-165B-33E6CAB91CB7}"/>
          </ac:spMkLst>
        </pc:spChg>
        <pc:spChg chg="mod">
          <ac:chgData name="Mia Gerber (STADIO - Centurion)" userId="S::miag@stadio.ac.za::d3f4434c-cc81-4823-ad51-d563427b1762" providerId="AD" clId="Web-{A1AF6175-2E23-B893-EBB7-F898EBC52C92}" dt="2024-04-15T08:35:15.888" v="9" actId="20577"/>
          <ac:spMkLst>
            <pc:docMk/>
            <pc:sldMk cId="2819035453" sldId="273"/>
            <ac:spMk id="5" creationId="{028B02EA-509E-2DD1-5CBE-F6BC9E1F9C64}"/>
          </ac:spMkLst>
        </pc:spChg>
        <pc:spChg chg="add mod">
          <ac:chgData name="Mia Gerber (STADIO - Centurion)" userId="S::miag@stadio.ac.za::d3f4434c-cc81-4823-ad51-d563427b1762" providerId="AD" clId="Web-{A1AF6175-2E23-B893-EBB7-F898EBC52C92}" dt="2024-04-15T08:37:12.922" v="123" actId="20577"/>
          <ac:spMkLst>
            <pc:docMk/>
            <pc:sldMk cId="2819035453" sldId="273"/>
            <ac:spMk id="6" creationId="{9153EEA0-F624-C473-747F-A0E4650CF08F}"/>
          </ac:spMkLst>
        </pc:spChg>
      </pc:sldChg>
      <pc:sldChg chg="add del replId">
        <pc:chgData name="Mia Gerber (STADIO - Centurion)" userId="S::miag@stadio.ac.za::d3f4434c-cc81-4823-ad51-d563427b1762" providerId="AD" clId="Web-{A1AF6175-2E23-B893-EBB7-F898EBC52C92}" dt="2024-04-15T08:34:47.606" v="4"/>
        <pc:sldMkLst>
          <pc:docMk/>
          <pc:sldMk cId="3084292113" sldId="273"/>
        </pc:sldMkLst>
      </pc:sldChg>
      <pc:sldChg chg="addSp delSp modSp add replId">
        <pc:chgData name="Mia Gerber (STADIO - Centurion)" userId="S::miag@stadio.ac.za::d3f4434c-cc81-4823-ad51-d563427b1762" providerId="AD" clId="Web-{A1AF6175-2E23-B893-EBB7-F898EBC52C92}" dt="2024-04-15T08:38:46.424" v="197" actId="20577"/>
        <pc:sldMkLst>
          <pc:docMk/>
          <pc:sldMk cId="1215024372" sldId="274"/>
        </pc:sldMkLst>
        <pc:spChg chg="mod">
          <ac:chgData name="Mia Gerber (STADIO - Centurion)" userId="S::miag@stadio.ac.za::d3f4434c-cc81-4823-ad51-d563427b1762" providerId="AD" clId="Web-{A1AF6175-2E23-B893-EBB7-F898EBC52C92}" dt="2024-04-15T08:38:46.424" v="197" actId="20577"/>
          <ac:spMkLst>
            <pc:docMk/>
            <pc:sldMk cId="1215024372" sldId="274"/>
            <ac:spMk id="2" creationId="{E15E1799-0336-88DA-165B-33E6CAB91CB7}"/>
          </ac:spMkLst>
        </pc:spChg>
        <pc:spChg chg="add del mod">
          <ac:chgData name="Mia Gerber (STADIO - Centurion)" userId="S::miag@stadio.ac.za::d3f4434c-cc81-4823-ad51-d563427b1762" providerId="AD" clId="Web-{A1AF6175-2E23-B893-EBB7-F898EBC52C92}" dt="2024-04-15T08:37:20.876" v="126" actId="20577"/>
          <ac:spMkLst>
            <pc:docMk/>
            <pc:sldMk cId="1215024372" sldId="274"/>
            <ac:spMk id="6" creationId="{75A7E02A-C710-5B84-EF6D-DF309112B0D5}"/>
          </ac:spMkLst>
        </pc:spChg>
      </pc:sldChg>
      <pc:sldChg chg="modSp new">
        <pc:chgData name="Mia Gerber (STADIO - Centurion)" userId="S::miag@stadio.ac.za::d3f4434c-cc81-4823-ad51-d563427b1762" providerId="AD" clId="Web-{A1AF6175-2E23-B893-EBB7-F898EBC52C92}" dt="2024-04-15T08:41:53.601" v="291" actId="20577"/>
        <pc:sldMkLst>
          <pc:docMk/>
          <pc:sldMk cId="367379846" sldId="275"/>
        </pc:sldMkLst>
        <pc:spChg chg="mod">
          <ac:chgData name="Mia Gerber (STADIO - Centurion)" userId="S::miag@stadio.ac.za::d3f4434c-cc81-4823-ad51-d563427b1762" providerId="AD" clId="Web-{A1AF6175-2E23-B893-EBB7-F898EBC52C92}" dt="2024-04-15T08:38:56.268" v="221" actId="20577"/>
          <ac:spMkLst>
            <pc:docMk/>
            <pc:sldMk cId="367379846" sldId="275"/>
            <ac:spMk id="2" creationId="{523CA3CB-38E0-90DD-1C4D-5842D80E7670}"/>
          </ac:spMkLst>
        </pc:spChg>
        <pc:spChg chg="mod">
          <ac:chgData name="Mia Gerber (STADIO - Centurion)" userId="S::miag@stadio.ac.za::d3f4434c-cc81-4823-ad51-d563427b1762" providerId="AD" clId="Web-{A1AF6175-2E23-B893-EBB7-F898EBC52C92}" dt="2024-04-15T08:41:53.601" v="291" actId="20577"/>
          <ac:spMkLst>
            <pc:docMk/>
            <pc:sldMk cId="367379846" sldId="275"/>
            <ac:spMk id="3" creationId="{A78F5004-EA7F-C5C8-D674-8C20AE6A7D52}"/>
          </ac:spMkLst>
        </pc:spChg>
      </pc:sldChg>
      <pc:sldChg chg="modSp add replId">
        <pc:chgData name="Mia Gerber (STADIO - Centurion)" userId="S::miag@stadio.ac.za::d3f4434c-cc81-4823-ad51-d563427b1762" providerId="AD" clId="Web-{A1AF6175-2E23-B893-EBB7-F898EBC52C92}" dt="2024-04-15T08:42:11.180" v="302" actId="20577"/>
        <pc:sldMkLst>
          <pc:docMk/>
          <pc:sldMk cId="3004478863" sldId="276"/>
        </pc:sldMkLst>
        <pc:spChg chg="mod">
          <ac:chgData name="Mia Gerber (STADIO - Centurion)" userId="S::miag@stadio.ac.za::d3f4434c-cc81-4823-ad51-d563427b1762" providerId="AD" clId="Web-{A1AF6175-2E23-B893-EBB7-F898EBC52C92}" dt="2024-04-15T08:42:11.180" v="302" actId="20577"/>
          <ac:spMkLst>
            <pc:docMk/>
            <pc:sldMk cId="3004478863" sldId="276"/>
            <ac:spMk id="3" creationId="{A78F5004-EA7F-C5C8-D674-8C20AE6A7D52}"/>
          </ac:spMkLst>
        </pc:spChg>
      </pc:sldChg>
    </pc:docChg>
  </pc:docChgLst>
  <pc:docChgLst>
    <pc:chgData name="Mia Gerber (STADIO - Centurion)" userId="S::miag@stadio.ac.za::d3f4434c-cc81-4823-ad51-d563427b1762" providerId="AD" clId="Web-{88E9B545-F2AC-3EB1-A7D8-AEF0839B3AC7}"/>
    <pc:docChg chg="modSld">
      <pc:chgData name="Mia Gerber (STADIO - Centurion)" userId="S::miag@stadio.ac.za::d3f4434c-cc81-4823-ad51-d563427b1762" providerId="AD" clId="Web-{88E9B545-F2AC-3EB1-A7D8-AEF0839B3AC7}" dt="2024-03-24T10:25:57.178" v="4" actId="20577"/>
      <pc:docMkLst>
        <pc:docMk/>
      </pc:docMkLst>
      <pc:sldChg chg="modSp">
        <pc:chgData name="Mia Gerber (STADIO - Centurion)" userId="S::miag@stadio.ac.za::d3f4434c-cc81-4823-ad51-d563427b1762" providerId="AD" clId="Web-{88E9B545-F2AC-3EB1-A7D8-AEF0839B3AC7}" dt="2024-03-24T10:25:57.178" v="4" actId="20577"/>
        <pc:sldMkLst>
          <pc:docMk/>
          <pc:sldMk cId="3656451151" sldId="266"/>
        </pc:sldMkLst>
        <pc:spChg chg="mod">
          <ac:chgData name="Mia Gerber (STADIO - Centurion)" userId="S::miag@stadio.ac.za::d3f4434c-cc81-4823-ad51-d563427b1762" providerId="AD" clId="Web-{88E9B545-F2AC-3EB1-A7D8-AEF0839B3AC7}" dt="2024-03-24T10:25:57.178" v="4" actId="20577"/>
          <ac:spMkLst>
            <pc:docMk/>
            <pc:sldMk cId="3656451151" sldId="266"/>
            <ac:spMk id="3" creationId="{C1F21499-796C-4B48-A8CD-070B8346CCBD}"/>
          </ac:spMkLst>
        </pc:spChg>
      </pc:sldChg>
    </pc:docChg>
  </pc:docChgLst>
  <pc:docChgLst>
    <pc:chgData name="Mia Gerber (STADIO - Centurion)" userId="S::miag@stadio.ac.za::d3f4434c-cc81-4823-ad51-d563427b1762" providerId="AD" clId="Web-{ED7AB239-8311-C62D-C794-735D896BDEDF}"/>
    <pc:docChg chg="addSld modSld">
      <pc:chgData name="Mia Gerber (STADIO - Centurion)" userId="S::miag@stadio.ac.za::d3f4434c-cc81-4823-ad51-d563427b1762" providerId="AD" clId="Web-{ED7AB239-8311-C62D-C794-735D896BDEDF}" dt="2024-05-06T09:03:42.624" v="529" actId="1076"/>
      <pc:docMkLst>
        <pc:docMk/>
      </pc:docMkLst>
      <pc:sldChg chg="modSp">
        <pc:chgData name="Mia Gerber (STADIO - Centurion)" userId="S::miag@stadio.ac.za::d3f4434c-cc81-4823-ad51-d563427b1762" providerId="AD" clId="Web-{ED7AB239-8311-C62D-C794-735D896BDEDF}" dt="2024-05-06T08:53:22.467" v="254" actId="14100"/>
        <pc:sldMkLst>
          <pc:docMk/>
          <pc:sldMk cId="1545608796" sldId="279"/>
        </pc:sldMkLst>
        <pc:spChg chg="mod">
          <ac:chgData name="Mia Gerber (STADIO - Centurion)" userId="S::miag@stadio.ac.za::d3f4434c-cc81-4823-ad51-d563427b1762" providerId="AD" clId="Web-{ED7AB239-8311-C62D-C794-735D896BDEDF}" dt="2024-05-06T08:53:22.467" v="254" actId="14100"/>
          <ac:spMkLst>
            <pc:docMk/>
            <pc:sldMk cId="1545608796" sldId="279"/>
            <ac:spMk id="3" creationId="{701A1898-AE2C-5EAC-F537-DD990D93732E}"/>
          </ac:spMkLst>
        </pc:spChg>
      </pc:sldChg>
      <pc:sldChg chg="modSp">
        <pc:chgData name="Mia Gerber (STADIO - Centurion)" userId="S::miag@stadio.ac.za::d3f4434c-cc81-4823-ad51-d563427b1762" providerId="AD" clId="Web-{ED7AB239-8311-C62D-C794-735D896BDEDF}" dt="2024-05-06T09:01:47.293" v="425" actId="14100"/>
        <pc:sldMkLst>
          <pc:docMk/>
          <pc:sldMk cId="4226848812" sldId="280"/>
        </pc:sldMkLst>
        <pc:spChg chg="mod">
          <ac:chgData name="Mia Gerber (STADIO - Centurion)" userId="S::miag@stadio.ac.za::d3f4434c-cc81-4823-ad51-d563427b1762" providerId="AD" clId="Web-{ED7AB239-8311-C62D-C794-735D896BDEDF}" dt="2024-05-06T09:01:47.293" v="425" actId="14100"/>
          <ac:spMkLst>
            <pc:docMk/>
            <pc:sldMk cId="4226848812" sldId="280"/>
            <ac:spMk id="3" creationId="{701A1898-AE2C-5EAC-F537-DD990D93732E}"/>
          </ac:spMkLst>
        </pc:spChg>
      </pc:sldChg>
      <pc:sldChg chg="modSp">
        <pc:chgData name="Mia Gerber (STADIO - Centurion)" userId="S::miag@stadio.ac.za::d3f4434c-cc81-4823-ad51-d563427b1762" providerId="AD" clId="Web-{ED7AB239-8311-C62D-C794-735D896BDEDF}" dt="2024-05-06T09:03:27.639" v="527" actId="20577"/>
        <pc:sldMkLst>
          <pc:docMk/>
          <pc:sldMk cId="3371704191" sldId="281"/>
        </pc:sldMkLst>
        <pc:spChg chg="mod">
          <ac:chgData name="Mia Gerber (STADIO - Centurion)" userId="S::miag@stadio.ac.za::d3f4434c-cc81-4823-ad51-d563427b1762" providerId="AD" clId="Web-{ED7AB239-8311-C62D-C794-735D896BDEDF}" dt="2024-05-06T09:03:27.639" v="527" actId="20577"/>
          <ac:spMkLst>
            <pc:docMk/>
            <pc:sldMk cId="3371704191" sldId="281"/>
            <ac:spMk id="3" creationId="{701A1898-AE2C-5EAC-F537-DD990D93732E}"/>
          </ac:spMkLst>
        </pc:spChg>
      </pc:sldChg>
      <pc:sldChg chg="addSp delSp modSp new">
        <pc:chgData name="Mia Gerber (STADIO - Centurion)" userId="S::miag@stadio.ac.za::d3f4434c-cc81-4823-ad51-d563427b1762" providerId="AD" clId="Web-{ED7AB239-8311-C62D-C794-735D896BDEDF}" dt="2024-05-06T09:03:42.624" v="529" actId="1076"/>
        <pc:sldMkLst>
          <pc:docMk/>
          <pc:sldMk cId="2570674073" sldId="288"/>
        </pc:sldMkLst>
        <pc:spChg chg="mod">
          <ac:chgData name="Mia Gerber (STADIO - Centurion)" userId="S::miag@stadio.ac.za::d3f4434c-cc81-4823-ad51-d563427b1762" providerId="AD" clId="Web-{ED7AB239-8311-C62D-C794-735D896BDEDF}" dt="2024-05-06T09:01:55.230" v="432" actId="20577"/>
          <ac:spMkLst>
            <pc:docMk/>
            <pc:sldMk cId="2570674073" sldId="288"/>
            <ac:spMk id="2" creationId="{A427FE94-6E9E-887B-162D-2E0AD1FE0F1E}"/>
          </ac:spMkLst>
        </pc:spChg>
        <pc:spChg chg="del">
          <ac:chgData name="Mia Gerber (STADIO - Centurion)" userId="S::miag@stadio.ac.za::d3f4434c-cc81-4823-ad51-d563427b1762" providerId="AD" clId="Web-{ED7AB239-8311-C62D-C794-735D896BDEDF}" dt="2024-05-06T09:02:12.700" v="433"/>
          <ac:spMkLst>
            <pc:docMk/>
            <pc:sldMk cId="2570674073" sldId="288"/>
            <ac:spMk id="3" creationId="{59342A71-4925-62E6-B06F-195A5F80BC57}"/>
          </ac:spMkLst>
        </pc:spChg>
        <pc:picChg chg="add mod ord">
          <ac:chgData name="Mia Gerber (STADIO - Centurion)" userId="S::miag@stadio.ac.za::d3f4434c-cc81-4823-ad51-d563427b1762" providerId="AD" clId="Web-{ED7AB239-8311-C62D-C794-735D896BDEDF}" dt="2024-05-06T09:03:42.624" v="529" actId="1076"/>
          <ac:picMkLst>
            <pc:docMk/>
            <pc:sldMk cId="2570674073" sldId="288"/>
            <ac:picMk id="4" creationId="{360EF5D3-E6A5-5014-9D69-F264384BA0FC}"/>
          </ac:picMkLst>
        </pc:picChg>
      </pc:sldChg>
    </pc:docChg>
  </pc:docChgLst>
  <pc:docChgLst>
    <pc:chgData name="Mia Gerber (STADIO - Centurion)" userId="S::miag@stadio.ac.za::d3f4434c-cc81-4823-ad51-d563427b1762" providerId="AD" clId="Web-{4D047D33-F45B-7623-52F6-1EE9A8A3B0F7}"/>
    <pc:docChg chg="modSld">
      <pc:chgData name="Mia Gerber (STADIO - Centurion)" userId="S::miag@stadio.ac.za::d3f4434c-cc81-4823-ad51-d563427b1762" providerId="AD" clId="Web-{4D047D33-F45B-7623-52F6-1EE9A8A3B0F7}" dt="2024-04-05T05:53:05.130" v="6" actId="20577"/>
      <pc:docMkLst>
        <pc:docMk/>
      </pc:docMkLst>
      <pc:sldChg chg="modSp">
        <pc:chgData name="Mia Gerber (STADIO - Centurion)" userId="S::miag@stadio.ac.za::d3f4434c-cc81-4823-ad51-d563427b1762" providerId="AD" clId="Web-{4D047D33-F45B-7623-52F6-1EE9A8A3B0F7}" dt="2024-04-05T05:53:05.130" v="6" actId="20577"/>
        <pc:sldMkLst>
          <pc:docMk/>
          <pc:sldMk cId="2304309084" sldId="275"/>
        </pc:sldMkLst>
        <pc:spChg chg="mod">
          <ac:chgData name="Mia Gerber (STADIO - Centurion)" userId="S::miag@stadio.ac.za::d3f4434c-cc81-4823-ad51-d563427b1762" providerId="AD" clId="Web-{4D047D33-F45B-7623-52F6-1EE9A8A3B0F7}" dt="2024-04-05T05:53:05.130" v="6" actId="20577"/>
          <ac:spMkLst>
            <pc:docMk/>
            <pc:sldMk cId="2304309084" sldId="275"/>
            <ac:spMk id="3" creationId="{028B02EA-509E-2DD1-5CBE-F6BC9E1F9C64}"/>
          </ac:spMkLst>
        </pc:spChg>
      </pc:sldChg>
      <pc:sldChg chg="modSp">
        <pc:chgData name="Mia Gerber (STADIO - Centurion)" userId="S::miag@stadio.ac.za::d3f4434c-cc81-4823-ad51-d563427b1762" providerId="AD" clId="Web-{4D047D33-F45B-7623-52F6-1EE9A8A3B0F7}" dt="2024-04-05T05:52:24.910" v="0" actId="20577"/>
        <pc:sldMkLst>
          <pc:docMk/>
          <pc:sldMk cId="571009592" sldId="276"/>
        </pc:sldMkLst>
        <pc:spChg chg="mod">
          <ac:chgData name="Mia Gerber (STADIO - Centurion)" userId="S::miag@stadio.ac.za::d3f4434c-cc81-4823-ad51-d563427b1762" providerId="AD" clId="Web-{4D047D33-F45B-7623-52F6-1EE9A8A3B0F7}" dt="2024-04-05T05:52:24.910" v="0" actId="20577"/>
          <ac:spMkLst>
            <pc:docMk/>
            <pc:sldMk cId="571009592" sldId="276"/>
            <ac:spMk id="3" creationId="{028B02EA-509E-2DD1-5CBE-F6BC9E1F9C64}"/>
          </ac:spMkLst>
        </pc:spChg>
      </pc:sldChg>
    </pc:docChg>
  </pc:docChgLst>
  <pc:docChgLst>
    <pc:chgData name="Mia Gerber (STADIO - Centurion)" userId="S::miag@stadio.ac.za::d3f4434c-cc81-4823-ad51-d563427b1762" providerId="AD" clId="Web-{847F5598-C1F0-70A2-DC04-9964251014BF}"/>
    <pc:docChg chg="addSld modSld">
      <pc:chgData name="Mia Gerber (STADIO - Centurion)" userId="S::miag@stadio.ac.za::d3f4434c-cc81-4823-ad51-d563427b1762" providerId="AD" clId="Web-{847F5598-C1F0-70A2-DC04-9964251014BF}" dt="2024-02-05T06:52:33.257" v="1443" actId="20577"/>
      <pc:docMkLst>
        <pc:docMk/>
      </pc:docMkLst>
      <pc:sldChg chg="modSp">
        <pc:chgData name="Mia Gerber (STADIO - Centurion)" userId="S::miag@stadio.ac.za::d3f4434c-cc81-4823-ad51-d563427b1762" providerId="AD" clId="Web-{847F5598-C1F0-70A2-DC04-9964251014BF}" dt="2024-02-05T06:12:56.894" v="128" actId="20577"/>
        <pc:sldMkLst>
          <pc:docMk/>
          <pc:sldMk cId="3656451151" sldId="266"/>
        </pc:sldMkLst>
        <pc:spChg chg="mod">
          <ac:chgData name="Mia Gerber (STADIO - Centurion)" userId="S::miag@stadio.ac.za::d3f4434c-cc81-4823-ad51-d563427b1762" providerId="AD" clId="Web-{847F5598-C1F0-70A2-DC04-9964251014BF}" dt="2024-02-05T06:08:50.952" v="3" actId="20577"/>
          <ac:spMkLst>
            <pc:docMk/>
            <pc:sldMk cId="3656451151" sldId="266"/>
            <ac:spMk id="2" creationId="{F488E935-76E5-4600-88F1-8D1D7D7AF1C2}"/>
          </ac:spMkLst>
        </pc:spChg>
        <pc:spChg chg="mod">
          <ac:chgData name="Mia Gerber (STADIO - Centurion)" userId="S::miag@stadio.ac.za::d3f4434c-cc81-4823-ad51-d563427b1762" providerId="AD" clId="Web-{847F5598-C1F0-70A2-DC04-9964251014BF}" dt="2024-02-05T06:12:56.894" v="128" actId="20577"/>
          <ac:spMkLst>
            <pc:docMk/>
            <pc:sldMk cId="3656451151" sldId="266"/>
            <ac:spMk id="3" creationId="{C1F21499-796C-4B48-A8CD-070B8346CCBD}"/>
          </ac:spMkLst>
        </pc:spChg>
      </pc:sldChg>
      <pc:sldChg chg="addSp delSp modSp">
        <pc:chgData name="Mia Gerber (STADIO - Centurion)" userId="S::miag@stadio.ac.za::d3f4434c-cc81-4823-ad51-d563427b1762" providerId="AD" clId="Web-{847F5598-C1F0-70A2-DC04-9964251014BF}" dt="2024-02-05T06:29:09.727" v="773" actId="20577"/>
        <pc:sldMkLst>
          <pc:docMk/>
          <pc:sldMk cId="3990982004" sldId="267"/>
        </pc:sldMkLst>
        <pc:spChg chg="mod">
          <ac:chgData name="Mia Gerber (STADIO - Centurion)" userId="S::miag@stadio.ac.za::d3f4434c-cc81-4823-ad51-d563427b1762" providerId="AD" clId="Web-{847F5598-C1F0-70A2-DC04-9964251014BF}" dt="2024-02-05T06:11:26.111" v="46" actId="20577"/>
          <ac:spMkLst>
            <pc:docMk/>
            <pc:sldMk cId="3990982004" sldId="267"/>
            <ac:spMk id="2" creationId="{CF304153-0B93-40C6-9F73-9FD1EA099EE6}"/>
          </ac:spMkLst>
        </pc:spChg>
        <pc:spChg chg="add mod">
          <ac:chgData name="Mia Gerber (STADIO - Centurion)" userId="S::miag@stadio.ac.za::d3f4434c-cc81-4823-ad51-d563427b1762" providerId="AD" clId="Web-{847F5598-C1F0-70A2-DC04-9964251014BF}" dt="2024-02-05T06:29:09.727" v="773" actId="20577"/>
          <ac:spMkLst>
            <pc:docMk/>
            <pc:sldMk cId="3990982004" sldId="267"/>
            <ac:spMk id="4" creationId="{91E1A2CC-CAD7-5D11-0CF9-F1F5CD97ED0D}"/>
          </ac:spMkLst>
        </pc:spChg>
        <pc:spChg chg="del">
          <ac:chgData name="Mia Gerber (STADIO - Centurion)" userId="S::miag@stadio.ac.za::d3f4434c-cc81-4823-ad51-d563427b1762" providerId="AD" clId="Web-{847F5598-C1F0-70A2-DC04-9964251014BF}" dt="2024-02-05T06:09:51.328" v="18"/>
          <ac:spMkLst>
            <pc:docMk/>
            <pc:sldMk cId="3990982004" sldId="267"/>
            <ac:spMk id="6" creationId="{C8BDFA6C-C96F-4F5B-AFE8-4F95FEE8CDFE}"/>
          </ac:spMkLst>
        </pc:spChg>
        <pc:spChg chg="del">
          <ac:chgData name="Mia Gerber (STADIO - Centurion)" userId="S::miag@stadio.ac.za::d3f4434c-cc81-4823-ad51-d563427b1762" providerId="AD" clId="Web-{847F5598-C1F0-70A2-DC04-9964251014BF}" dt="2024-02-05T06:10:39.532" v="28"/>
          <ac:spMkLst>
            <pc:docMk/>
            <pc:sldMk cId="3990982004" sldId="267"/>
            <ac:spMk id="7" creationId="{74A94B73-C6D2-48C3-9E04-BDA3FB245D6C}"/>
          </ac:spMkLst>
        </pc:spChg>
        <pc:picChg chg="del">
          <ac:chgData name="Mia Gerber (STADIO - Centurion)" userId="S::miag@stadio.ac.za::d3f4434c-cc81-4823-ad51-d563427b1762" providerId="AD" clId="Web-{847F5598-C1F0-70A2-DC04-9964251014BF}" dt="2024-02-05T06:09:51.328" v="18"/>
          <ac:picMkLst>
            <pc:docMk/>
            <pc:sldMk cId="3990982004" sldId="267"/>
            <ac:picMk id="5" creationId="{315E9A25-FCB2-4859-BE4E-36C691D9975C}"/>
          </ac:picMkLst>
        </pc:picChg>
      </pc:sldChg>
      <pc:sldChg chg="modSp new">
        <pc:chgData name="Mia Gerber (STADIO - Centurion)" userId="S::miag@stadio.ac.za::d3f4434c-cc81-4823-ad51-d563427b1762" providerId="AD" clId="Web-{847F5598-C1F0-70A2-DC04-9964251014BF}" dt="2024-02-05T06:19:45.309" v="327" actId="20577"/>
        <pc:sldMkLst>
          <pc:docMk/>
          <pc:sldMk cId="1268552804" sldId="269"/>
        </pc:sldMkLst>
        <pc:spChg chg="mod">
          <ac:chgData name="Mia Gerber (STADIO - Centurion)" userId="S::miag@stadio.ac.za::d3f4434c-cc81-4823-ad51-d563427b1762" providerId="AD" clId="Web-{847F5598-C1F0-70A2-DC04-9964251014BF}" dt="2024-02-05T06:13:45.333" v="190" actId="20577"/>
          <ac:spMkLst>
            <pc:docMk/>
            <pc:sldMk cId="1268552804" sldId="269"/>
            <ac:spMk id="2" creationId="{83990F5B-1A9B-C7DE-CFC6-EA6A151C9873}"/>
          </ac:spMkLst>
        </pc:spChg>
        <pc:spChg chg="mod">
          <ac:chgData name="Mia Gerber (STADIO - Centurion)" userId="S::miag@stadio.ac.za::d3f4434c-cc81-4823-ad51-d563427b1762" providerId="AD" clId="Web-{847F5598-C1F0-70A2-DC04-9964251014BF}" dt="2024-02-05T06:19:45.309" v="327" actId="20577"/>
          <ac:spMkLst>
            <pc:docMk/>
            <pc:sldMk cId="1268552804" sldId="269"/>
            <ac:spMk id="3" creationId="{A7017CB6-8106-B653-75C6-78EB0DEE2036}"/>
          </ac:spMkLst>
        </pc:spChg>
      </pc:sldChg>
      <pc:sldChg chg="modSp new">
        <pc:chgData name="Mia Gerber (STADIO - Centurion)" userId="S::miag@stadio.ac.za::d3f4434c-cc81-4823-ad51-d563427b1762" providerId="AD" clId="Web-{847F5598-C1F0-70A2-DC04-9964251014BF}" dt="2024-02-05T06:43:17.573" v="1372" actId="20577"/>
        <pc:sldMkLst>
          <pc:docMk/>
          <pc:sldMk cId="2039666279" sldId="270"/>
        </pc:sldMkLst>
        <pc:spChg chg="mod">
          <ac:chgData name="Mia Gerber (STADIO - Centurion)" userId="S::miag@stadio.ac.za::d3f4434c-cc81-4823-ad51-d563427b1762" providerId="AD" clId="Web-{847F5598-C1F0-70A2-DC04-9964251014BF}" dt="2024-02-05T06:13:54.364" v="198" actId="20577"/>
          <ac:spMkLst>
            <pc:docMk/>
            <pc:sldMk cId="2039666279" sldId="270"/>
            <ac:spMk id="2" creationId="{B1BB80E6-B1AB-10E2-D183-90DB1EEC634F}"/>
          </ac:spMkLst>
        </pc:spChg>
        <pc:spChg chg="mod">
          <ac:chgData name="Mia Gerber (STADIO - Centurion)" userId="S::miag@stadio.ac.za::d3f4434c-cc81-4823-ad51-d563427b1762" providerId="AD" clId="Web-{847F5598-C1F0-70A2-DC04-9964251014BF}" dt="2024-02-05T06:43:17.573" v="1372" actId="20577"/>
          <ac:spMkLst>
            <pc:docMk/>
            <pc:sldMk cId="2039666279" sldId="270"/>
            <ac:spMk id="3" creationId="{4AE2648F-A68E-229A-F4D7-13A1E44B7C64}"/>
          </ac:spMkLst>
        </pc:spChg>
      </pc:sldChg>
      <pc:sldChg chg="modSp new">
        <pc:chgData name="Mia Gerber (STADIO - Centurion)" userId="S::miag@stadio.ac.za::d3f4434c-cc81-4823-ad51-d563427b1762" providerId="AD" clId="Web-{847F5598-C1F0-70A2-DC04-9964251014BF}" dt="2024-02-05T06:52:33.257" v="1443" actId="20577"/>
        <pc:sldMkLst>
          <pc:docMk/>
          <pc:sldMk cId="828333191" sldId="271"/>
        </pc:sldMkLst>
        <pc:spChg chg="mod">
          <ac:chgData name="Mia Gerber (STADIO - Centurion)" userId="S::miag@stadio.ac.za::d3f4434c-cc81-4823-ad51-d563427b1762" providerId="AD" clId="Web-{847F5598-C1F0-70A2-DC04-9964251014BF}" dt="2024-02-05T06:14:05.396" v="208" actId="20577"/>
          <ac:spMkLst>
            <pc:docMk/>
            <pc:sldMk cId="828333191" sldId="271"/>
            <ac:spMk id="2" creationId="{8212C9F7-F8F6-F26B-65E5-256BB4B42404}"/>
          </ac:spMkLst>
        </pc:spChg>
        <pc:spChg chg="mod">
          <ac:chgData name="Mia Gerber (STADIO - Centurion)" userId="S::miag@stadio.ac.za::d3f4434c-cc81-4823-ad51-d563427b1762" providerId="AD" clId="Web-{847F5598-C1F0-70A2-DC04-9964251014BF}" dt="2024-02-05T06:52:33.257" v="1443" actId="20577"/>
          <ac:spMkLst>
            <pc:docMk/>
            <pc:sldMk cId="828333191" sldId="271"/>
            <ac:spMk id="3" creationId="{AB3E16BF-47C3-0BDF-6D74-36F37BD5F138}"/>
          </ac:spMkLst>
        </pc:spChg>
      </pc:sldChg>
      <pc:sldChg chg="addSp delSp modSp new">
        <pc:chgData name="Mia Gerber (STADIO - Centurion)" userId="S::miag@stadio.ac.za::d3f4434c-cc81-4823-ad51-d563427b1762" providerId="AD" clId="Web-{847F5598-C1F0-70A2-DC04-9964251014BF}" dt="2024-02-05T06:41:28.790" v="1365"/>
        <pc:sldMkLst>
          <pc:docMk/>
          <pc:sldMk cId="141964732" sldId="272"/>
        </pc:sldMkLst>
        <pc:spChg chg="mod">
          <ac:chgData name="Mia Gerber (STADIO - Centurion)" userId="S::miag@stadio.ac.za::d3f4434c-cc81-4823-ad51-d563427b1762" providerId="AD" clId="Web-{847F5598-C1F0-70A2-DC04-9964251014BF}" dt="2024-02-05T06:32:55.920" v="975"/>
          <ac:spMkLst>
            <pc:docMk/>
            <pc:sldMk cId="141964732" sldId="272"/>
            <ac:spMk id="2" creationId="{38875EF6-635A-E13D-419C-B704DE6762E0}"/>
          </ac:spMkLst>
        </pc:spChg>
        <pc:spChg chg="add del">
          <ac:chgData name="Mia Gerber (STADIO - Centurion)" userId="S::miag@stadio.ac.za::d3f4434c-cc81-4823-ad51-d563427b1762" providerId="AD" clId="Web-{847F5598-C1F0-70A2-DC04-9964251014BF}" dt="2024-02-05T06:32:51.091" v="974"/>
          <ac:spMkLst>
            <pc:docMk/>
            <pc:sldMk cId="141964732" sldId="272"/>
            <ac:spMk id="3" creationId="{46101313-05CB-32EB-9644-44B06BD486A4}"/>
          </ac:spMkLst>
        </pc:spChg>
        <pc:spChg chg="add mod">
          <ac:chgData name="Mia Gerber (STADIO - Centurion)" userId="S::miag@stadio.ac.za::d3f4434c-cc81-4823-ad51-d563427b1762" providerId="AD" clId="Web-{847F5598-C1F0-70A2-DC04-9964251014BF}" dt="2024-02-05T06:39:15.256" v="1283" actId="20577"/>
          <ac:spMkLst>
            <pc:docMk/>
            <pc:sldMk cId="141964732" sldId="272"/>
            <ac:spMk id="7" creationId="{66260298-E31D-D248-B7C3-8F501DBE5C36}"/>
          </ac:spMkLst>
        </pc:spChg>
        <pc:graphicFrameChg chg="add mod modGraphic">
          <ac:chgData name="Mia Gerber (STADIO - Centurion)" userId="S::miag@stadio.ac.za::d3f4434c-cc81-4823-ad51-d563427b1762" providerId="AD" clId="Web-{847F5598-C1F0-70A2-DC04-9964251014BF}" dt="2024-02-05T06:41:28.790" v="1365"/>
          <ac:graphicFrameMkLst>
            <pc:docMk/>
            <pc:sldMk cId="141964732" sldId="272"/>
            <ac:graphicFrameMk id="5" creationId="{1CD255AC-9911-D710-C323-8442661722D1}"/>
          </ac:graphicFrameMkLst>
        </pc:graphicFrameChg>
      </pc:sldChg>
      <pc:sldChg chg="modSp new">
        <pc:chgData name="Mia Gerber (STADIO - Centurion)" userId="S::miag@stadio.ac.za::d3f4434c-cc81-4823-ad51-d563427b1762" providerId="AD" clId="Web-{847F5598-C1F0-70A2-DC04-9964251014BF}" dt="2024-02-05T06:30:31.198" v="899" actId="20577"/>
        <pc:sldMkLst>
          <pc:docMk/>
          <pc:sldMk cId="990029053" sldId="273"/>
        </pc:sldMkLst>
        <pc:spChg chg="mod">
          <ac:chgData name="Mia Gerber (STADIO - Centurion)" userId="S::miag@stadio.ac.za::d3f4434c-cc81-4823-ad51-d563427b1762" providerId="AD" clId="Web-{847F5598-C1F0-70A2-DC04-9964251014BF}" dt="2024-02-05T06:29:22.603" v="788" actId="20577"/>
          <ac:spMkLst>
            <pc:docMk/>
            <pc:sldMk cId="990029053" sldId="273"/>
            <ac:spMk id="2" creationId="{88EC70B1-C568-95A7-9E04-2A1A518726F8}"/>
          </ac:spMkLst>
        </pc:spChg>
        <pc:spChg chg="mod">
          <ac:chgData name="Mia Gerber (STADIO - Centurion)" userId="S::miag@stadio.ac.za::d3f4434c-cc81-4823-ad51-d563427b1762" providerId="AD" clId="Web-{847F5598-C1F0-70A2-DC04-9964251014BF}" dt="2024-02-05T06:30:31.198" v="899" actId="20577"/>
          <ac:spMkLst>
            <pc:docMk/>
            <pc:sldMk cId="990029053" sldId="273"/>
            <ac:spMk id="3" creationId="{15FF2BFD-D135-1AF6-CDD6-8CE7D4EF94CE}"/>
          </ac:spMkLst>
        </pc:spChg>
      </pc:sldChg>
      <pc:sldChg chg="addSp delSp modSp new">
        <pc:chgData name="Mia Gerber (STADIO - Centurion)" userId="S::miag@stadio.ac.za::d3f4434c-cc81-4823-ad51-d563427b1762" providerId="AD" clId="Web-{847F5598-C1F0-70A2-DC04-9964251014BF}" dt="2024-02-05T06:33:32.077" v="998"/>
        <pc:sldMkLst>
          <pc:docMk/>
          <pc:sldMk cId="200809142" sldId="274"/>
        </pc:sldMkLst>
        <pc:spChg chg="mod">
          <ac:chgData name="Mia Gerber (STADIO - Centurion)" userId="S::miag@stadio.ac.za::d3f4434c-cc81-4823-ad51-d563427b1762" providerId="AD" clId="Web-{847F5598-C1F0-70A2-DC04-9964251014BF}" dt="2024-02-05T06:14:42.178" v="247" actId="20577"/>
          <ac:spMkLst>
            <pc:docMk/>
            <pc:sldMk cId="200809142" sldId="274"/>
            <ac:spMk id="2" creationId="{21AB6FC5-E65E-0A88-8EB6-1D2FECDC090A}"/>
          </ac:spMkLst>
        </pc:spChg>
        <pc:spChg chg="del">
          <ac:chgData name="Mia Gerber (STADIO - Centurion)" userId="S::miag@stadio.ac.za::d3f4434c-cc81-4823-ad51-d563427b1762" providerId="AD" clId="Web-{847F5598-C1F0-70A2-DC04-9964251014BF}" dt="2024-02-05T06:22:07.578" v="433"/>
          <ac:spMkLst>
            <pc:docMk/>
            <pc:sldMk cId="200809142" sldId="274"/>
            <ac:spMk id="3" creationId="{90B965BE-370A-2C91-4745-EA57F2F438BA}"/>
          </ac:spMkLst>
        </pc:spChg>
        <pc:spChg chg="add del mod">
          <ac:chgData name="Mia Gerber (STADIO - Centurion)" userId="S::miag@stadio.ac.za::d3f4434c-cc81-4823-ad51-d563427b1762" providerId="AD" clId="Web-{847F5598-C1F0-70A2-DC04-9964251014BF}" dt="2024-02-05T06:33:19.639" v="979"/>
          <ac:spMkLst>
            <pc:docMk/>
            <pc:sldMk cId="200809142" sldId="274"/>
            <ac:spMk id="6" creationId="{DD311D54-0024-F1A6-39BB-4AF6E3F88AAC}"/>
          </ac:spMkLst>
        </pc:spChg>
        <pc:graphicFrameChg chg="add del mod ord modGraphic">
          <ac:chgData name="Mia Gerber (STADIO - Centurion)" userId="S::miag@stadio.ac.za::d3f4434c-cc81-4823-ad51-d563427b1762" providerId="AD" clId="Web-{847F5598-C1F0-70A2-DC04-9964251014BF}" dt="2024-02-05T06:33:15.451" v="977"/>
          <ac:graphicFrameMkLst>
            <pc:docMk/>
            <pc:sldMk cId="200809142" sldId="274"/>
            <ac:graphicFrameMk id="4" creationId="{83B2759D-6244-A56F-61FF-99CACFD87622}"/>
          </ac:graphicFrameMkLst>
        </pc:graphicFrameChg>
        <pc:graphicFrameChg chg="add mod modGraphic">
          <ac:chgData name="Mia Gerber (STADIO - Centurion)" userId="S::miag@stadio.ac.za::d3f4434c-cc81-4823-ad51-d563427b1762" providerId="AD" clId="Web-{847F5598-C1F0-70A2-DC04-9964251014BF}" dt="2024-02-05T06:33:32.077" v="998"/>
          <ac:graphicFrameMkLst>
            <pc:docMk/>
            <pc:sldMk cId="200809142" sldId="274"/>
            <ac:graphicFrameMk id="8" creationId="{705906A3-B8F7-EBE0-6DBC-C3FB71EB98EF}"/>
          </ac:graphicFrameMkLst>
        </pc:graphicFrameChg>
      </pc:sldChg>
      <pc:sldChg chg="modSp add replId">
        <pc:chgData name="Mia Gerber (STADIO - Centurion)" userId="S::miag@stadio.ac.za::d3f4434c-cc81-4823-ad51-d563427b1762" providerId="AD" clId="Web-{847F5598-C1F0-70A2-DC04-9964251014BF}" dt="2024-02-05T06:21:47.077" v="432" actId="20577"/>
        <pc:sldMkLst>
          <pc:docMk/>
          <pc:sldMk cId="1909704959" sldId="275"/>
        </pc:sldMkLst>
        <pc:spChg chg="mod">
          <ac:chgData name="Mia Gerber (STADIO - Centurion)" userId="S::miag@stadio.ac.za::d3f4434c-cc81-4823-ad51-d563427b1762" providerId="AD" clId="Web-{847F5598-C1F0-70A2-DC04-9964251014BF}" dt="2024-02-05T06:21:47.077" v="432" actId="20577"/>
          <ac:spMkLst>
            <pc:docMk/>
            <pc:sldMk cId="1909704959" sldId="275"/>
            <ac:spMk id="3" creationId="{A7017CB6-8106-B653-75C6-78EB0DEE2036}"/>
          </ac:spMkLst>
        </pc:spChg>
      </pc:sldChg>
    </pc:docChg>
  </pc:docChgLst>
  <pc:docChgLst>
    <pc:chgData name="Mia Gerber (STADIO - Centurion)" userId="S::miag@stadio.ac.za::d3f4434c-cc81-4823-ad51-d563427b1762" providerId="AD" clId="Web-{A71D547B-C55D-EAE1-C9A1-9F4F9A0766DA}"/>
    <pc:docChg chg="addSld modSld sldOrd">
      <pc:chgData name="Mia Gerber (STADIO - Centurion)" userId="S::miag@stadio.ac.za::d3f4434c-cc81-4823-ad51-d563427b1762" providerId="AD" clId="Web-{A71D547B-C55D-EAE1-C9A1-9F4F9A0766DA}" dt="2024-04-07T17:10:14.588" v="1032" actId="20577"/>
      <pc:docMkLst>
        <pc:docMk/>
      </pc:docMkLst>
      <pc:sldChg chg="modSp">
        <pc:chgData name="Mia Gerber (STADIO - Centurion)" userId="S::miag@stadio.ac.za::d3f4434c-cc81-4823-ad51-d563427b1762" providerId="AD" clId="Web-{A71D547B-C55D-EAE1-C9A1-9F4F9A0766DA}" dt="2024-04-07T16:57:30.879" v="763" actId="14100"/>
        <pc:sldMkLst>
          <pc:docMk/>
          <pc:sldMk cId="1793031880" sldId="270"/>
        </pc:sldMkLst>
        <pc:spChg chg="mod">
          <ac:chgData name="Mia Gerber (STADIO - Centurion)" userId="S::miag@stadio.ac.za::d3f4434c-cc81-4823-ad51-d563427b1762" providerId="AD" clId="Web-{A71D547B-C55D-EAE1-C9A1-9F4F9A0766DA}" dt="2024-04-07T09:33:39.306" v="43" actId="20577"/>
          <ac:spMkLst>
            <pc:docMk/>
            <pc:sldMk cId="1793031880" sldId="270"/>
            <ac:spMk id="2" creationId="{E15E1799-0336-88DA-165B-33E6CAB91CB7}"/>
          </ac:spMkLst>
        </pc:spChg>
        <pc:spChg chg="mod">
          <ac:chgData name="Mia Gerber (STADIO - Centurion)" userId="S::miag@stadio.ac.za::d3f4434c-cc81-4823-ad51-d563427b1762" providerId="AD" clId="Web-{A71D547B-C55D-EAE1-C9A1-9F4F9A0766DA}" dt="2024-04-07T16:57:30.879" v="763" actId="14100"/>
          <ac:spMkLst>
            <pc:docMk/>
            <pc:sldMk cId="1793031880" sldId="270"/>
            <ac:spMk id="3" creationId="{028B02EA-509E-2DD1-5CBE-F6BC9E1F9C64}"/>
          </ac:spMkLst>
        </pc:spChg>
      </pc:sldChg>
      <pc:sldChg chg="addSp delSp modSp delAnim">
        <pc:chgData name="Mia Gerber (STADIO - Centurion)" userId="S::miag@stadio.ac.za::d3f4434c-cc81-4823-ad51-d563427b1762" providerId="AD" clId="Web-{A71D547B-C55D-EAE1-C9A1-9F4F9A0766DA}" dt="2024-04-07T17:07:40.927" v="982" actId="1076"/>
        <pc:sldMkLst>
          <pc:docMk/>
          <pc:sldMk cId="1539739643" sldId="271"/>
        </pc:sldMkLst>
        <pc:spChg chg="mod">
          <ac:chgData name="Mia Gerber (STADIO - Centurion)" userId="S::miag@stadio.ac.za::d3f4434c-cc81-4823-ad51-d563427b1762" providerId="AD" clId="Web-{A71D547B-C55D-EAE1-C9A1-9F4F9A0766DA}" dt="2024-04-07T17:07:17.036" v="976" actId="20577"/>
          <ac:spMkLst>
            <pc:docMk/>
            <pc:sldMk cId="1539739643" sldId="271"/>
            <ac:spMk id="2" creationId="{E15E1799-0336-88DA-165B-33E6CAB91CB7}"/>
          </ac:spMkLst>
        </pc:spChg>
        <pc:spChg chg="del mod">
          <ac:chgData name="Mia Gerber (STADIO - Centurion)" userId="S::miag@stadio.ac.za::d3f4434c-cc81-4823-ad51-d563427b1762" providerId="AD" clId="Web-{A71D547B-C55D-EAE1-C9A1-9F4F9A0766DA}" dt="2024-04-07T17:05:46.440" v="934"/>
          <ac:spMkLst>
            <pc:docMk/>
            <pc:sldMk cId="1539739643" sldId="271"/>
            <ac:spMk id="3" creationId="{028B02EA-509E-2DD1-5CBE-F6BC9E1F9C64}"/>
          </ac:spMkLst>
        </pc:spChg>
        <pc:picChg chg="add mod ord modCrop">
          <ac:chgData name="Mia Gerber (STADIO - Centurion)" userId="S::miag@stadio.ac.za::d3f4434c-cc81-4823-ad51-d563427b1762" providerId="AD" clId="Web-{A71D547B-C55D-EAE1-C9A1-9F4F9A0766DA}" dt="2024-04-07T17:07:33.349" v="981" actId="14100"/>
          <ac:picMkLst>
            <pc:docMk/>
            <pc:sldMk cId="1539739643" sldId="271"/>
            <ac:picMk id="4" creationId="{F3A566E8-6A2A-E7CF-B77B-C4048A5E48C9}"/>
          </ac:picMkLst>
        </pc:picChg>
        <pc:picChg chg="add mod ord">
          <ac:chgData name="Mia Gerber (STADIO - Centurion)" userId="S::miag@stadio.ac.za::d3f4434c-cc81-4823-ad51-d563427b1762" providerId="AD" clId="Web-{A71D547B-C55D-EAE1-C9A1-9F4F9A0766DA}" dt="2024-04-07T17:07:40.927" v="982" actId="1076"/>
          <ac:picMkLst>
            <pc:docMk/>
            <pc:sldMk cId="1539739643" sldId="271"/>
            <ac:picMk id="5" creationId="{E2BC70D6-9C07-13BB-2FF5-90DE640A0A29}"/>
          </ac:picMkLst>
        </pc:picChg>
      </pc:sldChg>
      <pc:sldChg chg="modSp">
        <pc:chgData name="Mia Gerber (STADIO - Centurion)" userId="S::miag@stadio.ac.za::d3f4434c-cc81-4823-ad51-d563427b1762" providerId="AD" clId="Web-{A71D547B-C55D-EAE1-C9A1-9F4F9A0766DA}" dt="2024-04-07T17:10:14.588" v="1032" actId="20577"/>
        <pc:sldMkLst>
          <pc:docMk/>
          <pc:sldMk cId="91918549" sldId="272"/>
        </pc:sldMkLst>
        <pc:spChg chg="mod">
          <ac:chgData name="Mia Gerber (STADIO - Centurion)" userId="S::miag@stadio.ac.za::d3f4434c-cc81-4823-ad51-d563427b1762" providerId="AD" clId="Web-{A71D547B-C55D-EAE1-C9A1-9F4F9A0766DA}" dt="2024-04-07T09:39:38.738" v="412" actId="20577"/>
          <ac:spMkLst>
            <pc:docMk/>
            <pc:sldMk cId="91918549" sldId="272"/>
            <ac:spMk id="2" creationId="{E15E1799-0336-88DA-165B-33E6CAB91CB7}"/>
          </ac:spMkLst>
        </pc:spChg>
        <pc:spChg chg="mod">
          <ac:chgData name="Mia Gerber (STADIO - Centurion)" userId="S::miag@stadio.ac.za::d3f4434c-cc81-4823-ad51-d563427b1762" providerId="AD" clId="Web-{A71D547B-C55D-EAE1-C9A1-9F4F9A0766DA}" dt="2024-04-07T17:10:14.588" v="1032" actId="20577"/>
          <ac:spMkLst>
            <pc:docMk/>
            <pc:sldMk cId="91918549" sldId="272"/>
            <ac:spMk id="3" creationId="{028B02EA-509E-2DD1-5CBE-F6BC9E1F9C64}"/>
          </ac:spMkLst>
        </pc:spChg>
      </pc:sldChg>
      <pc:sldChg chg="modSp add replId">
        <pc:chgData name="Mia Gerber (STADIO - Centurion)" userId="S::miag@stadio.ac.za::d3f4434c-cc81-4823-ad51-d563427b1762" providerId="AD" clId="Web-{A71D547B-C55D-EAE1-C9A1-9F4F9A0766DA}" dt="2024-04-07T17:09:23.087" v="1027" actId="20577"/>
        <pc:sldMkLst>
          <pc:docMk/>
          <pc:sldMk cId="731838421" sldId="273"/>
        </pc:sldMkLst>
        <pc:spChg chg="mod">
          <ac:chgData name="Mia Gerber (STADIO - Centurion)" userId="S::miag@stadio.ac.za::d3f4434c-cc81-4823-ad51-d563427b1762" providerId="AD" clId="Web-{A71D547B-C55D-EAE1-C9A1-9F4F9A0766DA}" dt="2024-04-07T09:34:29.386" v="104" actId="20577"/>
          <ac:spMkLst>
            <pc:docMk/>
            <pc:sldMk cId="731838421" sldId="273"/>
            <ac:spMk id="2" creationId="{E15E1799-0336-88DA-165B-33E6CAB91CB7}"/>
          </ac:spMkLst>
        </pc:spChg>
        <pc:spChg chg="mod">
          <ac:chgData name="Mia Gerber (STADIO - Centurion)" userId="S::miag@stadio.ac.za::d3f4434c-cc81-4823-ad51-d563427b1762" providerId="AD" clId="Web-{A71D547B-C55D-EAE1-C9A1-9F4F9A0766DA}" dt="2024-04-07T17:09:23.087" v="1027" actId="20577"/>
          <ac:spMkLst>
            <pc:docMk/>
            <pc:sldMk cId="731838421" sldId="273"/>
            <ac:spMk id="3" creationId="{028B02EA-509E-2DD1-5CBE-F6BC9E1F9C64}"/>
          </ac:spMkLst>
        </pc:spChg>
      </pc:sldChg>
      <pc:sldChg chg="addSp modSp add ord replId">
        <pc:chgData name="Mia Gerber (STADIO - Centurion)" userId="S::miag@stadio.ac.za::d3f4434c-cc81-4823-ad51-d563427b1762" providerId="AD" clId="Web-{A71D547B-C55D-EAE1-C9A1-9F4F9A0766DA}" dt="2024-04-07T17:05:25.502" v="933" actId="1076"/>
        <pc:sldMkLst>
          <pc:docMk/>
          <pc:sldMk cId="1720483674" sldId="274"/>
        </pc:sldMkLst>
        <pc:spChg chg="mod">
          <ac:chgData name="Mia Gerber (STADIO - Centurion)" userId="S::miag@stadio.ac.za::d3f4434c-cc81-4823-ad51-d563427b1762" providerId="AD" clId="Web-{A71D547B-C55D-EAE1-C9A1-9F4F9A0766DA}" dt="2024-04-07T17:02:49.497" v="929" actId="20577"/>
          <ac:spMkLst>
            <pc:docMk/>
            <pc:sldMk cId="1720483674" sldId="274"/>
            <ac:spMk id="3" creationId="{028B02EA-509E-2DD1-5CBE-F6BC9E1F9C64}"/>
          </ac:spMkLst>
        </pc:spChg>
        <pc:picChg chg="add mod">
          <ac:chgData name="Mia Gerber (STADIO - Centurion)" userId="S::miag@stadio.ac.za::d3f4434c-cc81-4823-ad51-d563427b1762" providerId="AD" clId="Web-{A71D547B-C55D-EAE1-C9A1-9F4F9A0766DA}" dt="2024-04-07T17:05:25.502" v="933" actId="1076"/>
          <ac:picMkLst>
            <pc:docMk/>
            <pc:sldMk cId="1720483674" sldId="274"/>
            <ac:picMk id="4" creationId="{84BB8762-E675-D29E-785F-74C46A40D68C}"/>
          </ac:picMkLst>
        </pc:picChg>
      </pc:sldChg>
    </pc:docChg>
  </pc:docChgLst>
  <pc:docChgLst>
    <pc:chgData name="Mia Gerber (STADIO - Centurion)" userId="S::miag@stadio.ac.za::d3f4434c-cc81-4823-ad51-d563427b1762" providerId="AD" clId="Web-{9CBE32F9-FC75-99C6-4544-6D8ECBAF4919}"/>
    <pc:docChg chg="delSld modSld">
      <pc:chgData name="Mia Gerber (STADIO - Centurion)" userId="S::miag@stadio.ac.za::d3f4434c-cc81-4823-ad51-d563427b1762" providerId="AD" clId="Web-{9CBE32F9-FC75-99C6-4544-6D8ECBAF4919}" dt="2024-04-03T13:56:33.622" v="8" actId="20577"/>
      <pc:docMkLst>
        <pc:docMk/>
      </pc:docMkLst>
      <pc:sldChg chg="modSp">
        <pc:chgData name="Mia Gerber (STADIO - Centurion)" userId="S::miag@stadio.ac.za::d3f4434c-cc81-4823-ad51-d563427b1762" providerId="AD" clId="Web-{9CBE32F9-FC75-99C6-4544-6D8ECBAF4919}" dt="2024-04-03T13:56:17.543" v="0" actId="20577"/>
        <pc:sldMkLst>
          <pc:docMk/>
          <pc:sldMk cId="3656451151" sldId="266"/>
        </pc:sldMkLst>
        <pc:spChg chg="mod">
          <ac:chgData name="Mia Gerber (STADIO - Centurion)" userId="S::miag@stadio.ac.za::d3f4434c-cc81-4823-ad51-d563427b1762" providerId="AD" clId="Web-{9CBE32F9-FC75-99C6-4544-6D8ECBAF4919}" dt="2024-04-03T13:56:17.543" v="0" actId="20577"/>
          <ac:spMkLst>
            <pc:docMk/>
            <pc:sldMk cId="3656451151" sldId="266"/>
            <ac:spMk id="3" creationId="{C1F21499-796C-4B48-A8CD-070B8346CCBD}"/>
          </ac:spMkLst>
        </pc:spChg>
      </pc:sldChg>
      <pc:sldChg chg="modSp">
        <pc:chgData name="Mia Gerber (STADIO - Centurion)" userId="S::miag@stadio.ac.za::d3f4434c-cc81-4823-ad51-d563427b1762" providerId="AD" clId="Web-{9CBE32F9-FC75-99C6-4544-6D8ECBAF4919}" dt="2024-04-03T13:56:33.622" v="8" actId="20577"/>
        <pc:sldMkLst>
          <pc:docMk/>
          <pc:sldMk cId="4270310816" sldId="279"/>
        </pc:sldMkLst>
        <pc:spChg chg="mod">
          <ac:chgData name="Mia Gerber (STADIO - Centurion)" userId="S::miag@stadio.ac.za::d3f4434c-cc81-4823-ad51-d563427b1762" providerId="AD" clId="Web-{9CBE32F9-FC75-99C6-4544-6D8ECBAF4919}" dt="2024-04-03T13:56:33.622" v="8" actId="20577"/>
          <ac:spMkLst>
            <pc:docMk/>
            <pc:sldMk cId="4270310816" sldId="279"/>
            <ac:spMk id="2" creationId="{83990F5B-1A9B-C7DE-CFC6-EA6A151C9873}"/>
          </ac:spMkLst>
        </pc:spChg>
        <pc:spChg chg="mod">
          <ac:chgData name="Mia Gerber (STADIO - Centurion)" userId="S::miag@stadio.ac.za::d3f4434c-cc81-4823-ad51-d563427b1762" providerId="AD" clId="Web-{9CBE32F9-FC75-99C6-4544-6D8ECBAF4919}" dt="2024-04-03T13:56:30.497" v="7" actId="20577"/>
          <ac:spMkLst>
            <pc:docMk/>
            <pc:sldMk cId="4270310816" sldId="279"/>
            <ac:spMk id="5" creationId="{F0E410BB-7F0C-824A-D91E-533F35A1027E}"/>
          </ac:spMkLst>
        </pc:spChg>
      </pc:sldChg>
      <pc:sldChg chg="del">
        <pc:chgData name="Mia Gerber (STADIO - Centurion)" userId="S::miag@stadio.ac.za::d3f4434c-cc81-4823-ad51-d563427b1762" providerId="AD" clId="Web-{9CBE32F9-FC75-99C6-4544-6D8ECBAF4919}" dt="2024-04-03T13:56:27.903" v="6"/>
        <pc:sldMkLst>
          <pc:docMk/>
          <pc:sldMk cId="1125269428" sldId="280"/>
        </pc:sldMkLst>
      </pc:sldChg>
      <pc:sldChg chg="del">
        <pc:chgData name="Mia Gerber (STADIO - Centurion)" userId="S::miag@stadio.ac.za::d3f4434c-cc81-4823-ad51-d563427b1762" providerId="AD" clId="Web-{9CBE32F9-FC75-99C6-4544-6D8ECBAF4919}" dt="2024-04-03T13:56:27.887" v="1"/>
        <pc:sldMkLst>
          <pc:docMk/>
          <pc:sldMk cId="1447633131" sldId="284"/>
        </pc:sldMkLst>
      </pc:sldChg>
      <pc:sldChg chg="del">
        <pc:chgData name="Mia Gerber (STADIO - Centurion)" userId="S::miag@stadio.ac.za::d3f4434c-cc81-4823-ad51-d563427b1762" providerId="AD" clId="Web-{9CBE32F9-FC75-99C6-4544-6D8ECBAF4919}" dt="2024-04-03T13:56:27.903" v="3"/>
        <pc:sldMkLst>
          <pc:docMk/>
          <pc:sldMk cId="1776165959" sldId="285"/>
        </pc:sldMkLst>
      </pc:sldChg>
      <pc:sldChg chg="del">
        <pc:chgData name="Mia Gerber (STADIO - Centurion)" userId="S::miag@stadio.ac.za::d3f4434c-cc81-4823-ad51-d563427b1762" providerId="AD" clId="Web-{9CBE32F9-FC75-99C6-4544-6D8ECBAF4919}" dt="2024-04-03T13:56:27.903" v="4"/>
        <pc:sldMkLst>
          <pc:docMk/>
          <pc:sldMk cId="2401736848" sldId="286"/>
        </pc:sldMkLst>
      </pc:sldChg>
      <pc:sldChg chg="del">
        <pc:chgData name="Mia Gerber (STADIO - Centurion)" userId="S::miag@stadio.ac.za::d3f4434c-cc81-4823-ad51-d563427b1762" providerId="AD" clId="Web-{9CBE32F9-FC75-99C6-4544-6D8ECBAF4919}" dt="2024-04-03T13:56:27.903" v="2"/>
        <pc:sldMkLst>
          <pc:docMk/>
          <pc:sldMk cId="2463223393" sldId="287"/>
        </pc:sldMkLst>
      </pc:sldChg>
      <pc:sldChg chg="del">
        <pc:chgData name="Mia Gerber (STADIO - Centurion)" userId="S::miag@stadio.ac.za::d3f4434c-cc81-4823-ad51-d563427b1762" providerId="AD" clId="Web-{9CBE32F9-FC75-99C6-4544-6D8ECBAF4919}" dt="2024-04-03T13:56:27.903" v="5"/>
        <pc:sldMkLst>
          <pc:docMk/>
          <pc:sldMk cId="1225933199" sldId="289"/>
        </pc:sldMkLst>
      </pc:sldChg>
    </pc:docChg>
  </pc:docChgLst>
  <pc:docChgLst>
    <pc:chgData name="Mia Gerber (STADIO - Centurion)" userId="S::miag@stadio.ac.za::d3f4434c-cc81-4823-ad51-d563427b1762" providerId="AD" clId="Web-{A5EDE1A3-26E1-5CF7-CE12-BF031424A9CC}"/>
    <pc:docChg chg="addSld delSld modSld">
      <pc:chgData name="Mia Gerber (STADIO - Centurion)" userId="S::miag@stadio.ac.za::d3f4434c-cc81-4823-ad51-d563427b1762" providerId="AD" clId="Web-{A5EDE1A3-26E1-5CF7-CE12-BF031424A9CC}" dt="2024-04-24T06:36:37.971" v="88" actId="20577"/>
      <pc:docMkLst>
        <pc:docMk/>
      </pc:docMkLst>
      <pc:sldChg chg="modSp">
        <pc:chgData name="Mia Gerber (STADIO - Centurion)" userId="S::miag@stadio.ac.za::d3f4434c-cc81-4823-ad51-d563427b1762" providerId="AD" clId="Web-{A5EDE1A3-26E1-5CF7-CE12-BF031424A9CC}" dt="2024-04-24T06:34:44.483" v="36" actId="20577"/>
        <pc:sldMkLst>
          <pc:docMk/>
          <pc:sldMk cId="3656451151" sldId="266"/>
        </pc:sldMkLst>
        <pc:spChg chg="mod">
          <ac:chgData name="Mia Gerber (STADIO - Centurion)" userId="S::miag@stadio.ac.za::d3f4434c-cc81-4823-ad51-d563427b1762" providerId="AD" clId="Web-{A5EDE1A3-26E1-5CF7-CE12-BF031424A9CC}" dt="2024-04-24T06:34:44.483" v="36" actId="20577"/>
          <ac:spMkLst>
            <pc:docMk/>
            <pc:sldMk cId="3656451151" sldId="266"/>
            <ac:spMk id="3" creationId="{C1F21499-796C-4B48-A8CD-070B8346CCBD}"/>
          </ac:spMkLst>
        </pc:spChg>
      </pc:sldChg>
      <pc:sldChg chg="del">
        <pc:chgData name="Mia Gerber (STADIO - Centurion)" userId="S::miag@stadio.ac.za::d3f4434c-cc81-4823-ad51-d563427b1762" providerId="AD" clId="Web-{A5EDE1A3-26E1-5CF7-CE12-BF031424A9CC}" dt="2024-04-24T06:28:33.223" v="12"/>
        <pc:sldMkLst>
          <pc:docMk/>
          <pc:sldMk cId="91918549" sldId="272"/>
        </pc:sldMkLst>
      </pc:sldChg>
      <pc:sldChg chg="del">
        <pc:chgData name="Mia Gerber (STADIO - Centurion)" userId="S::miag@stadio.ac.za::d3f4434c-cc81-4823-ad51-d563427b1762" providerId="AD" clId="Web-{A5EDE1A3-26E1-5CF7-CE12-BF031424A9CC}" dt="2024-04-24T06:28:33.223" v="11"/>
        <pc:sldMkLst>
          <pc:docMk/>
          <pc:sldMk cId="2819035453" sldId="273"/>
        </pc:sldMkLst>
      </pc:sldChg>
      <pc:sldChg chg="del">
        <pc:chgData name="Mia Gerber (STADIO - Centurion)" userId="S::miag@stadio.ac.za::d3f4434c-cc81-4823-ad51-d563427b1762" providerId="AD" clId="Web-{A5EDE1A3-26E1-5CF7-CE12-BF031424A9CC}" dt="2024-04-24T06:28:33.223" v="10"/>
        <pc:sldMkLst>
          <pc:docMk/>
          <pc:sldMk cId="1215024372" sldId="274"/>
        </pc:sldMkLst>
      </pc:sldChg>
      <pc:sldChg chg="del">
        <pc:chgData name="Mia Gerber (STADIO - Centurion)" userId="S::miag@stadio.ac.za::d3f4434c-cc81-4823-ad51-d563427b1762" providerId="AD" clId="Web-{A5EDE1A3-26E1-5CF7-CE12-BF031424A9CC}" dt="2024-04-24T06:28:33.223" v="9"/>
        <pc:sldMkLst>
          <pc:docMk/>
          <pc:sldMk cId="367379846" sldId="275"/>
        </pc:sldMkLst>
      </pc:sldChg>
      <pc:sldChg chg="del">
        <pc:chgData name="Mia Gerber (STADIO - Centurion)" userId="S::miag@stadio.ac.za::d3f4434c-cc81-4823-ad51-d563427b1762" providerId="AD" clId="Web-{A5EDE1A3-26E1-5CF7-CE12-BF031424A9CC}" dt="2024-04-24T06:28:33.223" v="8"/>
        <pc:sldMkLst>
          <pc:docMk/>
          <pc:sldMk cId="3004478863" sldId="276"/>
        </pc:sldMkLst>
      </pc:sldChg>
      <pc:sldChg chg="modSp">
        <pc:chgData name="Mia Gerber (STADIO - Centurion)" userId="S::miag@stadio.ac.za::d3f4434c-cc81-4823-ad51-d563427b1762" providerId="AD" clId="Web-{A5EDE1A3-26E1-5CF7-CE12-BF031424A9CC}" dt="2024-04-24T06:36:37.971" v="88" actId="20577"/>
        <pc:sldMkLst>
          <pc:docMk/>
          <pc:sldMk cId="1540780878" sldId="277"/>
        </pc:sldMkLst>
        <pc:spChg chg="mod">
          <ac:chgData name="Mia Gerber (STADIO - Centurion)" userId="S::miag@stadio.ac.za::d3f4434c-cc81-4823-ad51-d563427b1762" providerId="AD" clId="Web-{A5EDE1A3-26E1-5CF7-CE12-BF031424A9CC}" dt="2024-04-24T06:35:11.156" v="56" actId="20577"/>
          <ac:spMkLst>
            <pc:docMk/>
            <pc:sldMk cId="1540780878" sldId="277"/>
            <ac:spMk id="2" creationId="{8B4B21A5-C069-9DE2-6AB8-F0130A1B8247}"/>
          </ac:spMkLst>
        </pc:spChg>
        <pc:spChg chg="mod">
          <ac:chgData name="Mia Gerber (STADIO - Centurion)" userId="S::miag@stadio.ac.za::d3f4434c-cc81-4823-ad51-d563427b1762" providerId="AD" clId="Web-{A5EDE1A3-26E1-5CF7-CE12-BF031424A9CC}" dt="2024-04-24T06:36:37.971" v="88" actId="20577"/>
          <ac:spMkLst>
            <pc:docMk/>
            <pc:sldMk cId="1540780878" sldId="277"/>
            <ac:spMk id="3" creationId="{701A1898-AE2C-5EAC-F537-DD990D93732E}"/>
          </ac:spMkLst>
        </pc:spChg>
      </pc:sldChg>
      <pc:sldChg chg="add replId">
        <pc:chgData name="Mia Gerber (STADIO - Centurion)" userId="S::miag@stadio.ac.za::d3f4434c-cc81-4823-ad51-d563427b1762" providerId="AD" clId="Web-{A5EDE1A3-26E1-5CF7-CE12-BF031424A9CC}" dt="2024-04-24T06:35:56.064" v="72"/>
        <pc:sldMkLst>
          <pc:docMk/>
          <pc:sldMk cId="1388793573" sldId="278"/>
        </pc:sldMkLst>
      </pc:sldChg>
    </pc:docChg>
  </pc:docChgLst>
  <pc:docChgLst>
    <pc:chgData name="Mia Gerber (STADIO - Centurion)" userId="S::miag@stadio.ac.za::d3f4434c-cc81-4823-ad51-d563427b1762" providerId="AD" clId="Web-{E066A38E-3599-1E7E-FA78-C3442BCA4A7E}"/>
    <pc:docChg chg="addSld modSld">
      <pc:chgData name="Mia Gerber (STADIO - Centurion)" userId="S::miag@stadio.ac.za::d3f4434c-cc81-4823-ad51-d563427b1762" providerId="AD" clId="Web-{E066A38E-3599-1E7E-FA78-C3442BCA4A7E}" dt="2024-04-05T18:42:47.114" v="10" actId="20577"/>
      <pc:docMkLst>
        <pc:docMk/>
      </pc:docMkLst>
      <pc:sldChg chg="modSp">
        <pc:chgData name="Mia Gerber (STADIO - Centurion)" userId="S::miag@stadio.ac.za::d3f4434c-cc81-4823-ad51-d563427b1762" providerId="AD" clId="Web-{E066A38E-3599-1E7E-FA78-C3442BCA4A7E}" dt="2024-04-05T18:42:11.863" v="2" actId="20577"/>
        <pc:sldMkLst>
          <pc:docMk/>
          <pc:sldMk cId="1793031880" sldId="270"/>
        </pc:sldMkLst>
        <pc:spChg chg="mod">
          <ac:chgData name="Mia Gerber (STADIO - Centurion)" userId="S::miag@stadio.ac.za::d3f4434c-cc81-4823-ad51-d563427b1762" providerId="AD" clId="Web-{E066A38E-3599-1E7E-FA78-C3442BCA4A7E}" dt="2024-04-05T18:42:02.581" v="1" actId="20577"/>
          <ac:spMkLst>
            <pc:docMk/>
            <pc:sldMk cId="1793031880" sldId="270"/>
            <ac:spMk id="2" creationId="{E15E1799-0336-88DA-165B-33E6CAB91CB7}"/>
          </ac:spMkLst>
        </pc:spChg>
        <pc:spChg chg="mod">
          <ac:chgData name="Mia Gerber (STADIO - Centurion)" userId="S::miag@stadio.ac.za::d3f4434c-cc81-4823-ad51-d563427b1762" providerId="AD" clId="Web-{E066A38E-3599-1E7E-FA78-C3442BCA4A7E}" dt="2024-04-05T18:42:11.863" v="2" actId="20577"/>
          <ac:spMkLst>
            <pc:docMk/>
            <pc:sldMk cId="1793031880" sldId="270"/>
            <ac:spMk id="3" creationId="{028B02EA-509E-2DD1-5CBE-F6BC9E1F9C64}"/>
          </ac:spMkLst>
        </pc:spChg>
      </pc:sldChg>
      <pc:sldChg chg="modSp add replId">
        <pc:chgData name="Mia Gerber (STADIO - Centurion)" userId="S::miag@stadio.ac.za::d3f4434c-cc81-4823-ad51-d563427b1762" providerId="AD" clId="Web-{E066A38E-3599-1E7E-FA78-C3442BCA4A7E}" dt="2024-04-05T18:42:33.348" v="8" actId="20577"/>
        <pc:sldMkLst>
          <pc:docMk/>
          <pc:sldMk cId="1539739643" sldId="271"/>
        </pc:sldMkLst>
        <pc:spChg chg="mod">
          <ac:chgData name="Mia Gerber (STADIO - Centurion)" userId="S::miag@stadio.ac.za::d3f4434c-cc81-4823-ad51-d563427b1762" providerId="AD" clId="Web-{E066A38E-3599-1E7E-FA78-C3442BCA4A7E}" dt="2024-04-05T18:42:33.348" v="8" actId="20577"/>
          <ac:spMkLst>
            <pc:docMk/>
            <pc:sldMk cId="1539739643" sldId="271"/>
            <ac:spMk id="3" creationId="{028B02EA-509E-2DD1-5CBE-F6BC9E1F9C64}"/>
          </ac:spMkLst>
        </pc:spChg>
      </pc:sldChg>
      <pc:sldChg chg="modSp add replId">
        <pc:chgData name="Mia Gerber (STADIO - Centurion)" userId="S::miag@stadio.ac.za::d3f4434c-cc81-4823-ad51-d563427b1762" providerId="AD" clId="Web-{E066A38E-3599-1E7E-FA78-C3442BCA4A7E}" dt="2024-04-05T18:42:47.114" v="10" actId="20577"/>
        <pc:sldMkLst>
          <pc:docMk/>
          <pc:sldMk cId="91918549" sldId="272"/>
        </pc:sldMkLst>
        <pc:spChg chg="mod">
          <ac:chgData name="Mia Gerber (STADIO - Centurion)" userId="S::miag@stadio.ac.za::d3f4434c-cc81-4823-ad51-d563427b1762" providerId="AD" clId="Web-{E066A38E-3599-1E7E-FA78-C3442BCA4A7E}" dt="2024-04-05T18:42:47.114" v="10" actId="20577"/>
          <ac:spMkLst>
            <pc:docMk/>
            <pc:sldMk cId="91918549" sldId="272"/>
            <ac:spMk id="3" creationId="{028B02EA-509E-2DD1-5CBE-F6BC9E1F9C64}"/>
          </ac:spMkLst>
        </pc:spChg>
      </pc:sldChg>
    </pc:docChg>
  </pc:docChgLst>
  <pc:docChgLst>
    <pc:chgData name="Mia Gerber (STADIO - Centurion)" userId="S::miag@stadio.ac.za::d3f4434c-cc81-4823-ad51-d563427b1762" providerId="AD" clId="Web-{9933A6E4-BC6D-9F9F-280F-1D89BAF438B9}"/>
    <pc:docChg chg="addSld delSld modSld">
      <pc:chgData name="Mia Gerber (STADIO - Centurion)" userId="S::miag@stadio.ac.za::d3f4434c-cc81-4823-ad51-d563427b1762" providerId="AD" clId="Web-{9933A6E4-BC6D-9F9F-280F-1D89BAF438B9}" dt="2024-04-04T15:41:49.039" v="16"/>
      <pc:docMkLst>
        <pc:docMk/>
      </pc:docMkLst>
      <pc:sldChg chg="modSp">
        <pc:chgData name="Mia Gerber (STADIO - Centurion)" userId="S::miag@stadio.ac.za::d3f4434c-cc81-4823-ad51-d563427b1762" providerId="AD" clId="Web-{9933A6E4-BC6D-9F9F-280F-1D89BAF438B9}" dt="2024-04-04T15:41:08.742" v="12" actId="20577"/>
        <pc:sldMkLst>
          <pc:docMk/>
          <pc:sldMk cId="3656451151" sldId="266"/>
        </pc:sldMkLst>
        <pc:spChg chg="mod">
          <ac:chgData name="Mia Gerber (STADIO - Centurion)" userId="S::miag@stadio.ac.za::d3f4434c-cc81-4823-ad51-d563427b1762" providerId="AD" clId="Web-{9933A6E4-BC6D-9F9F-280F-1D89BAF438B9}" dt="2024-04-04T15:41:08.742" v="12" actId="20577"/>
          <ac:spMkLst>
            <pc:docMk/>
            <pc:sldMk cId="3656451151" sldId="266"/>
            <ac:spMk id="3" creationId="{C1F21499-796C-4B48-A8CD-070B8346CCBD}"/>
          </ac:spMkLst>
        </pc:spChg>
      </pc:sldChg>
      <pc:sldChg chg="addSp new del">
        <pc:chgData name="Mia Gerber (STADIO - Centurion)" userId="S::miag@stadio.ac.za::d3f4434c-cc81-4823-ad51-d563427b1762" providerId="AD" clId="Web-{9933A6E4-BC6D-9F9F-280F-1D89BAF438B9}" dt="2024-04-04T15:41:49.039" v="16"/>
        <pc:sldMkLst>
          <pc:docMk/>
          <pc:sldMk cId="242176135" sldId="269"/>
        </pc:sldMkLst>
        <pc:spChg chg="add">
          <ac:chgData name="Mia Gerber (STADIO - Centurion)" userId="S::miag@stadio.ac.za::d3f4434c-cc81-4823-ad51-d563427b1762" providerId="AD" clId="Web-{9933A6E4-BC6D-9F9F-280F-1D89BAF438B9}" dt="2024-04-04T15:41:35.227" v="14"/>
          <ac:spMkLst>
            <pc:docMk/>
            <pc:sldMk cId="242176135" sldId="269"/>
            <ac:spMk id="4" creationId="{CF304153-0B93-40C6-9F73-9FD1EA099EE6}"/>
          </ac:spMkLst>
        </pc:spChg>
        <pc:spChg chg="add">
          <ac:chgData name="Mia Gerber (STADIO - Centurion)" userId="S::miag@stadio.ac.za::d3f4434c-cc81-4823-ad51-d563427b1762" providerId="AD" clId="Web-{9933A6E4-BC6D-9F9F-280F-1D89BAF438B9}" dt="2024-04-04T15:41:35.227" v="14"/>
          <ac:spMkLst>
            <pc:docMk/>
            <pc:sldMk cId="242176135" sldId="269"/>
            <ac:spMk id="5" creationId="{11401B6B-6414-38A0-1FF2-E90CB1B14A10}"/>
          </ac:spMkLst>
        </pc:spChg>
      </pc:sldChg>
      <pc:sldChg chg="new">
        <pc:chgData name="Mia Gerber (STADIO - Centurion)" userId="S::miag@stadio.ac.za::d3f4434c-cc81-4823-ad51-d563427b1762" providerId="AD" clId="Web-{9933A6E4-BC6D-9F9F-280F-1D89BAF438B9}" dt="2024-04-04T15:41:44.430" v="15"/>
        <pc:sldMkLst>
          <pc:docMk/>
          <pc:sldMk cId="1793031880" sldId="270"/>
        </pc:sldMkLst>
      </pc:sldChg>
      <pc:sldChg chg="del">
        <pc:chgData name="Mia Gerber (STADIO - Centurion)" userId="S::miag@stadio.ac.za::d3f4434c-cc81-4823-ad51-d563427b1762" providerId="AD" clId="Web-{9933A6E4-BC6D-9F9F-280F-1D89BAF438B9}" dt="2024-04-04T15:40:00.788" v="9"/>
        <pc:sldMkLst>
          <pc:docMk/>
          <pc:sldMk cId="4270310816" sldId="279"/>
        </pc:sldMkLst>
      </pc:sldChg>
      <pc:sldChg chg="del">
        <pc:chgData name="Mia Gerber (STADIO - Centurion)" userId="S::miag@stadio.ac.za::d3f4434c-cc81-4823-ad51-d563427b1762" providerId="AD" clId="Web-{9933A6E4-BC6D-9F9F-280F-1D89BAF438B9}" dt="2024-04-04T15:40:00.788" v="8"/>
        <pc:sldMkLst>
          <pc:docMk/>
          <pc:sldMk cId="1675334023" sldId="280"/>
        </pc:sldMkLst>
      </pc:sldChg>
      <pc:sldChg chg="del">
        <pc:chgData name="Mia Gerber (STADIO - Centurion)" userId="S::miag@stadio.ac.za::d3f4434c-cc81-4823-ad51-d563427b1762" providerId="AD" clId="Web-{9933A6E4-BC6D-9F9F-280F-1D89BAF438B9}" dt="2024-04-04T15:40:00.788" v="7"/>
        <pc:sldMkLst>
          <pc:docMk/>
          <pc:sldMk cId="1923427834" sldId="281"/>
        </pc:sldMkLst>
      </pc:sldChg>
      <pc:sldChg chg="del">
        <pc:chgData name="Mia Gerber (STADIO - Centurion)" userId="S::miag@stadio.ac.za::d3f4434c-cc81-4823-ad51-d563427b1762" providerId="AD" clId="Web-{9933A6E4-BC6D-9F9F-280F-1D89BAF438B9}" dt="2024-04-04T15:40:00.788" v="6"/>
        <pc:sldMkLst>
          <pc:docMk/>
          <pc:sldMk cId="1903066513" sldId="282"/>
        </pc:sldMkLst>
      </pc:sldChg>
    </pc:docChg>
  </pc:docChgLst>
  <pc:docChgLst>
    <pc:chgData name="Mia Gerber (STADIO - Centurion)" userId="S::miag@stadio.ac.za::d3f4434c-cc81-4823-ad51-d563427b1762" providerId="AD" clId="Web-{B0B567C9-6560-EA52-3D20-7AD6F898A2A6}"/>
    <pc:docChg chg="addSld modSld">
      <pc:chgData name="Mia Gerber (STADIO - Centurion)" userId="S::miag@stadio.ac.za::d3f4434c-cc81-4823-ad51-d563427b1762" providerId="AD" clId="Web-{B0B567C9-6560-EA52-3D20-7AD6F898A2A6}" dt="2024-04-03T14:21:20.540" v="153" actId="20577"/>
      <pc:docMkLst>
        <pc:docMk/>
      </pc:docMkLst>
      <pc:sldChg chg="modSp">
        <pc:chgData name="Mia Gerber (STADIO - Centurion)" userId="S::miag@stadio.ac.za::d3f4434c-cc81-4823-ad51-d563427b1762" providerId="AD" clId="Web-{B0B567C9-6560-EA52-3D20-7AD6F898A2A6}" dt="2024-04-03T14:17:13.709" v="36" actId="14100"/>
        <pc:sldMkLst>
          <pc:docMk/>
          <pc:sldMk cId="3656451151" sldId="266"/>
        </pc:sldMkLst>
        <pc:spChg chg="mod">
          <ac:chgData name="Mia Gerber (STADIO - Centurion)" userId="S::miag@stadio.ac.za::d3f4434c-cc81-4823-ad51-d563427b1762" providerId="AD" clId="Web-{B0B567C9-6560-EA52-3D20-7AD6F898A2A6}" dt="2024-04-03T14:17:13.709" v="36" actId="14100"/>
          <ac:spMkLst>
            <pc:docMk/>
            <pc:sldMk cId="3656451151" sldId="266"/>
            <ac:spMk id="3" creationId="{C1F21499-796C-4B48-A8CD-070B8346CCBD}"/>
          </ac:spMkLst>
        </pc:spChg>
      </pc:sldChg>
      <pc:sldChg chg="addSp delSp modSp delAnim">
        <pc:chgData name="Mia Gerber (STADIO - Centurion)" userId="S::miag@stadio.ac.za::d3f4434c-cc81-4823-ad51-d563427b1762" providerId="AD" clId="Web-{B0B567C9-6560-EA52-3D20-7AD6F898A2A6}" dt="2024-04-03T14:19:23.429" v="68" actId="20577"/>
        <pc:sldMkLst>
          <pc:docMk/>
          <pc:sldMk cId="4270310816" sldId="279"/>
        </pc:sldMkLst>
        <pc:spChg chg="add del mod">
          <ac:chgData name="Mia Gerber (STADIO - Centurion)" userId="S::miag@stadio.ac.za::d3f4434c-cc81-4823-ad51-d563427b1762" providerId="AD" clId="Web-{B0B567C9-6560-EA52-3D20-7AD6F898A2A6}" dt="2024-04-03T14:19:23.429" v="68" actId="20577"/>
          <ac:spMkLst>
            <pc:docMk/>
            <pc:sldMk cId="4270310816" sldId="279"/>
            <ac:spMk id="3" creationId="{F0E410BB-7F0C-824A-D91E-533F35A1027E}"/>
          </ac:spMkLst>
        </pc:spChg>
        <pc:spChg chg="del">
          <ac:chgData name="Mia Gerber (STADIO - Centurion)" userId="S::miag@stadio.ac.za::d3f4434c-cc81-4823-ad51-d563427b1762" providerId="AD" clId="Web-{B0B567C9-6560-EA52-3D20-7AD6F898A2A6}" dt="2024-04-03T14:18:47.616" v="44"/>
          <ac:spMkLst>
            <pc:docMk/>
            <pc:sldMk cId="4270310816" sldId="279"/>
            <ac:spMk id="5" creationId="{F0E410BB-7F0C-824A-D91E-533F35A1027E}"/>
          </ac:spMkLst>
        </pc:spChg>
        <pc:picChg chg="add del">
          <ac:chgData name="Mia Gerber (STADIO - Centurion)" userId="S::miag@stadio.ac.za::d3f4434c-cc81-4823-ad51-d563427b1762" providerId="AD" clId="Web-{B0B567C9-6560-EA52-3D20-7AD6F898A2A6}" dt="2024-04-03T14:18:42.710" v="42"/>
          <ac:picMkLst>
            <pc:docMk/>
            <pc:sldMk cId="4270310816" sldId="279"/>
            <ac:picMk id="4" creationId="{B7ECFCF0-E0BC-81DD-0BC8-B81CFF21BB34}"/>
          </ac:picMkLst>
        </pc:picChg>
      </pc:sldChg>
      <pc:sldChg chg="modSp new">
        <pc:chgData name="Mia Gerber (STADIO - Centurion)" userId="S::miag@stadio.ac.za::d3f4434c-cc81-4823-ad51-d563427b1762" providerId="AD" clId="Web-{B0B567C9-6560-EA52-3D20-7AD6F898A2A6}" dt="2024-04-03T14:20:07.820" v="79" actId="20577"/>
        <pc:sldMkLst>
          <pc:docMk/>
          <pc:sldMk cId="1675334023" sldId="280"/>
        </pc:sldMkLst>
        <pc:spChg chg="mod">
          <ac:chgData name="Mia Gerber (STADIO - Centurion)" userId="S::miag@stadio.ac.za::d3f4434c-cc81-4823-ad51-d563427b1762" providerId="AD" clId="Web-{B0B567C9-6560-EA52-3D20-7AD6F898A2A6}" dt="2024-04-03T14:20:07.820" v="79" actId="20577"/>
          <ac:spMkLst>
            <pc:docMk/>
            <pc:sldMk cId="1675334023" sldId="280"/>
            <ac:spMk id="2" creationId="{C2D05E0E-5A5F-3257-7F2E-B48A8D5A5571}"/>
          </ac:spMkLst>
        </pc:spChg>
      </pc:sldChg>
      <pc:sldChg chg="modSp new">
        <pc:chgData name="Mia Gerber (STADIO - Centurion)" userId="S::miag@stadio.ac.za::d3f4434c-cc81-4823-ad51-d563427b1762" providerId="AD" clId="Web-{B0B567C9-6560-EA52-3D20-7AD6F898A2A6}" dt="2024-04-03T14:20:49.914" v="99" actId="20577"/>
        <pc:sldMkLst>
          <pc:docMk/>
          <pc:sldMk cId="1923427834" sldId="281"/>
        </pc:sldMkLst>
        <pc:spChg chg="mod">
          <ac:chgData name="Mia Gerber (STADIO - Centurion)" userId="S::miag@stadio.ac.za::d3f4434c-cc81-4823-ad51-d563427b1762" providerId="AD" clId="Web-{B0B567C9-6560-EA52-3D20-7AD6F898A2A6}" dt="2024-04-03T14:20:49.914" v="99" actId="20577"/>
          <ac:spMkLst>
            <pc:docMk/>
            <pc:sldMk cId="1923427834" sldId="281"/>
            <ac:spMk id="2" creationId="{85D3212D-AA57-0A0D-6A0F-F5C8BC8198C7}"/>
          </ac:spMkLst>
        </pc:spChg>
      </pc:sldChg>
      <pc:sldChg chg="modSp new">
        <pc:chgData name="Mia Gerber (STADIO - Centurion)" userId="S::miag@stadio.ac.za::d3f4434c-cc81-4823-ad51-d563427b1762" providerId="AD" clId="Web-{B0B567C9-6560-EA52-3D20-7AD6F898A2A6}" dt="2024-04-03T14:21:20.540" v="153" actId="20577"/>
        <pc:sldMkLst>
          <pc:docMk/>
          <pc:sldMk cId="1903066513" sldId="282"/>
        </pc:sldMkLst>
        <pc:spChg chg="mod">
          <ac:chgData name="Mia Gerber (STADIO - Centurion)" userId="S::miag@stadio.ac.za::d3f4434c-cc81-4823-ad51-d563427b1762" providerId="AD" clId="Web-{B0B567C9-6560-EA52-3D20-7AD6F898A2A6}" dt="2024-04-03T14:21:20.540" v="153" actId="20577"/>
          <ac:spMkLst>
            <pc:docMk/>
            <pc:sldMk cId="1903066513" sldId="282"/>
            <ac:spMk id="2" creationId="{FD13A42F-4D38-9C48-8ACE-3401C72F5008}"/>
          </ac:spMkLst>
        </pc:spChg>
      </pc:sldChg>
    </pc:docChg>
  </pc:docChgLst>
  <pc:docChgLst>
    <pc:chgData name="Mia Gerber (STADIO - Centurion)" userId="S::miag@stadio.ac.za::d3f4434c-cc81-4823-ad51-d563427b1762" providerId="AD" clId="Web-{95616594-9F04-1412-6C03-040F032F93E6}"/>
    <pc:docChg chg="addSld delSld modSld sldOrd">
      <pc:chgData name="Mia Gerber (STADIO - Centurion)" userId="S::miag@stadio.ac.za::d3f4434c-cc81-4823-ad51-d563427b1762" providerId="AD" clId="Web-{95616594-9F04-1412-6C03-040F032F93E6}" dt="2024-03-28T06:03:21.289" v="1885"/>
      <pc:docMkLst>
        <pc:docMk/>
      </pc:docMkLst>
      <pc:sldChg chg="modSp">
        <pc:chgData name="Mia Gerber (STADIO - Centurion)" userId="S::miag@stadio.ac.za::d3f4434c-cc81-4823-ad51-d563427b1762" providerId="AD" clId="Web-{95616594-9F04-1412-6C03-040F032F93E6}" dt="2024-03-27T17:05:22.750" v="45" actId="20577"/>
        <pc:sldMkLst>
          <pc:docMk/>
          <pc:sldMk cId="3656451151" sldId="266"/>
        </pc:sldMkLst>
        <pc:spChg chg="mod">
          <ac:chgData name="Mia Gerber (STADIO - Centurion)" userId="S::miag@stadio.ac.za::d3f4434c-cc81-4823-ad51-d563427b1762" providerId="AD" clId="Web-{95616594-9F04-1412-6C03-040F032F93E6}" dt="2024-03-27T17:05:22.750" v="45" actId="20577"/>
          <ac:spMkLst>
            <pc:docMk/>
            <pc:sldMk cId="3656451151" sldId="266"/>
            <ac:spMk id="3" creationId="{C1F21499-796C-4B48-A8CD-070B8346CCBD}"/>
          </ac:spMkLst>
        </pc:spChg>
      </pc:sldChg>
      <pc:sldChg chg="addSp delSp modSp addAnim delAnim">
        <pc:chgData name="Mia Gerber (STADIO - Centurion)" userId="S::miag@stadio.ac.za::d3f4434c-cc81-4823-ad51-d563427b1762" providerId="AD" clId="Web-{95616594-9F04-1412-6C03-040F032F93E6}" dt="2024-03-28T06:00:19.626" v="1884" actId="20577"/>
        <pc:sldMkLst>
          <pc:docMk/>
          <pc:sldMk cId="4270310816" sldId="279"/>
        </pc:sldMkLst>
        <pc:spChg chg="mod">
          <ac:chgData name="Mia Gerber (STADIO - Centurion)" userId="S::miag@stadio.ac.za::d3f4434c-cc81-4823-ad51-d563427b1762" providerId="AD" clId="Web-{95616594-9F04-1412-6C03-040F032F93E6}" dt="2024-03-27T17:06:13.096" v="72" actId="20577"/>
          <ac:spMkLst>
            <pc:docMk/>
            <pc:sldMk cId="4270310816" sldId="279"/>
            <ac:spMk id="2" creationId="{83990F5B-1A9B-C7DE-CFC6-EA6A151C9873}"/>
          </ac:spMkLst>
        </pc:spChg>
        <pc:spChg chg="mod">
          <ac:chgData name="Mia Gerber (STADIO - Centurion)" userId="S::miag@stadio.ac.za::d3f4434c-cc81-4823-ad51-d563427b1762" providerId="AD" clId="Web-{95616594-9F04-1412-6C03-040F032F93E6}" dt="2024-03-28T06:00:19.626" v="1884" actId="20577"/>
          <ac:spMkLst>
            <pc:docMk/>
            <pc:sldMk cId="4270310816" sldId="279"/>
            <ac:spMk id="5" creationId="{F0E410BB-7F0C-824A-D91E-533F35A1027E}"/>
          </ac:spMkLst>
        </pc:spChg>
        <pc:picChg chg="del">
          <ac:chgData name="Mia Gerber (STADIO - Centurion)" userId="S::miag@stadio.ac.za::d3f4434c-cc81-4823-ad51-d563427b1762" providerId="AD" clId="Web-{95616594-9F04-1412-6C03-040F032F93E6}" dt="2024-03-27T17:05:25.594" v="49"/>
          <ac:picMkLst>
            <pc:docMk/>
            <pc:sldMk cId="4270310816" sldId="279"/>
            <ac:picMk id="3" creationId="{535CC9E1-E19B-D86A-A4B9-44D9DA2A874A}"/>
          </ac:picMkLst>
        </pc:picChg>
        <pc:picChg chg="del">
          <ac:chgData name="Mia Gerber (STADIO - Centurion)" userId="S::miag@stadio.ac.za::d3f4434c-cc81-4823-ad51-d563427b1762" providerId="AD" clId="Web-{95616594-9F04-1412-6C03-040F032F93E6}" dt="2024-03-27T17:05:24.797" v="46"/>
          <ac:picMkLst>
            <pc:docMk/>
            <pc:sldMk cId="4270310816" sldId="279"/>
            <ac:picMk id="4" creationId="{DE3FB75A-C7DA-88B1-27F6-7D980BFA1A8D}"/>
          </ac:picMkLst>
        </pc:picChg>
        <pc:picChg chg="del">
          <ac:chgData name="Mia Gerber (STADIO - Centurion)" userId="S::miag@stadio.ac.za::d3f4434c-cc81-4823-ad51-d563427b1762" providerId="AD" clId="Web-{95616594-9F04-1412-6C03-040F032F93E6}" dt="2024-03-27T17:05:25.282" v="47"/>
          <ac:picMkLst>
            <pc:docMk/>
            <pc:sldMk cId="4270310816" sldId="279"/>
            <ac:picMk id="6" creationId="{1B41833E-C9E3-809E-2A58-6BB769C395A0}"/>
          </ac:picMkLst>
        </pc:picChg>
        <pc:picChg chg="del">
          <ac:chgData name="Mia Gerber (STADIO - Centurion)" userId="S::miag@stadio.ac.za::d3f4434c-cc81-4823-ad51-d563427b1762" providerId="AD" clId="Web-{95616594-9F04-1412-6C03-040F032F93E6}" dt="2024-03-27T17:05:25.297" v="48"/>
          <ac:picMkLst>
            <pc:docMk/>
            <pc:sldMk cId="4270310816" sldId="279"/>
            <ac:picMk id="7" creationId="{8182193E-A8BB-7373-B87C-729AEC2782FE}"/>
          </ac:picMkLst>
        </pc:picChg>
        <pc:picChg chg="add mod">
          <ac:chgData name="Mia Gerber (STADIO - Centurion)" userId="S::miag@stadio.ac.za::d3f4434c-cc81-4823-ad51-d563427b1762" providerId="AD" clId="Web-{95616594-9F04-1412-6C03-040F032F93E6}" dt="2024-03-27T17:10:01.089" v="292" actId="14100"/>
          <ac:picMkLst>
            <pc:docMk/>
            <pc:sldMk cId="4270310816" sldId="279"/>
            <ac:picMk id="8" creationId="{B7ECFCF0-E0BC-81DD-0BC8-B81CFF21BB34}"/>
          </ac:picMkLst>
        </pc:picChg>
      </pc:sldChg>
      <pc:sldChg chg="delSp modSp">
        <pc:chgData name="Mia Gerber (STADIO - Centurion)" userId="S::miag@stadio.ac.za::d3f4434c-cc81-4823-ad51-d563427b1762" providerId="AD" clId="Web-{95616594-9F04-1412-6C03-040F032F93E6}" dt="2024-03-28T05:59:48.906" v="1883" actId="20577"/>
        <pc:sldMkLst>
          <pc:docMk/>
          <pc:sldMk cId="1125269428" sldId="280"/>
        </pc:sldMkLst>
        <pc:spChg chg="mod">
          <ac:chgData name="Mia Gerber (STADIO - Centurion)" userId="S::miag@stadio.ac.za::d3f4434c-cc81-4823-ad51-d563427b1762" providerId="AD" clId="Web-{95616594-9F04-1412-6C03-040F032F93E6}" dt="2024-03-27T17:10:19.215" v="306" actId="20577"/>
          <ac:spMkLst>
            <pc:docMk/>
            <pc:sldMk cId="1125269428" sldId="280"/>
            <ac:spMk id="2" creationId="{83990F5B-1A9B-C7DE-CFC6-EA6A151C9873}"/>
          </ac:spMkLst>
        </pc:spChg>
        <pc:spChg chg="mod">
          <ac:chgData name="Mia Gerber (STADIO - Centurion)" userId="S::miag@stadio.ac.za::d3f4434c-cc81-4823-ad51-d563427b1762" providerId="AD" clId="Web-{95616594-9F04-1412-6C03-040F032F93E6}" dt="2024-03-28T05:59:48.906" v="1883" actId="20577"/>
          <ac:spMkLst>
            <pc:docMk/>
            <pc:sldMk cId="1125269428" sldId="280"/>
            <ac:spMk id="5" creationId="{F0E410BB-7F0C-824A-D91E-533F35A1027E}"/>
          </ac:spMkLst>
        </pc:spChg>
        <pc:picChg chg="del">
          <ac:chgData name="Mia Gerber (STADIO - Centurion)" userId="S::miag@stadio.ac.za::d3f4434c-cc81-4823-ad51-d563427b1762" providerId="AD" clId="Web-{95616594-9F04-1412-6C03-040F032F93E6}" dt="2024-03-27T17:10:21.996" v="308"/>
          <ac:picMkLst>
            <pc:docMk/>
            <pc:sldMk cId="1125269428" sldId="280"/>
            <ac:picMk id="3" creationId="{935207E4-EBED-8A8E-00AB-4028C2081A95}"/>
          </ac:picMkLst>
        </pc:picChg>
      </pc:sldChg>
      <pc:sldChg chg="modSp del">
        <pc:chgData name="Mia Gerber (STADIO - Centurion)" userId="S::miag@stadio.ac.za::d3f4434c-cc81-4823-ad51-d563427b1762" providerId="AD" clId="Web-{95616594-9F04-1412-6C03-040F032F93E6}" dt="2024-03-27T17:43:11.274" v="1570"/>
        <pc:sldMkLst>
          <pc:docMk/>
          <pc:sldMk cId="80873624" sldId="281"/>
        </pc:sldMkLst>
        <pc:spChg chg="mod">
          <ac:chgData name="Mia Gerber (STADIO - Centurion)" userId="S::miag@stadio.ac.za::d3f4434c-cc81-4823-ad51-d563427b1762" providerId="AD" clId="Web-{95616594-9F04-1412-6C03-040F032F93E6}" dt="2024-03-27T17:11:19.967" v="344" actId="20577"/>
          <ac:spMkLst>
            <pc:docMk/>
            <pc:sldMk cId="80873624" sldId="281"/>
            <ac:spMk id="2" creationId="{83990F5B-1A9B-C7DE-CFC6-EA6A151C9873}"/>
          </ac:spMkLst>
        </pc:spChg>
        <pc:spChg chg="mod">
          <ac:chgData name="Mia Gerber (STADIO - Centurion)" userId="S::miag@stadio.ac.za::d3f4434c-cc81-4823-ad51-d563427b1762" providerId="AD" clId="Web-{95616594-9F04-1412-6C03-040F032F93E6}" dt="2024-03-27T17:24:19.293" v="355" actId="20577"/>
          <ac:spMkLst>
            <pc:docMk/>
            <pc:sldMk cId="80873624" sldId="281"/>
            <ac:spMk id="5" creationId="{F0E410BB-7F0C-824A-D91E-533F35A1027E}"/>
          </ac:spMkLst>
        </pc:spChg>
      </pc:sldChg>
      <pc:sldChg chg="del">
        <pc:chgData name="Mia Gerber (STADIO - Centurion)" userId="S::miag@stadio.ac.za::d3f4434c-cc81-4823-ad51-d563427b1762" providerId="AD" clId="Web-{95616594-9F04-1412-6C03-040F032F93E6}" dt="2024-03-27T17:11:24.592" v="345"/>
        <pc:sldMkLst>
          <pc:docMk/>
          <pc:sldMk cId="1037002162" sldId="282"/>
        </pc:sldMkLst>
      </pc:sldChg>
      <pc:sldChg chg="del">
        <pc:chgData name="Mia Gerber (STADIO - Centurion)" userId="S::miag@stadio.ac.za::d3f4434c-cc81-4823-ad51-d563427b1762" providerId="AD" clId="Web-{95616594-9F04-1412-6C03-040F032F93E6}" dt="2024-03-27T17:24:51.091" v="377"/>
        <pc:sldMkLst>
          <pc:docMk/>
          <pc:sldMk cId="58824092" sldId="283"/>
        </pc:sldMkLst>
      </pc:sldChg>
      <pc:sldChg chg="modSp new">
        <pc:chgData name="Mia Gerber (STADIO - Centurion)" userId="S::miag@stadio.ac.za::d3f4434c-cc81-4823-ad51-d563427b1762" providerId="AD" clId="Web-{95616594-9F04-1412-6C03-040F032F93E6}" dt="2024-03-27T17:24:44.607" v="376" actId="20577"/>
        <pc:sldMkLst>
          <pc:docMk/>
          <pc:sldMk cId="1447633131" sldId="284"/>
        </pc:sldMkLst>
        <pc:spChg chg="mod">
          <ac:chgData name="Mia Gerber (STADIO - Centurion)" userId="S::miag@stadio.ac.za::d3f4434c-cc81-4823-ad51-d563427b1762" providerId="AD" clId="Web-{95616594-9F04-1412-6C03-040F032F93E6}" dt="2024-03-27T17:24:41.044" v="374" actId="20577"/>
          <ac:spMkLst>
            <pc:docMk/>
            <pc:sldMk cId="1447633131" sldId="284"/>
            <ac:spMk id="2" creationId="{383637A0-C989-9DCE-C4B1-A686EEE996E3}"/>
          </ac:spMkLst>
        </pc:spChg>
        <pc:spChg chg="mod">
          <ac:chgData name="Mia Gerber (STADIO - Centurion)" userId="S::miag@stadio.ac.za::d3f4434c-cc81-4823-ad51-d563427b1762" providerId="AD" clId="Web-{95616594-9F04-1412-6C03-040F032F93E6}" dt="2024-03-27T17:24:44.607" v="376" actId="20577"/>
          <ac:spMkLst>
            <pc:docMk/>
            <pc:sldMk cId="1447633131" sldId="284"/>
            <ac:spMk id="3" creationId="{779E3BA7-5C41-20E4-949B-FF90620D9F24}"/>
          </ac:spMkLst>
        </pc:spChg>
      </pc:sldChg>
      <pc:sldChg chg="addSp modSp add replId addAnim delAnim">
        <pc:chgData name="Mia Gerber (STADIO - Centurion)" userId="S::miag@stadio.ac.za::d3f4434c-cc81-4823-ad51-d563427b1762" providerId="AD" clId="Web-{95616594-9F04-1412-6C03-040F032F93E6}" dt="2024-03-27T17:50:19.040" v="1606" actId="1076"/>
        <pc:sldMkLst>
          <pc:docMk/>
          <pc:sldMk cId="1776165959" sldId="285"/>
        </pc:sldMkLst>
        <pc:spChg chg="mod">
          <ac:chgData name="Mia Gerber (STADIO - Centurion)" userId="S::miag@stadio.ac.za::d3f4434c-cc81-4823-ad51-d563427b1762" providerId="AD" clId="Web-{95616594-9F04-1412-6C03-040F032F93E6}" dt="2024-03-27T17:46:55.001" v="1590" actId="1076"/>
          <ac:spMkLst>
            <pc:docMk/>
            <pc:sldMk cId="1776165959" sldId="285"/>
            <ac:spMk id="5" creationId="{F0E410BB-7F0C-824A-D91E-533F35A1027E}"/>
          </ac:spMkLst>
        </pc:spChg>
        <pc:picChg chg="add mod">
          <ac:chgData name="Mia Gerber (STADIO - Centurion)" userId="S::miag@stadio.ac.za::d3f4434c-cc81-4823-ad51-d563427b1762" providerId="AD" clId="Web-{95616594-9F04-1412-6C03-040F032F93E6}" dt="2024-03-27T17:50:10.758" v="1603" actId="1076"/>
          <ac:picMkLst>
            <pc:docMk/>
            <pc:sldMk cId="1776165959" sldId="285"/>
            <ac:picMk id="3" creationId="{2E392F88-7A42-6373-4DC6-A52FF7D8A237}"/>
          </ac:picMkLst>
        </pc:picChg>
        <pc:picChg chg="add mod">
          <ac:chgData name="Mia Gerber (STADIO - Centurion)" userId="S::miag@stadio.ac.za::d3f4434c-cc81-4823-ad51-d563427b1762" providerId="AD" clId="Web-{95616594-9F04-1412-6C03-040F032F93E6}" dt="2024-03-27T17:50:12.227" v="1604" actId="1076"/>
          <ac:picMkLst>
            <pc:docMk/>
            <pc:sldMk cId="1776165959" sldId="285"/>
            <ac:picMk id="4" creationId="{CD60C774-4474-7FBA-F47D-AC98A3D78475}"/>
          </ac:picMkLst>
        </pc:picChg>
        <pc:picChg chg="add mod">
          <ac:chgData name="Mia Gerber (STADIO - Centurion)" userId="S::miag@stadio.ac.za::d3f4434c-cc81-4823-ad51-d563427b1762" providerId="AD" clId="Web-{95616594-9F04-1412-6C03-040F032F93E6}" dt="2024-03-27T17:50:19.040" v="1606" actId="1076"/>
          <ac:picMkLst>
            <pc:docMk/>
            <pc:sldMk cId="1776165959" sldId="285"/>
            <ac:picMk id="6" creationId="{192C71E0-F1DB-3830-54CC-D3DD697D0FE2}"/>
          </ac:picMkLst>
        </pc:picChg>
      </pc:sldChg>
      <pc:sldChg chg="addSp modSp add ord replId">
        <pc:chgData name="Mia Gerber (STADIO - Centurion)" userId="S::miag@stadio.ac.za::d3f4434c-cc81-4823-ad51-d563427b1762" providerId="AD" clId="Web-{95616594-9F04-1412-6C03-040F032F93E6}" dt="2024-03-27T17:46:59.954" v="1591" actId="1076"/>
        <pc:sldMkLst>
          <pc:docMk/>
          <pc:sldMk cId="2401736848" sldId="286"/>
        </pc:sldMkLst>
        <pc:spChg chg="mod">
          <ac:chgData name="Mia Gerber (STADIO - Centurion)" userId="S::miag@stadio.ac.za::d3f4434c-cc81-4823-ad51-d563427b1762" providerId="AD" clId="Web-{95616594-9F04-1412-6C03-040F032F93E6}" dt="2024-03-27T17:46:59.954" v="1591" actId="1076"/>
          <ac:spMkLst>
            <pc:docMk/>
            <pc:sldMk cId="2401736848" sldId="286"/>
            <ac:spMk id="5" creationId="{F0E410BB-7F0C-824A-D91E-533F35A1027E}"/>
          </ac:spMkLst>
        </pc:spChg>
        <pc:picChg chg="add mod ord">
          <ac:chgData name="Mia Gerber (STADIO - Centurion)" userId="S::miag@stadio.ac.za::d3f4434c-cc81-4823-ad51-d563427b1762" providerId="AD" clId="Web-{95616594-9F04-1412-6C03-040F032F93E6}" dt="2024-03-27T17:46:38.281" v="1588"/>
          <ac:picMkLst>
            <pc:docMk/>
            <pc:sldMk cId="2401736848" sldId="286"/>
            <ac:picMk id="3" creationId="{FB524F90-3C54-3B8B-E7B1-E95A467C0032}"/>
          </ac:picMkLst>
        </pc:picChg>
        <pc:picChg chg="add mod">
          <ac:chgData name="Mia Gerber (STADIO - Centurion)" userId="S::miag@stadio.ac.za::d3f4434c-cc81-4823-ad51-d563427b1762" providerId="AD" clId="Web-{95616594-9F04-1412-6C03-040F032F93E6}" dt="2024-03-27T17:46:22.625" v="1583" actId="14100"/>
          <ac:picMkLst>
            <pc:docMk/>
            <pc:sldMk cId="2401736848" sldId="286"/>
            <ac:picMk id="4" creationId="{78AD8536-4714-E6E1-9F04-75791545B3B4}"/>
          </ac:picMkLst>
        </pc:picChg>
        <pc:picChg chg="add mod ord">
          <ac:chgData name="Mia Gerber (STADIO - Centurion)" userId="S::miag@stadio.ac.za::d3f4434c-cc81-4823-ad51-d563427b1762" providerId="AD" clId="Web-{95616594-9F04-1412-6C03-040F032F93E6}" dt="2024-03-27T17:46:42.047" v="1589"/>
          <ac:picMkLst>
            <pc:docMk/>
            <pc:sldMk cId="2401736848" sldId="286"/>
            <ac:picMk id="6" creationId="{E9165528-F9D7-615F-619F-1CEB5FB53297}"/>
          </ac:picMkLst>
        </pc:picChg>
        <pc:picChg chg="add mod">
          <ac:chgData name="Mia Gerber (STADIO - Centurion)" userId="S::miag@stadio.ac.za::d3f4434c-cc81-4823-ad51-d563427b1762" providerId="AD" clId="Web-{95616594-9F04-1412-6C03-040F032F93E6}" dt="2024-03-27T17:46:30.437" v="1585" actId="14100"/>
          <ac:picMkLst>
            <pc:docMk/>
            <pc:sldMk cId="2401736848" sldId="286"/>
            <ac:picMk id="7" creationId="{02ABB395-9E55-016B-3D3F-9EEF337151EB}"/>
          </ac:picMkLst>
        </pc:picChg>
      </pc:sldChg>
      <pc:sldChg chg="modSp add replId">
        <pc:chgData name="Mia Gerber (STADIO - Centurion)" userId="S::miag@stadio.ac.za::d3f4434c-cc81-4823-ad51-d563427b1762" providerId="AD" clId="Web-{95616594-9F04-1412-6C03-040F032F93E6}" dt="2024-03-27T17:42:03.177" v="1542" actId="20577"/>
        <pc:sldMkLst>
          <pc:docMk/>
          <pc:sldMk cId="2463223393" sldId="287"/>
        </pc:sldMkLst>
        <pc:spChg chg="mod">
          <ac:chgData name="Mia Gerber (STADIO - Centurion)" userId="S::miag@stadio.ac.za::d3f4434c-cc81-4823-ad51-d563427b1762" providerId="AD" clId="Web-{95616594-9F04-1412-6C03-040F032F93E6}" dt="2024-03-27T17:42:03.177" v="1542" actId="20577"/>
          <ac:spMkLst>
            <pc:docMk/>
            <pc:sldMk cId="2463223393" sldId="287"/>
            <ac:spMk id="5" creationId="{F0E410BB-7F0C-824A-D91E-533F35A1027E}"/>
          </ac:spMkLst>
        </pc:spChg>
      </pc:sldChg>
      <pc:sldChg chg="modSp add del replId">
        <pc:chgData name="Mia Gerber (STADIO - Centurion)" userId="S::miag@stadio.ac.za::d3f4434c-cc81-4823-ad51-d563427b1762" providerId="AD" clId="Web-{95616594-9F04-1412-6C03-040F032F93E6}" dt="2024-03-28T06:03:21.289" v="1885"/>
        <pc:sldMkLst>
          <pc:docMk/>
          <pc:sldMk cId="1139061678" sldId="288"/>
        </pc:sldMkLst>
        <pc:spChg chg="mod">
          <ac:chgData name="Mia Gerber (STADIO - Centurion)" userId="S::miag@stadio.ac.za::d3f4434c-cc81-4823-ad51-d563427b1762" providerId="AD" clId="Web-{95616594-9F04-1412-6C03-040F032F93E6}" dt="2024-03-27T17:55:55.849" v="1639" actId="20577"/>
          <ac:spMkLst>
            <pc:docMk/>
            <pc:sldMk cId="1139061678" sldId="288"/>
            <ac:spMk id="5" creationId="{F0E410BB-7F0C-824A-D91E-533F35A1027E}"/>
          </ac:spMkLst>
        </pc:spChg>
      </pc:sldChg>
      <pc:sldChg chg="modSp add del replId">
        <pc:chgData name="Mia Gerber (STADIO - Centurion)" userId="S::miag@stadio.ac.za::d3f4434c-cc81-4823-ad51-d563427b1762" providerId="AD" clId="Web-{95616594-9F04-1412-6C03-040F032F93E6}" dt="2024-03-27T17:57:06.977" v="1641"/>
        <pc:sldMkLst>
          <pc:docMk/>
          <pc:sldMk cId="308405521" sldId="289"/>
        </pc:sldMkLst>
        <pc:spChg chg="mod">
          <ac:chgData name="Mia Gerber (STADIO - Centurion)" userId="S::miag@stadio.ac.za::d3f4434c-cc81-4823-ad51-d563427b1762" providerId="AD" clId="Web-{95616594-9F04-1412-6C03-040F032F93E6}" dt="2024-03-27T17:55:59.615" v="1640" actId="20577"/>
          <ac:spMkLst>
            <pc:docMk/>
            <pc:sldMk cId="308405521" sldId="289"/>
            <ac:spMk id="5" creationId="{F0E410BB-7F0C-824A-D91E-533F35A1027E}"/>
          </ac:spMkLst>
        </pc:spChg>
      </pc:sldChg>
      <pc:sldChg chg="modSp add replId">
        <pc:chgData name="Mia Gerber (STADIO - Centurion)" userId="S::miag@stadio.ac.za::d3f4434c-cc81-4823-ad51-d563427b1762" providerId="AD" clId="Web-{95616594-9F04-1412-6C03-040F032F93E6}" dt="2024-03-28T05:59:38.562" v="1873" actId="20577"/>
        <pc:sldMkLst>
          <pc:docMk/>
          <pc:sldMk cId="1225933199" sldId="289"/>
        </pc:sldMkLst>
        <pc:spChg chg="mod">
          <ac:chgData name="Mia Gerber (STADIO - Centurion)" userId="S::miag@stadio.ac.za::d3f4434c-cc81-4823-ad51-d563427b1762" providerId="AD" clId="Web-{95616594-9F04-1412-6C03-040F032F93E6}" dt="2024-03-28T05:59:38.562" v="1873" actId="20577"/>
          <ac:spMkLst>
            <pc:docMk/>
            <pc:sldMk cId="1225933199" sldId="289"/>
            <ac:spMk id="5" creationId="{F0E410BB-7F0C-824A-D91E-533F35A1027E}"/>
          </ac:spMkLst>
        </pc:spChg>
      </pc:sldChg>
      <pc:sldChg chg="modSp add del replId">
        <pc:chgData name="Mia Gerber (STADIO - Centurion)" userId="S::miag@stadio.ac.za::d3f4434c-cc81-4823-ad51-d563427b1762" providerId="AD" clId="Web-{95616594-9F04-1412-6C03-040F032F93E6}" dt="2024-03-28T05:56:14.836" v="1795"/>
        <pc:sldMkLst>
          <pc:docMk/>
          <pc:sldMk cId="2872320126" sldId="290"/>
        </pc:sldMkLst>
        <pc:spChg chg="mod">
          <ac:chgData name="Mia Gerber (STADIO - Centurion)" userId="S::miag@stadio.ac.za::d3f4434c-cc81-4823-ad51-d563427b1762" providerId="AD" clId="Web-{95616594-9F04-1412-6C03-040F032F93E6}" dt="2024-03-28T05:56:10.883" v="1794" actId="20577"/>
          <ac:spMkLst>
            <pc:docMk/>
            <pc:sldMk cId="2872320126" sldId="290"/>
            <ac:spMk id="5" creationId="{F0E410BB-7F0C-824A-D91E-533F35A1027E}"/>
          </ac:spMkLst>
        </pc:spChg>
      </pc:sldChg>
    </pc:docChg>
  </pc:docChgLst>
  <pc:docChgLst>
    <pc:chgData name="Mia Gerber (STADIO - Centurion)" userId="S::miag@stadio.ac.za::d3f4434c-cc81-4823-ad51-d563427b1762" providerId="AD" clId="Web-{2E359512-7C64-EC76-B7B8-E97F48292A30}"/>
    <pc:docChg chg="modSld">
      <pc:chgData name="Mia Gerber (STADIO - Centurion)" userId="S::miag@stadio.ac.za::d3f4434c-cc81-4823-ad51-d563427b1762" providerId="AD" clId="Web-{2E359512-7C64-EC76-B7B8-E97F48292A30}" dt="2024-03-18T08:48:30.092" v="4"/>
      <pc:docMkLst>
        <pc:docMk/>
      </pc:docMkLst>
      <pc:sldChg chg="addAnim modAnim">
        <pc:chgData name="Mia Gerber (STADIO - Centurion)" userId="S::miag@stadio.ac.za::d3f4434c-cc81-4823-ad51-d563427b1762" providerId="AD" clId="Web-{2E359512-7C64-EC76-B7B8-E97F48292A30}" dt="2024-03-18T08:48:30.092" v="4"/>
        <pc:sldMkLst>
          <pc:docMk/>
          <pc:sldMk cId="841252603" sldId="276"/>
        </pc:sldMkLst>
      </pc:sldChg>
    </pc:docChg>
  </pc:docChgLst>
  <pc:docChgLst>
    <pc:chgData name="Mia Gerber (STADIO - Centurion)" userId="S::miag@stadio.ac.za::d3f4434c-cc81-4823-ad51-d563427b1762" providerId="AD" clId="Web-{CDD890E0-D507-B9C2-01D4-50B7248C3E29}"/>
    <pc:docChg chg="modSld">
      <pc:chgData name="Mia Gerber (STADIO - Centurion)" userId="S::miag@stadio.ac.za::d3f4434c-cc81-4823-ad51-d563427b1762" providerId="AD" clId="Web-{CDD890E0-D507-B9C2-01D4-50B7248C3E29}" dt="2024-03-11T08:36:15.944" v="0"/>
      <pc:docMkLst>
        <pc:docMk/>
      </pc:docMkLst>
      <pc:sldChg chg="addAnim">
        <pc:chgData name="Mia Gerber (STADIO - Centurion)" userId="S::miag@stadio.ac.za::d3f4434c-cc81-4823-ad51-d563427b1762" providerId="AD" clId="Web-{CDD890E0-D507-B9C2-01D4-50B7248C3E29}" dt="2024-03-11T08:36:15.944" v="0"/>
        <pc:sldMkLst>
          <pc:docMk/>
          <pc:sldMk cId="990029053" sldId="273"/>
        </pc:sldMkLst>
      </pc:sldChg>
    </pc:docChg>
  </pc:docChgLst>
  <pc:docChgLst>
    <pc:chgData name="Mia Gerber (STADIO - Centurion)" userId="S::miag@stadio.ac.za::d3f4434c-cc81-4823-ad51-d563427b1762" providerId="AD" clId="Web-{C1D1D273-FA21-84B5-524E-D062B733F23A}"/>
    <pc:docChg chg="addSld modSld">
      <pc:chgData name="Mia Gerber (STADIO - Centurion)" userId="S::miag@stadio.ac.za::d3f4434c-cc81-4823-ad51-d563427b1762" providerId="AD" clId="Web-{C1D1D273-FA21-84B5-524E-D062B733F23A}" dt="2024-03-24T19:12:28.204" v="323" actId="20577"/>
      <pc:docMkLst>
        <pc:docMk/>
      </pc:docMkLst>
      <pc:sldChg chg="addSp modSp addAnim">
        <pc:chgData name="Mia Gerber (STADIO - Centurion)" userId="S::miag@stadio.ac.za::d3f4434c-cc81-4823-ad51-d563427b1762" providerId="AD" clId="Web-{C1D1D273-FA21-84B5-524E-D062B733F23A}" dt="2024-03-24T19:10:56.092" v="183"/>
        <pc:sldMkLst>
          <pc:docMk/>
          <pc:sldMk cId="4270310816" sldId="279"/>
        </pc:sldMkLst>
        <pc:picChg chg="add mod">
          <ac:chgData name="Mia Gerber (STADIO - Centurion)" userId="S::miag@stadio.ac.za::d3f4434c-cc81-4823-ad51-d563427b1762" providerId="AD" clId="Web-{C1D1D273-FA21-84B5-524E-D062B733F23A}" dt="2024-03-24T19:10:49.529" v="182" actId="1076"/>
          <ac:picMkLst>
            <pc:docMk/>
            <pc:sldMk cId="4270310816" sldId="279"/>
            <ac:picMk id="3" creationId="{535CC9E1-E19B-D86A-A4B9-44D9DA2A874A}"/>
          </ac:picMkLst>
        </pc:picChg>
        <pc:picChg chg="add mod">
          <ac:chgData name="Mia Gerber (STADIO - Centurion)" userId="S::miag@stadio.ac.za::d3f4434c-cc81-4823-ad51-d563427b1762" providerId="AD" clId="Web-{C1D1D273-FA21-84B5-524E-D062B733F23A}" dt="2024-03-24T19:10:46.670" v="181" actId="1076"/>
          <ac:picMkLst>
            <pc:docMk/>
            <pc:sldMk cId="4270310816" sldId="279"/>
            <ac:picMk id="4" creationId="{DE3FB75A-C7DA-88B1-27F6-7D980BFA1A8D}"/>
          </ac:picMkLst>
        </pc:picChg>
        <pc:picChg chg="add mod">
          <ac:chgData name="Mia Gerber (STADIO - Centurion)" userId="S::miag@stadio.ac.za::d3f4434c-cc81-4823-ad51-d563427b1762" providerId="AD" clId="Web-{C1D1D273-FA21-84B5-524E-D062B733F23A}" dt="2024-03-24T19:10:05.168" v="169" actId="14100"/>
          <ac:picMkLst>
            <pc:docMk/>
            <pc:sldMk cId="4270310816" sldId="279"/>
            <ac:picMk id="6" creationId="{1B41833E-C9E3-809E-2A58-6BB769C395A0}"/>
          </ac:picMkLst>
        </pc:picChg>
        <pc:picChg chg="add mod">
          <ac:chgData name="Mia Gerber (STADIO - Centurion)" userId="S::miag@stadio.ac.za::d3f4434c-cc81-4823-ad51-d563427b1762" providerId="AD" clId="Web-{C1D1D273-FA21-84B5-524E-D062B733F23A}" dt="2024-03-24T19:10:42.404" v="180" actId="1076"/>
          <ac:picMkLst>
            <pc:docMk/>
            <pc:sldMk cId="4270310816" sldId="279"/>
            <ac:picMk id="7" creationId="{8182193E-A8BB-7373-B87C-729AEC2782FE}"/>
          </ac:picMkLst>
        </pc:picChg>
      </pc:sldChg>
      <pc:sldChg chg="addSp modSp add replId">
        <pc:chgData name="Mia Gerber (STADIO - Centurion)" userId="S::miag@stadio.ac.za::d3f4434c-cc81-4823-ad51-d563427b1762" providerId="AD" clId="Web-{C1D1D273-FA21-84B5-524E-D062B733F23A}" dt="2024-03-24T19:12:10.563" v="307" actId="20577"/>
        <pc:sldMkLst>
          <pc:docMk/>
          <pc:sldMk cId="1125269428" sldId="280"/>
        </pc:sldMkLst>
        <pc:spChg chg="mod">
          <ac:chgData name="Mia Gerber (STADIO - Centurion)" userId="S::miag@stadio.ac.za::d3f4434c-cc81-4823-ad51-d563427b1762" providerId="AD" clId="Web-{C1D1D273-FA21-84B5-524E-D062B733F23A}" dt="2024-03-24T14:37:26.653" v="9" actId="20577"/>
          <ac:spMkLst>
            <pc:docMk/>
            <pc:sldMk cId="1125269428" sldId="280"/>
            <ac:spMk id="2" creationId="{83990F5B-1A9B-C7DE-CFC6-EA6A151C9873}"/>
          </ac:spMkLst>
        </pc:spChg>
        <pc:spChg chg="mod">
          <ac:chgData name="Mia Gerber (STADIO - Centurion)" userId="S::miag@stadio.ac.za::d3f4434c-cc81-4823-ad51-d563427b1762" providerId="AD" clId="Web-{C1D1D273-FA21-84B5-524E-D062B733F23A}" dt="2024-03-24T19:12:10.563" v="307" actId="20577"/>
          <ac:spMkLst>
            <pc:docMk/>
            <pc:sldMk cId="1125269428" sldId="280"/>
            <ac:spMk id="5" creationId="{F0E410BB-7F0C-824A-D91E-533F35A1027E}"/>
          </ac:spMkLst>
        </pc:spChg>
        <pc:picChg chg="add mod">
          <ac:chgData name="Mia Gerber (STADIO - Centurion)" userId="S::miag@stadio.ac.za::d3f4434c-cc81-4823-ad51-d563427b1762" providerId="AD" clId="Web-{C1D1D273-FA21-84B5-524E-D062B733F23A}" dt="2024-03-24T19:05:36.520" v="159" actId="1076"/>
          <ac:picMkLst>
            <pc:docMk/>
            <pc:sldMk cId="1125269428" sldId="280"/>
            <ac:picMk id="3" creationId="{935207E4-EBED-8A8E-00AB-4028C2081A95}"/>
          </ac:picMkLst>
        </pc:picChg>
      </pc:sldChg>
      <pc:sldChg chg="modSp add replId">
        <pc:chgData name="Mia Gerber (STADIO - Centurion)" userId="S::miag@stadio.ac.za::d3f4434c-cc81-4823-ad51-d563427b1762" providerId="AD" clId="Web-{C1D1D273-FA21-84B5-524E-D062B733F23A}" dt="2024-03-24T19:12:28.204" v="323" actId="20577"/>
        <pc:sldMkLst>
          <pc:docMk/>
          <pc:sldMk cId="80873624" sldId="281"/>
        </pc:sldMkLst>
        <pc:spChg chg="mod">
          <ac:chgData name="Mia Gerber (STADIO - Centurion)" userId="S::miag@stadio.ac.za::d3f4434c-cc81-4823-ad51-d563427b1762" providerId="AD" clId="Web-{C1D1D273-FA21-84B5-524E-D062B733F23A}" dt="2024-03-24T14:37:43.794" v="30" actId="20577"/>
          <ac:spMkLst>
            <pc:docMk/>
            <pc:sldMk cId="80873624" sldId="281"/>
            <ac:spMk id="2" creationId="{83990F5B-1A9B-C7DE-CFC6-EA6A151C9873}"/>
          </ac:spMkLst>
        </pc:spChg>
        <pc:spChg chg="mod">
          <ac:chgData name="Mia Gerber (STADIO - Centurion)" userId="S::miag@stadio.ac.za::d3f4434c-cc81-4823-ad51-d563427b1762" providerId="AD" clId="Web-{C1D1D273-FA21-84B5-524E-D062B733F23A}" dt="2024-03-24T19:12:28.204" v="323" actId="20577"/>
          <ac:spMkLst>
            <pc:docMk/>
            <pc:sldMk cId="80873624" sldId="281"/>
            <ac:spMk id="5" creationId="{F0E410BB-7F0C-824A-D91E-533F35A1027E}"/>
          </ac:spMkLst>
        </pc:spChg>
      </pc:sldChg>
      <pc:sldChg chg="addSp delSp modSp add replId delAnim">
        <pc:chgData name="Mia Gerber (STADIO - Centurion)" userId="S::miag@stadio.ac.za::d3f4434c-cc81-4823-ad51-d563427b1762" providerId="AD" clId="Web-{C1D1D273-FA21-84B5-524E-D062B733F23A}" dt="2024-03-24T16:47:47.932" v="157" actId="1076"/>
        <pc:sldMkLst>
          <pc:docMk/>
          <pc:sldMk cId="1037002162" sldId="282"/>
        </pc:sldMkLst>
        <pc:spChg chg="mod">
          <ac:chgData name="Mia Gerber (STADIO - Centurion)" userId="S::miag@stadio.ac.za::d3f4434c-cc81-4823-ad51-d563427b1762" providerId="AD" clId="Web-{C1D1D273-FA21-84B5-524E-D062B733F23A}" dt="2024-03-24T14:38:14.608" v="47" actId="20577"/>
          <ac:spMkLst>
            <pc:docMk/>
            <pc:sldMk cId="1037002162" sldId="282"/>
            <ac:spMk id="2" creationId="{83990F5B-1A9B-C7DE-CFC6-EA6A151C9873}"/>
          </ac:spMkLst>
        </pc:spChg>
        <pc:spChg chg="del">
          <ac:chgData name="Mia Gerber (STADIO - Centurion)" userId="S::miag@stadio.ac.za::d3f4434c-cc81-4823-ad51-d563427b1762" providerId="AD" clId="Web-{C1D1D273-FA21-84B5-524E-D062B733F23A}" dt="2024-03-24T16:42:29.720" v="108"/>
          <ac:spMkLst>
            <pc:docMk/>
            <pc:sldMk cId="1037002162" sldId="282"/>
            <ac:spMk id="5" creationId="{F0E410BB-7F0C-824A-D91E-533F35A1027E}"/>
          </ac:spMkLst>
        </pc:spChg>
        <pc:picChg chg="add mod ord">
          <ac:chgData name="Mia Gerber (STADIO - Centurion)" userId="S::miag@stadio.ac.za::d3f4434c-cc81-4823-ad51-d563427b1762" providerId="AD" clId="Web-{C1D1D273-FA21-84B5-524E-D062B733F23A}" dt="2024-03-24T16:43:32.456" v="143"/>
          <ac:picMkLst>
            <pc:docMk/>
            <pc:sldMk cId="1037002162" sldId="282"/>
            <ac:picMk id="3" creationId="{5EE4BE72-1860-3CE3-B3B2-A1D2580FFC11}"/>
          </ac:picMkLst>
        </pc:picChg>
        <pc:picChg chg="add mod">
          <ac:chgData name="Mia Gerber (STADIO - Centurion)" userId="S::miag@stadio.ac.za::d3f4434c-cc81-4823-ad51-d563427b1762" providerId="AD" clId="Web-{C1D1D273-FA21-84B5-524E-D062B733F23A}" dt="2024-03-24T16:43:27.503" v="142" actId="1076"/>
          <ac:picMkLst>
            <pc:docMk/>
            <pc:sldMk cId="1037002162" sldId="282"/>
            <ac:picMk id="4" creationId="{21C2DD82-584D-7F46-41DF-BA20C847E8BA}"/>
          </ac:picMkLst>
        </pc:picChg>
        <pc:picChg chg="add mod">
          <ac:chgData name="Mia Gerber (STADIO - Centurion)" userId="S::miag@stadio.ac.za::d3f4434c-cc81-4823-ad51-d563427b1762" providerId="AD" clId="Web-{C1D1D273-FA21-84B5-524E-D062B733F23A}" dt="2024-03-24T16:47:47.932" v="157" actId="1076"/>
          <ac:picMkLst>
            <pc:docMk/>
            <pc:sldMk cId="1037002162" sldId="282"/>
            <ac:picMk id="6" creationId="{6F334E8B-F8C2-2069-1D0F-999CAEF9A4F0}"/>
          </ac:picMkLst>
        </pc:picChg>
        <pc:picChg chg="add mod">
          <ac:chgData name="Mia Gerber (STADIO - Centurion)" userId="S::miag@stadio.ac.za::d3f4434c-cc81-4823-ad51-d563427b1762" providerId="AD" clId="Web-{C1D1D273-FA21-84B5-524E-D062B733F23A}" dt="2024-03-24T16:43:05.268" v="132" actId="1076"/>
          <ac:picMkLst>
            <pc:docMk/>
            <pc:sldMk cId="1037002162" sldId="282"/>
            <ac:picMk id="7" creationId="{A253D308-6EA8-80DC-02FD-F6DF02D21D8A}"/>
          </ac:picMkLst>
        </pc:picChg>
        <pc:picChg chg="add del mod">
          <ac:chgData name="Mia Gerber (STADIO - Centurion)" userId="S::miag@stadio.ac.za::d3f4434c-cc81-4823-ad51-d563427b1762" providerId="AD" clId="Web-{C1D1D273-FA21-84B5-524E-D062B733F23A}" dt="2024-03-24T16:42:59.158" v="129"/>
          <ac:picMkLst>
            <pc:docMk/>
            <pc:sldMk cId="1037002162" sldId="282"/>
            <ac:picMk id="8" creationId="{4E38DC40-7C48-162C-90FD-9CF0B0F8FA96}"/>
          </ac:picMkLst>
        </pc:picChg>
        <pc:picChg chg="add mod">
          <ac:chgData name="Mia Gerber (STADIO - Centurion)" userId="S::miag@stadio.ac.za::d3f4434c-cc81-4823-ad51-d563427b1762" providerId="AD" clId="Web-{C1D1D273-FA21-84B5-524E-D062B733F23A}" dt="2024-03-24T16:43:12.877" v="136" actId="1076"/>
          <ac:picMkLst>
            <pc:docMk/>
            <pc:sldMk cId="1037002162" sldId="282"/>
            <ac:picMk id="9" creationId="{DF74C17D-689F-F038-A628-CA4599AEF157}"/>
          </ac:picMkLst>
        </pc:picChg>
        <pc:picChg chg="add mod">
          <ac:chgData name="Mia Gerber (STADIO - Centurion)" userId="S::miag@stadio.ac.za::d3f4434c-cc81-4823-ad51-d563427b1762" providerId="AD" clId="Web-{C1D1D273-FA21-84B5-524E-D062B733F23A}" dt="2024-03-24T16:42:50.642" v="125" actId="1076"/>
          <ac:picMkLst>
            <pc:docMk/>
            <pc:sldMk cId="1037002162" sldId="282"/>
            <ac:picMk id="10" creationId="{8CE696CC-BC47-A950-A436-54B0356AF989}"/>
          </ac:picMkLst>
        </pc:picChg>
        <pc:picChg chg="add mod">
          <ac:chgData name="Mia Gerber (STADIO - Centurion)" userId="S::miag@stadio.ac.za::d3f4434c-cc81-4823-ad51-d563427b1762" providerId="AD" clId="Web-{C1D1D273-FA21-84B5-524E-D062B733F23A}" dt="2024-03-24T16:43:25.643" v="141" actId="1076"/>
          <ac:picMkLst>
            <pc:docMk/>
            <pc:sldMk cId="1037002162" sldId="282"/>
            <ac:picMk id="11" creationId="{E1B30C30-210E-1122-8F23-D1F98C7DD671}"/>
          </ac:picMkLst>
        </pc:picChg>
        <pc:picChg chg="add mod">
          <ac:chgData name="Mia Gerber (STADIO - Centurion)" userId="S::miag@stadio.ac.za::d3f4434c-cc81-4823-ad51-d563427b1762" providerId="AD" clId="Web-{C1D1D273-FA21-84B5-524E-D062B733F23A}" dt="2024-03-24T16:42:41.845" v="122" actId="1076"/>
          <ac:picMkLst>
            <pc:docMk/>
            <pc:sldMk cId="1037002162" sldId="282"/>
            <ac:picMk id="12" creationId="{06B417D3-7B76-9DD9-87AF-788B28CA61C9}"/>
          </ac:picMkLst>
        </pc:picChg>
        <pc:picChg chg="add mod">
          <ac:chgData name="Mia Gerber (STADIO - Centurion)" userId="S::miag@stadio.ac.za::d3f4434c-cc81-4823-ad51-d563427b1762" providerId="AD" clId="Web-{C1D1D273-FA21-84B5-524E-D062B733F23A}" dt="2024-03-24T16:42:35.923" v="119" actId="14100"/>
          <ac:picMkLst>
            <pc:docMk/>
            <pc:sldMk cId="1037002162" sldId="282"/>
            <ac:picMk id="13" creationId="{ED7ECD50-C51D-F9E3-4AF0-CA8DD5AF090C}"/>
          </ac:picMkLst>
        </pc:picChg>
        <pc:picChg chg="add mod">
          <ac:chgData name="Mia Gerber (STADIO - Centurion)" userId="S::miag@stadio.ac.za::d3f4434c-cc81-4823-ad51-d563427b1762" providerId="AD" clId="Web-{C1D1D273-FA21-84B5-524E-D062B733F23A}" dt="2024-03-24T16:47:46.041" v="156" actId="14100"/>
          <ac:picMkLst>
            <pc:docMk/>
            <pc:sldMk cId="1037002162" sldId="282"/>
            <ac:picMk id="14" creationId="{AD590B5A-85F0-FADB-39FA-BE3C77F8FDA1}"/>
          </ac:picMkLst>
        </pc:picChg>
        <pc:picChg chg="add mod">
          <ac:chgData name="Mia Gerber (STADIO - Centurion)" userId="S::miag@stadio.ac.za::d3f4434c-cc81-4823-ad51-d563427b1762" providerId="AD" clId="Web-{C1D1D273-FA21-84B5-524E-D062B733F23A}" dt="2024-03-24T16:47:43.088" v="155" actId="1076"/>
          <ac:picMkLst>
            <pc:docMk/>
            <pc:sldMk cId="1037002162" sldId="282"/>
            <ac:picMk id="15" creationId="{ACF8DFE9-89F6-E02E-8575-F31D6415901A}"/>
          </ac:picMkLst>
        </pc:picChg>
        <pc:picChg chg="add mod">
          <ac:chgData name="Mia Gerber (STADIO - Centurion)" userId="S::miag@stadio.ac.za::d3f4434c-cc81-4823-ad51-d563427b1762" providerId="AD" clId="Web-{C1D1D273-FA21-84B5-524E-D062B733F23A}" dt="2024-03-24T16:47:34.385" v="150" actId="1076"/>
          <ac:picMkLst>
            <pc:docMk/>
            <pc:sldMk cId="1037002162" sldId="282"/>
            <ac:picMk id="16" creationId="{86644452-5782-A850-28A0-13F7BE3C6C0F}"/>
          </ac:picMkLst>
        </pc:picChg>
      </pc:sldChg>
      <pc:sldChg chg="modSp add replId">
        <pc:chgData name="Mia Gerber (STADIO - Centurion)" userId="S::miag@stadio.ac.za::d3f4434c-cc81-4823-ad51-d563427b1762" providerId="AD" clId="Web-{C1D1D273-FA21-84B5-524E-D062B733F23A}" dt="2024-03-24T14:39:48.267" v="51" actId="20577"/>
        <pc:sldMkLst>
          <pc:docMk/>
          <pc:sldMk cId="58824092" sldId="283"/>
        </pc:sldMkLst>
        <pc:spChg chg="mod">
          <ac:chgData name="Mia Gerber (STADIO - Centurion)" userId="S::miag@stadio.ac.za::d3f4434c-cc81-4823-ad51-d563427b1762" providerId="AD" clId="Web-{C1D1D273-FA21-84B5-524E-D062B733F23A}" dt="2024-03-24T14:39:48.267" v="51" actId="20577"/>
          <ac:spMkLst>
            <pc:docMk/>
            <pc:sldMk cId="58824092" sldId="283"/>
            <ac:spMk id="2" creationId="{83990F5B-1A9B-C7DE-CFC6-EA6A151C9873}"/>
          </ac:spMkLst>
        </pc:spChg>
      </pc:sldChg>
    </pc:docChg>
  </pc:docChgLst>
  <pc:docChgLst>
    <pc:chgData name="Mia Gerber (STADIO - Centurion)" userId="S::miag@stadio.ac.za::d3f4434c-cc81-4823-ad51-d563427b1762" providerId="AD" clId="Web-{21FC80FD-D929-C571-824B-6A1F07CABA5B}"/>
    <pc:docChg chg="delSld">
      <pc:chgData name="Mia Gerber (STADIO - Centurion)" userId="S::miag@stadio.ac.za::d3f4434c-cc81-4823-ad51-d563427b1762" providerId="AD" clId="Web-{21FC80FD-D929-C571-824B-6A1F07CABA5B}" dt="2024-02-04T12:08:40.235" v="2"/>
      <pc:docMkLst>
        <pc:docMk/>
      </pc:docMkLst>
      <pc:sldChg chg="del">
        <pc:chgData name="Mia Gerber (STADIO - Centurion)" userId="S::miag@stadio.ac.za::d3f4434c-cc81-4823-ad51-d563427b1762" providerId="AD" clId="Web-{21FC80FD-D929-C571-824B-6A1F07CABA5B}" dt="2024-02-04T12:08:40.235" v="0"/>
        <pc:sldMkLst>
          <pc:docMk/>
          <pc:sldMk cId="958254744" sldId="260"/>
        </pc:sldMkLst>
      </pc:sldChg>
      <pc:sldChg chg="del">
        <pc:chgData name="Mia Gerber (STADIO - Centurion)" userId="S::miag@stadio.ac.za::d3f4434c-cc81-4823-ad51-d563427b1762" providerId="AD" clId="Web-{21FC80FD-D929-C571-824B-6A1F07CABA5B}" dt="2024-02-04T12:08:40.235" v="2"/>
        <pc:sldMkLst>
          <pc:docMk/>
          <pc:sldMk cId="3600373679" sldId="263"/>
        </pc:sldMkLst>
      </pc:sldChg>
      <pc:sldChg chg="del">
        <pc:chgData name="Mia Gerber (STADIO - Centurion)" userId="S::miag@stadio.ac.za::d3f4434c-cc81-4823-ad51-d563427b1762" providerId="AD" clId="Web-{21FC80FD-D929-C571-824B-6A1F07CABA5B}" dt="2024-02-04T12:08:40.235" v="1"/>
        <pc:sldMkLst>
          <pc:docMk/>
          <pc:sldMk cId="3425207600" sldId="265"/>
        </pc:sldMkLst>
      </pc:sldChg>
    </pc:docChg>
  </pc:docChgLst>
  <pc:docChgLst>
    <pc:chgData name="Mia Gerber (STADIO - Centurion)" userId="S::miag@stadio.ac.za::d3f4434c-cc81-4823-ad51-d563427b1762" providerId="AD" clId="Web-{34E66D81-A8B9-0BDD-AFCA-28B9536A5D39}"/>
    <pc:docChg chg="modSld">
      <pc:chgData name="Mia Gerber (STADIO - Centurion)" userId="S::miag@stadio.ac.za::d3f4434c-cc81-4823-ad51-d563427b1762" providerId="AD" clId="Web-{34E66D81-A8B9-0BDD-AFCA-28B9536A5D39}" dt="2024-04-03T17:47:46.907" v="477" actId="20577"/>
      <pc:docMkLst>
        <pc:docMk/>
      </pc:docMkLst>
      <pc:sldChg chg="modSp addAnim">
        <pc:chgData name="Mia Gerber (STADIO - Centurion)" userId="S::miag@stadio.ac.za::d3f4434c-cc81-4823-ad51-d563427b1762" providerId="AD" clId="Web-{34E66D81-A8B9-0BDD-AFCA-28B9536A5D39}" dt="2024-04-03T17:42:21.678" v="464"/>
        <pc:sldMkLst>
          <pc:docMk/>
          <pc:sldMk cId="4270310816" sldId="279"/>
        </pc:sldMkLst>
        <pc:spChg chg="mod">
          <ac:chgData name="Mia Gerber (STADIO - Centurion)" userId="S::miag@stadio.ac.za::d3f4434c-cc81-4823-ad51-d563427b1762" providerId="AD" clId="Web-{34E66D81-A8B9-0BDD-AFCA-28B9536A5D39}" dt="2024-04-03T17:40:41.534" v="372" actId="20577"/>
          <ac:spMkLst>
            <pc:docMk/>
            <pc:sldMk cId="4270310816" sldId="279"/>
            <ac:spMk id="3" creationId="{F0E410BB-7F0C-824A-D91E-533F35A1027E}"/>
          </ac:spMkLst>
        </pc:spChg>
      </pc:sldChg>
      <pc:sldChg chg="modSp addAnim">
        <pc:chgData name="Mia Gerber (STADIO - Centurion)" userId="S::miag@stadio.ac.za::d3f4434c-cc81-4823-ad51-d563427b1762" providerId="AD" clId="Web-{34E66D81-A8B9-0BDD-AFCA-28B9536A5D39}" dt="2024-04-03T17:42:27.928" v="465"/>
        <pc:sldMkLst>
          <pc:docMk/>
          <pc:sldMk cId="1675334023" sldId="280"/>
        </pc:sldMkLst>
        <pc:spChg chg="mod">
          <ac:chgData name="Mia Gerber (STADIO - Centurion)" userId="S::miag@stadio.ac.za::d3f4434c-cc81-4823-ad51-d563427b1762" providerId="AD" clId="Web-{34E66D81-A8B9-0BDD-AFCA-28B9536A5D39}" dt="2024-04-03T17:40:37.659" v="370" actId="20577"/>
          <ac:spMkLst>
            <pc:docMk/>
            <pc:sldMk cId="1675334023" sldId="280"/>
            <ac:spMk id="3" creationId="{F17779A4-6ECF-6B5A-353E-709F0DC779EE}"/>
          </ac:spMkLst>
        </pc:spChg>
      </pc:sldChg>
      <pc:sldChg chg="addSp delSp modSp addAnim">
        <pc:chgData name="Mia Gerber (STADIO - Centurion)" userId="S::miag@stadio.ac.za::d3f4434c-cc81-4823-ad51-d563427b1762" providerId="AD" clId="Web-{34E66D81-A8B9-0BDD-AFCA-28B9536A5D39}" dt="2024-04-03T17:42:32.225" v="466"/>
        <pc:sldMkLst>
          <pc:docMk/>
          <pc:sldMk cId="1923427834" sldId="281"/>
        </pc:sldMkLst>
        <pc:spChg chg="mod">
          <ac:chgData name="Mia Gerber (STADIO - Centurion)" userId="S::miag@stadio.ac.za::d3f4434c-cc81-4823-ad51-d563427b1762" providerId="AD" clId="Web-{34E66D81-A8B9-0BDD-AFCA-28B9536A5D39}" dt="2024-04-03T17:40:33.112" v="368" actId="20577"/>
          <ac:spMkLst>
            <pc:docMk/>
            <pc:sldMk cId="1923427834" sldId="281"/>
            <ac:spMk id="3" creationId="{4A60829E-44BE-69FA-C144-A6AD590F471B}"/>
          </ac:spMkLst>
        </pc:spChg>
        <pc:spChg chg="add mod">
          <ac:chgData name="Mia Gerber (STADIO - Centurion)" userId="S::miag@stadio.ac.za::d3f4434c-cc81-4823-ad51-d563427b1762" providerId="AD" clId="Web-{34E66D81-A8B9-0BDD-AFCA-28B9536A5D39}" dt="2024-04-03T17:35:40.916" v="74" actId="1076"/>
          <ac:spMkLst>
            <pc:docMk/>
            <pc:sldMk cId="1923427834" sldId="281"/>
            <ac:spMk id="5" creationId="{BD4544FD-9D2B-919E-9A21-5BBA99A36EE4}"/>
          </ac:spMkLst>
        </pc:spChg>
        <pc:spChg chg="add del mod">
          <ac:chgData name="Mia Gerber (STADIO - Centurion)" userId="S::miag@stadio.ac.za::d3f4434c-cc81-4823-ad51-d563427b1762" providerId="AD" clId="Web-{34E66D81-A8B9-0BDD-AFCA-28B9536A5D39}" dt="2024-04-03T17:34:20.913" v="31"/>
          <ac:spMkLst>
            <pc:docMk/>
            <pc:sldMk cId="1923427834" sldId="281"/>
            <ac:spMk id="6" creationId="{811F5555-AA9D-B821-E647-A4CD45E4DF04}"/>
          </ac:spMkLst>
        </pc:spChg>
        <pc:spChg chg="add mod">
          <ac:chgData name="Mia Gerber (STADIO - Centurion)" userId="S::miag@stadio.ac.za::d3f4434c-cc81-4823-ad51-d563427b1762" providerId="AD" clId="Web-{34E66D81-A8B9-0BDD-AFCA-28B9536A5D39}" dt="2024-04-03T17:35:48.275" v="76" actId="1076"/>
          <ac:spMkLst>
            <pc:docMk/>
            <pc:sldMk cId="1923427834" sldId="281"/>
            <ac:spMk id="7" creationId="{0F99F16C-8CE4-CB22-A703-3FFA9708A3C3}"/>
          </ac:spMkLst>
        </pc:spChg>
        <pc:picChg chg="add mod">
          <ac:chgData name="Mia Gerber (STADIO - Centurion)" userId="S::miag@stadio.ac.za::d3f4434c-cc81-4823-ad51-d563427b1762" providerId="AD" clId="Web-{34E66D81-A8B9-0BDD-AFCA-28B9536A5D39}" dt="2024-04-03T17:34:39.414" v="53" actId="1076"/>
          <ac:picMkLst>
            <pc:docMk/>
            <pc:sldMk cId="1923427834" sldId="281"/>
            <ac:picMk id="4" creationId="{75EFCCEC-41C1-4722-F9F5-7D38B3A87934}"/>
          </ac:picMkLst>
        </pc:picChg>
      </pc:sldChg>
      <pc:sldChg chg="modSp addAnim">
        <pc:chgData name="Mia Gerber (STADIO - Centurion)" userId="S::miag@stadio.ac.za::d3f4434c-cc81-4823-ad51-d563427b1762" providerId="AD" clId="Web-{34E66D81-A8B9-0BDD-AFCA-28B9536A5D39}" dt="2024-04-03T17:47:46.907" v="477" actId="20577"/>
        <pc:sldMkLst>
          <pc:docMk/>
          <pc:sldMk cId="1903066513" sldId="282"/>
        </pc:sldMkLst>
        <pc:spChg chg="mod">
          <ac:chgData name="Mia Gerber (STADIO - Centurion)" userId="S::miag@stadio.ac.za::d3f4434c-cc81-4823-ad51-d563427b1762" providerId="AD" clId="Web-{34E66D81-A8B9-0BDD-AFCA-28B9536A5D39}" dt="2024-04-03T17:47:46.907" v="477" actId="20577"/>
          <ac:spMkLst>
            <pc:docMk/>
            <pc:sldMk cId="1903066513" sldId="282"/>
            <ac:spMk id="3" creationId="{AE12669E-1FD0-CB53-814B-91007C735219}"/>
          </ac:spMkLst>
        </pc:spChg>
      </pc:sldChg>
    </pc:docChg>
  </pc:docChgLst>
  <pc:docChgLst>
    <pc:chgData name="Mia Gerber (STADIO - Centurion)" userId="S::miag@stadio.ac.za::d3f4434c-cc81-4823-ad51-d563427b1762" providerId="AD" clId="Web-{10C69E73-60C1-C251-7041-BB84FEEC2EA9}"/>
    <pc:docChg chg="modSld">
      <pc:chgData name="Mia Gerber (STADIO - Centurion)" userId="S::miag@stadio.ac.za::d3f4434c-cc81-4823-ad51-d563427b1762" providerId="AD" clId="Web-{10C69E73-60C1-C251-7041-BB84FEEC2EA9}" dt="2024-03-21T16:48:44.941" v="4" actId="1076"/>
      <pc:docMkLst>
        <pc:docMk/>
      </pc:docMkLst>
      <pc:sldChg chg="addSp modSp">
        <pc:chgData name="Mia Gerber (STADIO - Centurion)" userId="S::miag@stadio.ac.za::d3f4434c-cc81-4823-ad51-d563427b1762" providerId="AD" clId="Web-{10C69E73-60C1-C251-7041-BB84FEEC2EA9}" dt="2024-03-21T16:30:35.171" v="1" actId="1076"/>
        <pc:sldMkLst>
          <pc:docMk/>
          <pc:sldMk cId="3050316331" sldId="278"/>
        </pc:sldMkLst>
        <pc:picChg chg="add mod">
          <ac:chgData name="Mia Gerber (STADIO - Centurion)" userId="S::miag@stadio.ac.za::d3f4434c-cc81-4823-ad51-d563427b1762" providerId="AD" clId="Web-{10C69E73-60C1-C251-7041-BB84FEEC2EA9}" dt="2024-03-21T16:30:35.171" v="1" actId="1076"/>
          <ac:picMkLst>
            <pc:docMk/>
            <pc:sldMk cId="3050316331" sldId="278"/>
            <ac:picMk id="4" creationId="{E373699E-618E-1460-210C-A4DD30D1B738}"/>
          </ac:picMkLst>
        </pc:picChg>
      </pc:sldChg>
      <pc:sldChg chg="addSp modSp">
        <pc:chgData name="Mia Gerber (STADIO - Centurion)" userId="S::miag@stadio.ac.za::d3f4434c-cc81-4823-ad51-d563427b1762" providerId="AD" clId="Web-{10C69E73-60C1-C251-7041-BB84FEEC2EA9}" dt="2024-03-21T16:48:44.941" v="4" actId="1076"/>
        <pc:sldMkLst>
          <pc:docMk/>
          <pc:sldMk cId="3289337586" sldId="281"/>
        </pc:sldMkLst>
        <pc:picChg chg="add mod">
          <ac:chgData name="Mia Gerber (STADIO - Centurion)" userId="S::miag@stadio.ac.za::d3f4434c-cc81-4823-ad51-d563427b1762" providerId="AD" clId="Web-{10C69E73-60C1-C251-7041-BB84FEEC2EA9}" dt="2024-03-21T16:48:44.941" v="4" actId="1076"/>
          <ac:picMkLst>
            <pc:docMk/>
            <pc:sldMk cId="3289337586" sldId="281"/>
            <ac:picMk id="4" creationId="{8D3FCC55-0D95-FB00-3D50-0E920EA24381}"/>
          </ac:picMkLst>
        </pc:picChg>
      </pc:sldChg>
    </pc:docChg>
  </pc:docChgLst>
  <pc:docChgLst>
    <pc:chgData name="Mia Gerber (STADIO - Centurion)" userId="S::miag@stadio.ac.za::d3f4434c-cc81-4823-ad51-d563427b1762" providerId="AD" clId="Web-{C53F12F4-DA73-DA5E-4A03-D9BC2B6B6BE4}"/>
    <pc:docChg chg="modSld">
      <pc:chgData name="Mia Gerber (STADIO - Centurion)" userId="S::miag@stadio.ac.za::d3f4434c-cc81-4823-ad51-d563427b1762" providerId="AD" clId="Web-{C53F12F4-DA73-DA5E-4A03-D9BC2B6B6BE4}" dt="2024-04-15T08:30:22.312" v="19"/>
      <pc:docMkLst>
        <pc:docMk/>
      </pc:docMkLst>
      <pc:sldChg chg="modSp">
        <pc:chgData name="Mia Gerber (STADIO - Centurion)" userId="S::miag@stadio.ac.za::d3f4434c-cc81-4823-ad51-d563427b1762" providerId="AD" clId="Web-{C53F12F4-DA73-DA5E-4A03-D9BC2B6B6BE4}" dt="2024-04-15T07:48:02.858" v="3" actId="20577"/>
        <pc:sldMkLst>
          <pc:docMk/>
          <pc:sldMk cId="3656451151" sldId="266"/>
        </pc:sldMkLst>
        <pc:spChg chg="mod">
          <ac:chgData name="Mia Gerber (STADIO - Centurion)" userId="S::miag@stadio.ac.za::d3f4434c-cc81-4823-ad51-d563427b1762" providerId="AD" clId="Web-{C53F12F4-DA73-DA5E-4A03-D9BC2B6B6BE4}" dt="2024-04-15T07:48:02.858" v="3" actId="20577"/>
          <ac:spMkLst>
            <pc:docMk/>
            <pc:sldMk cId="3656451151" sldId="266"/>
            <ac:spMk id="3" creationId="{C1F21499-796C-4B48-A8CD-070B8346CCBD}"/>
          </ac:spMkLst>
        </pc:spChg>
      </pc:sldChg>
      <pc:sldChg chg="addSp delSp modSp">
        <pc:chgData name="Mia Gerber (STADIO - Centurion)" userId="S::miag@stadio.ac.za::d3f4434c-cc81-4823-ad51-d563427b1762" providerId="AD" clId="Web-{C53F12F4-DA73-DA5E-4A03-D9BC2B6B6BE4}" dt="2024-04-15T08:30:22.312" v="19"/>
        <pc:sldMkLst>
          <pc:docMk/>
          <pc:sldMk cId="91918549" sldId="272"/>
        </pc:sldMkLst>
        <pc:spChg chg="mod">
          <ac:chgData name="Mia Gerber (STADIO - Centurion)" userId="S::miag@stadio.ac.za::d3f4434c-cc81-4823-ad51-d563427b1762" providerId="AD" clId="Web-{C53F12F4-DA73-DA5E-4A03-D9BC2B6B6BE4}" dt="2024-04-15T08:30:03.546" v="13" actId="20577"/>
          <ac:spMkLst>
            <pc:docMk/>
            <pc:sldMk cId="91918549" sldId="272"/>
            <ac:spMk id="2" creationId="{E15E1799-0336-88DA-165B-33E6CAB91CB7}"/>
          </ac:spMkLst>
        </pc:spChg>
        <pc:spChg chg="mod">
          <ac:chgData name="Mia Gerber (STADIO - Centurion)" userId="S::miag@stadio.ac.za::d3f4434c-cc81-4823-ad51-d563427b1762" providerId="AD" clId="Web-{C53F12F4-DA73-DA5E-4A03-D9BC2B6B6BE4}" dt="2024-04-15T08:30:16.390" v="15"/>
          <ac:spMkLst>
            <pc:docMk/>
            <pc:sldMk cId="91918549" sldId="272"/>
            <ac:spMk id="3" creationId="{028B02EA-509E-2DD1-5CBE-F6BC9E1F9C64}"/>
          </ac:spMkLst>
        </pc:spChg>
        <pc:spChg chg="add del mod">
          <ac:chgData name="Mia Gerber (STADIO - Centurion)" userId="S::miag@stadio.ac.za::d3f4434c-cc81-4823-ad51-d563427b1762" providerId="AD" clId="Web-{C53F12F4-DA73-DA5E-4A03-D9BC2B6B6BE4}" dt="2024-04-15T08:30:22.312" v="19"/>
          <ac:spMkLst>
            <pc:docMk/>
            <pc:sldMk cId="91918549" sldId="272"/>
            <ac:spMk id="4" creationId="{0C2A2246-F7F6-3677-0FF5-C7C9D953F0F8}"/>
          </ac:spMkLst>
        </pc:spChg>
      </pc:sldChg>
    </pc:docChg>
  </pc:docChgLst>
  <pc:docChgLst>
    <pc:chgData name="Mia Gerber (STADIO - Centurion)" userId="S::miag@stadio.ac.za::d3f4434c-cc81-4823-ad51-d563427b1762" providerId="AD" clId="Web-{172F0D7B-60F8-D009-3400-7211DC52FB5E}"/>
    <pc:docChg chg="delSld modSld">
      <pc:chgData name="Mia Gerber (STADIO - Centurion)" userId="S::miag@stadio.ac.za::d3f4434c-cc81-4823-ad51-d563427b1762" providerId="AD" clId="Web-{172F0D7B-60F8-D009-3400-7211DC52FB5E}" dt="2024-03-24T13:28:38.177" v="36" actId="20577"/>
      <pc:docMkLst>
        <pc:docMk/>
      </pc:docMkLst>
      <pc:sldChg chg="modSp">
        <pc:chgData name="Mia Gerber (STADIO - Centurion)" userId="S::miag@stadio.ac.za::d3f4434c-cc81-4823-ad51-d563427b1762" providerId="AD" clId="Web-{172F0D7B-60F8-D009-3400-7211DC52FB5E}" dt="2024-03-24T11:25:31.149" v="8" actId="20577"/>
        <pc:sldMkLst>
          <pc:docMk/>
          <pc:sldMk cId="3656451151" sldId="266"/>
        </pc:sldMkLst>
        <pc:spChg chg="mod">
          <ac:chgData name="Mia Gerber (STADIO - Centurion)" userId="S::miag@stadio.ac.za::d3f4434c-cc81-4823-ad51-d563427b1762" providerId="AD" clId="Web-{172F0D7B-60F8-D009-3400-7211DC52FB5E}" dt="2024-03-24T11:25:31.149" v="8" actId="20577"/>
          <ac:spMkLst>
            <pc:docMk/>
            <pc:sldMk cId="3656451151" sldId="266"/>
            <ac:spMk id="3" creationId="{C1F21499-796C-4B48-A8CD-070B8346CCBD}"/>
          </ac:spMkLst>
        </pc:spChg>
      </pc:sldChg>
      <pc:sldChg chg="del">
        <pc:chgData name="Mia Gerber (STADIO - Centurion)" userId="S::miag@stadio.ac.za::d3f4434c-cc81-4823-ad51-d563427b1762" providerId="AD" clId="Web-{172F0D7B-60F8-D009-3400-7211DC52FB5E}" dt="2024-03-24T11:25:49.510" v="18"/>
        <pc:sldMkLst>
          <pc:docMk/>
          <pc:sldMk cId="3050316331" sldId="278"/>
        </pc:sldMkLst>
      </pc:sldChg>
      <pc:sldChg chg="modSp">
        <pc:chgData name="Mia Gerber (STADIO - Centurion)" userId="S::miag@stadio.ac.za::d3f4434c-cc81-4823-ad51-d563427b1762" providerId="AD" clId="Web-{172F0D7B-60F8-D009-3400-7211DC52FB5E}" dt="2024-03-24T13:28:38.177" v="36" actId="20577"/>
        <pc:sldMkLst>
          <pc:docMk/>
          <pc:sldMk cId="4270310816" sldId="279"/>
        </pc:sldMkLst>
        <pc:spChg chg="mod">
          <ac:chgData name="Mia Gerber (STADIO - Centurion)" userId="S::miag@stadio.ac.za::d3f4434c-cc81-4823-ad51-d563427b1762" providerId="AD" clId="Web-{172F0D7B-60F8-D009-3400-7211DC52FB5E}" dt="2024-03-24T13:26:17.987" v="29" actId="20577"/>
          <ac:spMkLst>
            <pc:docMk/>
            <pc:sldMk cId="4270310816" sldId="279"/>
            <ac:spMk id="2" creationId="{83990F5B-1A9B-C7DE-CFC6-EA6A151C9873}"/>
          </ac:spMkLst>
        </pc:spChg>
        <pc:spChg chg="mod">
          <ac:chgData name="Mia Gerber (STADIO - Centurion)" userId="S::miag@stadio.ac.za::d3f4434c-cc81-4823-ad51-d563427b1762" providerId="AD" clId="Web-{172F0D7B-60F8-D009-3400-7211DC52FB5E}" dt="2024-03-24T13:28:38.177" v="36" actId="20577"/>
          <ac:spMkLst>
            <pc:docMk/>
            <pc:sldMk cId="4270310816" sldId="279"/>
            <ac:spMk id="5" creationId="{F0E410BB-7F0C-824A-D91E-533F35A1027E}"/>
          </ac:spMkLst>
        </pc:spChg>
      </pc:sldChg>
      <pc:sldChg chg="del">
        <pc:chgData name="Mia Gerber (STADIO - Centurion)" userId="S::miag@stadio.ac.za::d3f4434c-cc81-4823-ad51-d563427b1762" providerId="AD" clId="Web-{172F0D7B-60F8-D009-3400-7211DC52FB5E}" dt="2024-03-24T11:25:49.510" v="17"/>
        <pc:sldMkLst>
          <pc:docMk/>
          <pc:sldMk cId="2658828087" sldId="280"/>
        </pc:sldMkLst>
      </pc:sldChg>
      <pc:sldChg chg="del">
        <pc:chgData name="Mia Gerber (STADIO - Centurion)" userId="S::miag@stadio.ac.za::d3f4434c-cc81-4823-ad51-d563427b1762" providerId="AD" clId="Web-{172F0D7B-60F8-D009-3400-7211DC52FB5E}" dt="2024-03-24T11:25:49.510" v="16"/>
        <pc:sldMkLst>
          <pc:docMk/>
          <pc:sldMk cId="3289337586" sldId="281"/>
        </pc:sldMkLst>
      </pc:sldChg>
      <pc:sldChg chg="del">
        <pc:chgData name="Mia Gerber (STADIO - Centurion)" userId="S::miag@stadio.ac.za::d3f4434c-cc81-4823-ad51-d563427b1762" providerId="AD" clId="Web-{172F0D7B-60F8-D009-3400-7211DC52FB5E}" dt="2024-03-24T11:25:49.510" v="15"/>
        <pc:sldMkLst>
          <pc:docMk/>
          <pc:sldMk cId="3668372933" sldId="282"/>
        </pc:sldMkLst>
      </pc:sldChg>
      <pc:sldChg chg="del">
        <pc:chgData name="Mia Gerber (STADIO - Centurion)" userId="S::miag@stadio.ac.za::d3f4434c-cc81-4823-ad51-d563427b1762" providerId="AD" clId="Web-{172F0D7B-60F8-D009-3400-7211DC52FB5E}" dt="2024-03-24T11:25:49.510" v="14"/>
        <pc:sldMkLst>
          <pc:docMk/>
          <pc:sldMk cId="2679212318" sldId="283"/>
        </pc:sldMkLst>
      </pc:sldChg>
      <pc:sldChg chg="del">
        <pc:chgData name="Mia Gerber (STADIO - Centurion)" userId="S::miag@stadio.ac.za::d3f4434c-cc81-4823-ad51-d563427b1762" providerId="AD" clId="Web-{172F0D7B-60F8-D009-3400-7211DC52FB5E}" dt="2024-03-24T11:25:46.634" v="13"/>
        <pc:sldMkLst>
          <pc:docMk/>
          <pc:sldMk cId="4077435843" sldId="284"/>
        </pc:sldMkLst>
      </pc:sldChg>
      <pc:sldChg chg="del">
        <pc:chgData name="Mia Gerber (STADIO - Centurion)" userId="S::miag@stadio.ac.za::d3f4434c-cc81-4823-ad51-d563427b1762" providerId="AD" clId="Web-{172F0D7B-60F8-D009-3400-7211DC52FB5E}" dt="2024-03-24T11:25:46.634" v="12"/>
        <pc:sldMkLst>
          <pc:docMk/>
          <pc:sldMk cId="3723596551" sldId="285"/>
        </pc:sldMkLst>
      </pc:sldChg>
      <pc:sldChg chg="del">
        <pc:chgData name="Mia Gerber (STADIO - Centurion)" userId="S::miag@stadio.ac.za::d3f4434c-cc81-4823-ad51-d563427b1762" providerId="AD" clId="Web-{172F0D7B-60F8-D009-3400-7211DC52FB5E}" dt="2024-03-24T11:25:46.634" v="11"/>
        <pc:sldMkLst>
          <pc:docMk/>
          <pc:sldMk cId="2203616069" sldId="286"/>
        </pc:sldMkLst>
      </pc:sldChg>
      <pc:sldChg chg="del">
        <pc:chgData name="Mia Gerber (STADIO - Centurion)" userId="S::miag@stadio.ac.za::d3f4434c-cc81-4823-ad51-d563427b1762" providerId="AD" clId="Web-{172F0D7B-60F8-D009-3400-7211DC52FB5E}" dt="2024-03-24T11:25:44.259" v="9"/>
        <pc:sldMkLst>
          <pc:docMk/>
          <pc:sldMk cId="947827021" sldId="287"/>
        </pc:sldMkLst>
      </pc:sldChg>
      <pc:sldChg chg="del">
        <pc:chgData name="Mia Gerber (STADIO - Centurion)" userId="S::miag@stadio.ac.za::d3f4434c-cc81-4823-ad51-d563427b1762" providerId="AD" clId="Web-{172F0D7B-60F8-D009-3400-7211DC52FB5E}" dt="2024-03-24T11:25:46.634" v="10"/>
        <pc:sldMkLst>
          <pc:docMk/>
          <pc:sldMk cId="1464989545" sldId="288"/>
        </pc:sldMkLst>
      </pc:sldChg>
    </pc:docChg>
  </pc:docChgLst>
  <pc:docChgLst>
    <pc:chgData name="Mia Gerber (STADIO - Centurion)" userId="S::miag@stadio.ac.za::d3f4434c-cc81-4823-ad51-d563427b1762" providerId="AD" clId="Web-{56F51FEF-405D-5694-1A8A-E96C0B33921B}"/>
    <pc:docChg chg="addSld delSld modSld sldOrd">
      <pc:chgData name="Mia Gerber (STADIO - Centurion)" userId="S::miag@stadio.ac.za::d3f4434c-cc81-4823-ad51-d563427b1762" providerId="AD" clId="Web-{56F51FEF-405D-5694-1A8A-E96C0B33921B}" dt="2024-03-17T11:48:50.605" v="369" actId="20577"/>
      <pc:docMkLst>
        <pc:docMk/>
      </pc:docMkLst>
      <pc:sldChg chg="modSp">
        <pc:chgData name="Mia Gerber (STADIO - Centurion)" userId="S::miag@stadio.ac.za::d3f4434c-cc81-4823-ad51-d563427b1762" providerId="AD" clId="Web-{56F51FEF-405D-5694-1A8A-E96C0B33921B}" dt="2024-03-17T11:24:35.447" v="22" actId="20577"/>
        <pc:sldMkLst>
          <pc:docMk/>
          <pc:sldMk cId="3656451151" sldId="266"/>
        </pc:sldMkLst>
        <pc:spChg chg="mod">
          <ac:chgData name="Mia Gerber (STADIO - Centurion)" userId="S::miag@stadio.ac.za::d3f4434c-cc81-4823-ad51-d563427b1762" providerId="AD" clId="Web-{56F51FEF-405D-5694-1A8A-E96C0B33921B}" dt="2024-03-17T11:24:35.447" v="22" actId="20577"/>
          <ac:spMkLst>
            <pc:docMk/>
            <pc:sldMk cId="3656451151" sldId="266"/>
            <ac:spMk id="3" creationId="{C1F21499-796C-4B48-A8CD-070B8346CCBD}"/>
          </ac:spMkLst>
        </pc:spChg>
      </pc:sldChg>
      <pc:sldChg chg="del">
        <pc:chgData name="Mia Gerber (STADIO - Centurion)" userId="S::miag@stadio.ac.za::d3f4434c-cc81-4823-ad51-d563427b1762" providerId="AD" clId="Web-{56F51FEF-405D-5694-1A8A-E96C0B33921B}" dt="2024-03-17T11:25:43.796" v="23"/>
        <pc:sldMkLst>
          <pc:docMk/>
          <pc:sldMk cId="3990982004" sldId="267"/>
        </pc:sldMkLst>
      </pc:sldChg>
      <pc:sldChg chg="addSp delSp modSp delAnim">
        <pc:chgData name="Mia Gerber (STADIO - Centurion)" userId="S::miag@stadio.ac.za::d3f4434c-cc81-4823-ad51-d563427b1762" providerId="AD" clId="Web-{56F51FEF-405D-5694-1A8A-E96C0B33921B}" dt="2024-03-17T11:27:33.038" v="31"/>
        <pc:sldMkLst>
          <pc:docMk/>
          <pc:sldMk cId="1268552804" sldId="269"/>
        </pc:sldMkLst>
        <pc:spChg chg="mod">
          <ac:chgData name="Mia Gerber (STADIO - Centurion)" userId="S::miag@stadio.ac.za::d3f4434c-cc81-4823-ad51-d563427b1762" providerId="AD" clId="Web-{56F51FEF-405D-5694-1A8A-E96C0B33921B}" dt="2024-03-17T11:25:47.077" v="24" actId="20577"/>
          <ac:spMkLst>
            <pc:docMk/>
            <pc:sldMk cId="1268552804" sldId="269"/>
            <ac:spMk id="2" creationId="{83990F5B-1A9B-C7DE-CFC6-EA6A151C9873}"/>
          </ac:spMkLst>
        </pc:spChg>
        <pc:spChg chg="del mod">
          <ac:chgData name="Mia Gerber (STADIO - Centurion)" userId="S::miag@stadio.ac.za::d3f4434c-cc81-4823-ad51-d563427b1762" providerId="AD" clId="Web-{56F51FEF-405D-5694-1A8A-E96C0B33921B}" dt="2024-03-17T11:27:33.038" v="31"/>
          <ac:spMkLst>
            <pc:docMk/>
            <pc:sldMk cId="1268552804" sldId="269"/>
            <ac:spMk id="3" creationId="{A7017CB6-8106-B653-75C6-78EB0DEE2036}"/>
          </ac:spMkLst>
        </pc:spChg>
        <pc:picChg chg="add mod ord">
          <ac:chgData name="Mia Gerber (STADIO - Centurion)" userId="S::miag@stadio.ac.za::d3f4434c-cc81-4823-ad51-d563427b1762" providerId="AD" clId="Web-{56F51FEF-405D-5694-1A8A-E96C0B33921B}" dt="2024-03-17T11:27:33.038" v="31"/>
          <ac:picMkLst>
            <pc:docMk/>
            <pc:sldMk cId="1268552804" sldId="269"/>
            <ac:picMk id="4" creationId="{387E8C71-1CDA-6A1B-F812-4CCF9DE49178}"/>
          </ac:picMkLst>
        </pc:picChg>
      </pc:sldChg>
      <pc:sldChg chg="del">
        <pc:chgData name="Mia Gerber (STADIO - Centurion)" userId="S::miag@stadio.ac.za::d3f4434c-cc81-4823-ad51-d563427b1762" providerId="AD" clId="Web-{56F51FEF-405D-5694-1A8A-E96C0B33921B}" dt="2024-03-17T11:25:54.656" v="29"/>
        <pc:sldMkLst>
          <pc:docMk/>
          <pc:sldMk cId="2039666279" sldId="270"/>
        </pc:sldMkLst>
      </pc:sldChg>
      <pc:sldChg chg="del">
        <pc:chgData name="Mia Gerber (STADIO - Centurion)" userId="S::miag@stadio.ac.za::d3f4434c-cc81-4823-ad51-d563427b1762" providerId="AD" clId="Web-{56F51FEF-405D-5694-1A8A-E96C0B33921B}" dt="2024-03-17T11:25:54.656" v="28"/>
        <pc:sldMkLst>
          <pc:docMk/>
          <pc:sldMk cId="828333191" sldId="271"/>
        </pc:sldMkLst>
      </pc:sldChg>
      <pc:sldChg chg="del">
        <pc:chgData name="Mia Gerber (STADIO - Centurion)" userId="S::miag@stadio.ac.za::d3f4434c-cc81-4823-ad51-d563427b1762" providerId="AD" clId="Web-{56F51FEF-405D-5694-1A8A-E96C0B33921B}" dt="2024-03-17T11:25:54.656" v="27"/>
        <pc:sldMkLst>
          <pc:docMk/>
          <pc:sldMk cId="141964732" sldId="272"/>
        </pc:sldMkLst>
      </pc:sldChg>
      <pc:sldChg chg="del">
        <pc:chgData name="Mia Gerber (STADIO - Centurion)" userId="S::miag@stadio.ac.za::d3f4434c-cc81-4823-ad51-d563427b1762" providerId="AD" clId="Web-{56F51FEF-405D-5694-1A8A-E96C0B33921B}" dt="2024-03-17T11:25:54.656" v="26"/>
        <pc:sldMkLst>
          <pc:docMk/>
          <pc:sldMk cId="990029053" sldId="273"/>
        </pc:sldMkLst>
      </pc:sldChg>
      <pc:sldChg chg="del">
        <pc:chgData name="Mia Gerber (STADIO - Centurion)" userId="S::miag@stadio.ac.za::d3f4434c-cc81-4823-ad51-d563427b1762" providerId="AD" clId="Web-{56F51FEF-405D-5694-1A8A-E96C0B33921B}" dt="2024-03-17T11:25:54.656" v="30"/>
        <pc:sldMkLst>
          <pc:docMk/>
          <pc:sldMk cId="200809142" sldId="274"/>
        </pc:sldMkLst>
      </pc:sldChg>
      <pc:sldChg chg="modSp">
        <pc:chgData name="Mia Gerber (STADIO - Centurion)" userId="S::miag@stadio.ac.za::d3f4434c-cc81-4823-ad51-d563427b1762" providerId="AD" clId="Web-{56F51FEF-405D-5694-1A8A-E96C0B33921B}" dt="2024-03-17T11:30:08.721" v="144" actId="20577"/>
        <pc:sldMkLst>
          <pc:docMk/>
          <pc:sldMk cId="1909704959" sldId="275"/>
        </pc:sldMkLst>
        <pc:spChg chg="mod">
          <ac:chgData name="Mia Gerber (STADIO - Centurion)" userId="S::miag@stadio.ac.za::d3f4434c-cc81-4823-ad51-d563427b1762" providerId="AD" clId="Web-{56F51FEF-405D-5694-1A8A-E96C0B33921B}" dt="2024-03-17T11:29:39.953" v="109" actId="20577"/>
          <ac:spMkLst>
            <pc:docMk/>
            <pc:sldMk cId="1909704959" sldId="275"/>
            <ac:spMk id="2" creationId="{83990F5B-1A9B-C7DE-CFC6-EA6A151C9873}"/>
          </ac:spMkLst>
        </pc:spChg>
        <pc:spChg chg="mod">
          <ac:chgData name="Mia Gerber (STADIO - Centurion)" userId="S::miag@stadio.ac.za::d3f4434c-cc81-4823-ad51-d563427b1762" providerId="AD" clId="Web-{56F51FEF-405D-5694-1A8A-E96C0B33921B}" dt="2024-03-17T11:30:08.721" v="144" actId="20577"/>
          <ac:spMkLst>
            <pc:docMk/>
            <pc:sldMk cId="1909704959" sldId="275"/>
            <ac:spMk id="3" creationId="{A7017CB6-8106-B653-75C6-78EB0DEE2036}"/>
          </ac:spMkLst>
        </pc:spChg>
      </pc:sldChg>
      <pc:sldChg chg="modSp add replId">
        <pc:chgData name="Mia Gerber (STADIO - Centurion)" userId="S::miag@stadio.ac.za::d3f4434c-cc81-4823-ad51-d563427b1762" providerId="AD" clId="Web-{56F51FEF-405D-5694-1A8A-E96C0B33921B}" dt="2024-03-17T11:30:03.142" v="140" actId="20577"/>
        <pc:sldMkLst>
          <pc:docMk/>
          <pc:sldMk cId="841252603" sldId="276"/>
        </pc:sldMkLst>
        <pc:spChg chg="mod">
          <ac:chgData name="Mia Gerber (STADIO - Centurion)" userId="S::miag@stadio.ac.za::d3f4434c-cc81-4823-ad51-d563427b1762" providerId="AD" clId="Web-{56F51FEF-405D-5694-1A8A-E96C0B33921B}" dt="2024-03-17T11:29:52.517" v="137" actId="20577"/>
          <ac:spMkLst>
            <pc:docMk/>
            <pc:sldMk cId="841252603" sldId="276"/>
            <ac:spMk id="2" creationId="{83990F5B-1A9B-C7DE-CFC6-EA6A151C9873}"/>
          </ac:spMkLst>
        </pc:spChg>
        <pc:spChg chg="mod">
          <ac:chgData name="Mia Gerber (STADIO - Centurion)" userId="S::miag@stadio.ac.za::d3f4434c-cc81-4823-ad51-d563427b1762" providerId="AD" clId="Web-{56F51FEF-405D-5694-1A8A-E96C0B33921B}" dt="2024-03-17T11:30:03.142" v="140" actId="20577"/>
          <ac:spMkLst>
            <pc:docMk/>
            <pc:sldMk cId="841252603" sldId="276"/>
            <ac:spMk id="3" creationId="{A7017CB6-8106-B653-75C6-78EB0DEE2036}"/>
          </ac:spMkLst>
        </pc:spChg>
      </pc:sldChg>
      <pc:sldChg chg="modSp add replId">
        <pc:chgData name="Mia Gerber (STADIO - Centurion)" userId="S::miag@stadio.ac.za::d3f4434c-cc81-4823-ad51-d563427b1762" providerId="AD" clId="Web-{56F51FEF-405D-5694-1A8A-E96C0B33921B}" dt="2024-03-17T11:48:50.605" v="369" actId="20577"/>
        <pc:sldMkLst>
          <pc:docMk/>
          <pc:sldMk cId="4193918366" sldId="277"/>
        </pc:sldMkLst>
        <pc:spChg chg="mod">
          <ac:chgData name="Mia Gerber (STADIO - Centurion)" userId="S::miag@stadio.ac.za::d3f4434c-cc81-4823-ad51-d563427b1762" providerId="AD" clId="Web-{56F51FEF-405D-5694-1A8A-E96C0B33921B}" dt="2024-03-17T11:33:16.438" v="206" actId="20577"/>
          <ac:spMkLst>
            <pc:docMk/>
            <pc:sldMk cId="4193918366" sldId="277"/>
            <ac:spMk id="2" creationId="{83990F5B-1A9B-C7DE-CFC6-EA6A151C9873}"/>
          </ac:spMkLst>
        </pc:spChg>
        <pc:spChg chg="mod">
          <ac:chgData name="Mia Gerber (STADIO - Centurion)" userId="S::miag@stadio.ac.za::d3f4434c-cc81-4823-ad51-d563427b1762" providerId="AD" clId="Web-{56F51FEF-405D-5694-1A8A-E96C0B33921B}" dt="2024-03-17T11:48:50.605" v="369" actId="20577"/>
          <ac:spMkLst>
            <pc:docMk/>
            <pc:sldMk cId="4193918366" sldId="277"/>
            <ac:spMk id="3" creationId="{A7017CB6-8106-B653-75C6-78EB0DEE2036}"/>
          </ac:spMkLst>
        </pc:spChg>
      </pc:sldChg>
      <pc:sldChg chg="modSp add ord replId">
        <pc:chgData name="Mia Gerber (STADIO - Centurion)" userId="S::miag@stadio.ac.za::d3f4434c-cc81-4823-ad51-d563427b1762" providerId="AD" clId="Web-{56F51FEF-405D-5694-1A8A-E96C0B33921B}" dt="2024-03-17T11:28:40.840" v="62"/>
        <pc:sldMkLst>
          <pc:docMk/>
          <pc:sldMk cId="3050316331" sldId="278"/>
        </pc:sldMkLst>
        <pc:spChg chg="mod">
          <ac:chgData name="Mia Gerber (STADIO - Centurion)" userId="S::miag@stadio.ac.za::d3f4434c-cc81-4823-ad51-d563427b1762" providerId="AD" clId="Web-{56F51FEF-405D-5694-1A8A-E96C0B33921B}" dt="2024-03-17T11:28:29.292" v="58" actId="20577"/>
          <ac:spMkLst>
            <pc:docMk/>
            <pc:sldMk cId="3050316331" sldId="278"/>
            <ac:spMk id="2" creationId="{83990F5B-1A9B-C7DE-CFC6-EA6A151C9873}"/>
          </ac:spMkLst>
        </pc:spChg>
        <pc:spChg chg="mod">
          <ac:chgData name="Mia Gerber (STADIO - Centurion)" userId="S::miag@stadio.ac.za::d3f4434c-cc81-4823-ad51-d563427b1762" providerId="AD" clId="Web-{56F51FEF-405D-5694-1A8A-E96C0B33921B}" dt="2024-03-17T11:28:37.902" v="61" actId="20577"/>
          <ac:spMkLst>
            <pc:docMk/>
            <pc:sldMk cId="3050316331" sldId="278"/>
            <ac:spMk id="3" creationId="{A7017CB6-8106-B653-75C6-78EB0DEE2036}"/>
          </ac:spMkLst>
        </pc:spChg>
      </pc:sldChg>
    </pc:docChg>
  </pc:docChgLst>
  <pc:docChgLst>
    <pc:chgData name="Mia Gerber (STADIO - Centurion)" userId="S::miag@stadio.ac.za::d3f4434c-cc81-4823-ad51-d563427b1762" providerId="AD" clId="Web-{8C5855B1-B1D7-294C-93A4-7599DE3B78F6}"/>
    <pc:docChg chg="addSld modSld">
      <pc:chgData name="Mia Gerber (STADIO - Centurion)" userId="S::miag@stadio.ac.za::d3f4434c-cc81-4823-ad51-d563427b1762" providerId="AD" clId="Web-{8C5855B1-B1D7-294C-93A4-7599DE3B78F6}" dt="2024-03-17T16:55:44.884" v="371"/>
      <pc:docMkLst>
        <pc:docMk/>
      </pc:docMkLst>
      <pc:sldChg chg="addSp delSp modSp">
        <pc:chgData name="Mia Gerber (STADIO - Centurion)" userId="S::miag@stadio.ac.za::d3f4434c-cc81-4823-ad51-d563427b1762" providerId="AD" clId="Web-{8C5855B1-B1D7-294C-93A4-7599DE3B78F6}" dt="2024-03-17T13:54:31.286" v="49" actId="20577"/>
        <pc:sldMkLst>
          <pc:docMk/>
          <pc:sldMk cId="1268552804" sldId="269"/>
        </pc:sldMkLst>
        <pc:spChg chg="mod">
          <ac:chgData name="Mia Gerber (STADIO - Centurion)" userId="S::miag@stadio.ac.za::d3f4434c-cc81-4823-ad51-d563427b1762" providerId="AD" clId="Web-{8C5855B1-B1D7-294C-93A4-7599DE3B78F6}" dt="2024-03-17T13:53:23.893" v="24" actId="20577"/>
          <ac:spMkLst>
            <pc:docMk/>
            <pc:sldMk cId="1268552804" sldId="269"/>
            <ac:spMk id="2" creationId="{83990F5B-1A9B-C7DE-CFC6-EA6A151C9873}"/>
          </ac:spMkLst>
        </pc:spChg>
        <pc:spChg chg="add mod">
          <ac:chgData name="Mia Gerber (STADIO - Centurion)" userId="S::miag@stadio.ac.za::d3f4434c-cc81-4823-ad51-d563427b1762" providerId="AD" clId="Web-{8C5855B1-B1D7-294C-93A4-7599DE3B78F6}" dt="2024-03-17T13:54:31.286" v="49" actId="20577"/>
          <ac:spMkLst>
            <pc:docMk/>
            <pc:sldMk cId="1268552804" sldId="269"/>
            <ac:spMk id="5" creationId="{F3F99250-6E05-6FF0-D354-173FDA56123E}"/>
          </ac:spMkLst>
        </pc:spChg>
        <pc:picChg chg="del">
          <ac:chgData name="Mia Gerber (STADIO - Centurion)" userId="S::miag@stadio.ac.za::d3f4434c-cc81-4823-ad51-d563427b1762" providerId="AD" clId="Web-{8C5855B1-B1D7-294C-93A4-7599DE3B78F6}" dt="2024-03-17T13:53:11.424" v="1"/>
          <ac:picMkLst>
            <pc:docMk/>
            <pc:sldMk cId="1268552804" sldId="269"/>
            <ac:picMk id="4" creationId="{387E8C71-1CDA-6A1B-F812-4CCF9DE49178}"/>
          </ac:picMkLst>
        </pc:picChg>
      </pc:sldChg>
      <pc:sldChg chg="modSp">
        <pc:chgData name="Mia Gerber (STADIO - Centurion)" userId="S::miag@stadio.ac.za::d3f4434c-cc81-4823-ad51-d563427b1762" providerId="AD" clId="Web-{8C5855B1-B1D7-294C-93A4-7599DE3B78F6}" dt="2024-03-17T16:44:19.693" v="346" actId="20577"/>
        <pc:sldMkLst>
          <pc:docMk/>
          <pc:sldMk cId="1909704959" sldId="275"/>
        </pc:sldMkLst>
        <pc:spChg chg="mod">
          <ac:chgData name="Mia Gerber (STADIO - Centurion)" userId="S::miag@stadio.ac.za::d3f4434c-cc81-4823-ad51-d563427b1762" providerId="AD" clId="Web-{8C5855B1-B1D7-294C-93A4-7599DE3B78F6}" dt="2024-03-17T16:44:19.693" v="346" actId="20577"/>
          <ac:spMkLst>
            <pc:docMk/>
            <pc:sldMk cId="1909704959" sldId="275"/>
            <ac:spMk id="3" creationId="{A7017CB6-8106-B653-75C6-78EB0DEE2036}"/>
          </ac:spMkLst>
        </pc:spChg>
      </pc:sldChg>
      <pc:sldChg chg="modSp">
        <pc:chgData name="Mia Gerber (STADIO - Centurion)" userId="S::miag@stadio.ac.za::d3f4434c-cc81-4823-ad51-d563427b1762" providerId="AD" clId="Web-{8C5855B1-B1D7-294C-93A4-7599DE3B78F6}" dt="2024-03-17T16:44:13.818" v="345" actId="20577"/>
        <pc:sldMkLst>
          <pc:docMk/>
          <pc:sldMk cId="841252603" sldId="276"/>
        </pc:sldMkLst>
        <pc:spChg chg="mod">
          <ac:chgData name="Mia Gerber (STADIO - Centurion)" userId="S::miag@stadio.ac.za::d3f4434c-cc81-4823-ad51-d563427b1762" providerId="AD" clId="Web-{8C5855B1-B1D7-294C-93A4-7599DE3B78F6}" dt="2024-03-17T16:44:13.818" v="345" actId="20577"/>
          <ac:spMkLst>
            <pc:docMk/>
            <pc:sldMk cId="841252603" sldId="276"/>
            <ac:spMk id="3" creationId="{A7017CB6-8106-B653-75C6-78EB0DEE2036}"/>
          </ac:spMkLst>
        </pc:spChg>
      </pc:sldChg>
      <pc:sldChg chg="addSp delSp modSp">
        <pc:chgData name="Mia Gerber (STADIO - Centurion)" userId="S::miag@stadio.ac.za::d3f4434c-cc81-4823-ad51-d563427b1762" providerId="AD" clId="Web-{8C5855B1-B1D7-294C-93A4-7599DE3B78F6}" dt="2024-03-17T16:55:44.884" v="371"/>
        <pc:sldMkLst>
          <pc:docMk/>
          <pc:sldMk cId="4193918366" sldId="277"/>
        </pc:sldMkLst>
        <pc:spChg chg="mod">
          <ac:chgData name="Mia Gerber (STADIO - Centurion)" userId="S::miag@stadio.ac.za::d3f4434c-cc81-4823-ad51-d563427b1762" providerId="AD" clId="Web-{8C5855B1-B1D7-294C-93A4-7599DE3B78F6}" dt="2024-03-17T16:55:10.930" v="363" actId="20577"/>
          <ac:spMkLst>
            <pc:docMk/>
            <pc:sldMk cId="4193918366" sldId="277"/>
            <ac:spMk id="3" creationId="{A7017CB6-8106-B653-75C6-78EB0DEE2036}"/>
          </ac:spMkLst>
        </pc:spChg>
        <pc:inkChg chg="add">
          <ac:chgData name="Mia Gerber (STADIO - Centurion)" userId="S::miag@stadio.ac.za::d3f4434c-cc81-4823-ad51-d563427b1762" providerId="AD" clId="Web-{8C5855B1-B1D7-294C-93A4-7599DE3B78F6}" dt="2024-03-17T16:55:37.571" v="364"/>
          <ac:inkMkLst>
            <pc:docMk/>
            <pc:sldMk cId="4193918366" sldId="277"/>
            <ac:inkMk id="4" creationId="{F1711971-F44A-86EE-DB76-477D960C3585}"/>
          </ac:inkMkLst>
        </pc:inkChg>
        <pc:inkChg chg="add">
          <ac:chgData name="Mia Gerber (STADIO - Centurion)" userId="S::miag@stadio.ac.za::d3f4434c-cc81-4823-ad51-d563427b1762" providerId="AD" clId="Web-{8C5855B1-B1D7-294C-93A4-7599DE3B78F6}" dt="2024-03-17T16:55:38.243" v="365"/>
          <ac:inkMkLst>
            <pc:docMk/>
            <pc:sldMk cId="4193918366" sldId="277"/>
            <ac:inkMk id="5" creationId="{EC687CBF-2586-D054-EB4A-B45F9184BEF4}"/>
          </ac:inkMkLst>
        </pc:inkChg>
        <pc:inkChg chg="add">
          <ac:chgData name="Mia Gerber (STADIO - Centurion)" userId="S::miag@stadio.ac.za::d3f4434c-cc81-4823-ad51-d563427b1762" providerId="AD" clId="Web-{8C5855B1-B1D7-294C-93A4-7599DE3B78F6}" dt="2024-03-17T16:55:41.478" v="366"/>
          <ac:inkMkLst>
            <pc:docMk/>
            <pc:sldMk cId="4193918366" sldId="277"/>
            <ac:inkMk id="6" creationId="{A6665671-D169-D5C1-1F5C-2DF4ECE743DA}"/>
          </ac:inkMkLst>
        </pc:inkChg>
        <pc:inkChg chg="add">
          <ac:chgData name="Mia Gerber (STADIO - Centurion)" userId="S::miag@stadio.ac.za::d3f4434c-cc81-4823-ad51-d563427b1762" providerId="AD" clId="Web-{8C5855B1-B1D7-294C-93A4-7599DE3B78F6}" dt="2024-03-17T16:55:41.931" v="367"/>
          <ac:inkMkLst>
            <pc:docMk/>
            <pc:sldMk cId="4193918366" sldId="277"/>
            <ac:inkMk id="7" creationId="{D78B266F-16A2-D51E-505F-471E5B934201}"/>
          </ac:inkMkLst>
        </pc:inkChg>
        <pc:inkChg chg="add del">
          <ac:chgData name="Mia Gerber (STADIO - Centurion)" userId="S::miag@stadio.ac.za::d3f4434c-cc81-4823-ad51-d563427b1762" providerId="AD" clId="Web-{8C5855B1-B1D7-294C-93A4-7599DE3B78F6}" dt="2024-03-17T16:55:44.884" v="371"/>
          <ac:inkMkLst>
            <pc:docMk/>
            <pc:sldMk cId="4193918366" sldId="277"/>
            <ac:inkMk id="8" creationId="{71C391CE-245F-B114-B264-E628D15BC5EE}"/>
          </ac:inkMkLst>
        </pc:inkChg>
        <pc:inkChg chg="add del">
          <ac:chgData name="Mia Gerber (STADIO - Centurion)" userId="S::miag@stadio.ac.za::d3f4434c-cc81-4823-ad51-d563427b1762" providerId="AD" clId="Web-{8C5855B1-B1D7-294C-93A4-7599DE3B78F6}" dt="2024-03-17T16:55:43.743" v="370"/>
          <ac:inkMkLst>
            <pc:docMk/>
            <pc:sldMk cId="4193918366" sldId="277"/>
            <ac:inkMk id="9" creationId="{23057008-8801-395C-3013-7E57FBFA811D}"/>
          </ac:inkMkLst>
        </pc:inkChg>
      </pc:sldChg>
      <pc:sldChg chg="addSp modSp">
        <pc:chgData name="Mia Gerber (STADIO - Centurion)" userId="S::miag@stadio.ac.za::d3f4434c-cc81-4823-ad51-d563427b1762" providerId="AD" clId="Web-{8C5855B1-B1D7-294C-93A4-7599DE3B78F6}" dt="2024-03-17T16:44:22.897" v="347" actId="20577"/>
        <pc:sldMkLst>
          <pc:docMk/>
          <pc:sldMk cId="3050316331" sldId="278"/>
        </pc:sldMkLst>
        <pc:spChg chg="mod">
          <ac:chgData name="Mia Gerber (STADIO - Centurion)" userId="S::miag@stadio.ac.za::d3f4434c-cc81-4823-ad51-d563427b1762" providerId="AD" clId="Web-{8C5855B1-B1D7-294C-93A4-7599DE3B78F6}" dt="2024-03-17T16:44:22.897" v="347" actId="20577"/>
          <ac:spMkLst>
            <pc:docMk/>
            <pc:sldMk cId="3050316331" sldId="278"/>
            <ac:spMk id="3" creationId="{A7017CB6-8106-B653-75C6-78EB0DEE2036}"/>
          </ac:spMkLst>
        </pc:spChg>
        <pc:picChg chg="add mod">
          <ac:chgData name="Mia Gerber (STADIO - Centurion)" userId="S::miag@stadio.ac.za::d3f4434c-cc81-4823-ad51-d563427b1762" providerId="AD" clId="Web-{8C5855B1-B1D7-294C-93A4-7599DE3B78F6}" dt="2024-03-17T14:53:06.044" v="94" actId="1076"/>
          <ac:picMkLst>
            <pc:docMk/>
            <pc:sldMk cId="3050316331" sldId="278"/>
            <ac:picMk id="4" creationId="{2AD7FD4D-D22A-6BBE-1821-0A614059794F}"/>
          </ac:picMkLst>
        </pc:picChg>
      </pc:sldChg>
      <pc:sldChg chg="add replId">
        <pc:chgData name="Mia Gerber (STADIO - Centurion)" userId="S::miag@stadio.ac.za::d3f4434c-cc81-4823-ad51-d563427b1762" providerId="AD" clId="Web-{8C5855B1-B1D7-294C-93A4-7599DE3B78F6}" dt="2024-03-17T13:53:08.674" v="0"/>
        <pc:sldMkLst>
          <pc:docMk/>
          <pc:sldMk cId="4270310816" sldId="279"/>
        </pc:sldMkLst>
      </pc:sldChg>
      <pc:sldChg chg="add replId">
        <pc:chgData name="Mia Gerber (STADIO - Centurion)" userId="S::miag@stadio.ac.za::d3f4434c-cc81-4823-ad51-d563427b1762" providerId="AD" clId="Web-{8C5855B1-B1D7-294C-93A4-7599DE3B78F6}" dt="2024-03-17T16:55:03.648" v="350"/>
        <pc:sldMkLst>
          <pc:docMk/>
          <pc:sldMk cId="4019324557" sldId="280"/>
        </pc:sldMkLst>
      </pc:sldChg>
    </pc:docChg>
  </pc:docChgLst>
  <pc:docChgLst>
    <pc:chgData name="Mia Gerber (STADIO - Centurion)" userId="S::miag@stadio.ac.za::d3f4434c-cc81-4823-ad51-d563427b1762" providerId="AD" clId="Web-{F1692F75-A0AA-7D1A-ABED-5EE0D50DD172}"/>
    <pc:docChg chg="modSld">
      <pc:chgData name="Mia Gerber (STADIO - Centurion)" userId="S::miag@stadio.ac.za::d3f4434c-cc81-4823-ad51-d563427b1762" providerId="AD" clId="Web-{F1692F75-A0AA-7D1A-ABED-5EE0D50DD172}" dt="2024-03-21T17:05:19.935" v="37" actId="1076"/>
      <pc:docMkLst>
        <pc:docMk/>
      </pc:docMkLst>
      <pc:sldChg chg="addSp modSp">
        <pc:chgData name="Mia Gerber (STADIO - Centurion)" userId="S::miag@stadio.ac.za::d3f4434c-cc81-4823-ad51-d563427b1762" providerId="AD" clId="Web-{F1692F75-A0AA-7D1A-ABED-5EE0D50DD172}" dt="2024-03-21T17:05:19.935" v="37" actId="1076"/>
        <pc:sldMkLst>
          <pc:docMk/>
          <pc:sldMk cId="2658828087" sldId="280"/>
        </pc:sldMkLst>
        <pc:spChg chg="add mod">
          <ac:chgData name="Mia Gerber (STADIO - Centurion)" userId="S::miag@stadio.ac.za::d3f4434c-cc81-4823-ad51-d563427b1762" providerId="AD" clId="Web-{F1692F75-A0AA-7D1A-ABED-5EE0D50DD172}" dt="2024-03-21T17:05:19.935" v="36" actId="1076"/>
          <ac:spMkLst>
            <pc:docMk/>
            <pc:sldMk cId="2658828087" sldId="280"/>
            <ac:spMk id="7" creationId="{9A21BD3F-3A45-DE44-C3AB-56AB62937AB5}"/>
          </ac:spMkLst>
        </pc:spChg>
        <pc:spChg chg="add mod">
          <ac:chgData name="Mia Gerber (STADIO - Centurion)" userId="S::miag@stadio.ac.za::d3f4434c-cc81-4823-ad51-d563427b1762" providerId="AD" clId="Web-{F1692F75-A0AA-7D1A-ABED-5EE0D50DD172}" dt="2024-03-21T17:05:19.935" v="37" actId="1076"/>
          <ac:spMkLst>
            <pc:docMk/>
            <pc:sldMk cId="2658828087" sldId="280"/>
            <ac:spMk id="9" creationId="{51CDDA25-C6D7-F9DF-A336-4351021044D9}"/>
          </ac:spMkLst>
        </pc:spChg>
        <pc:picChg chg="add mod">
          <ac:chgData name="Mia Gerber (STADIO - Centurion)" userId="S::miag@stadio.ac.za::d3f4434c-cc81-4823-ad51-d563427b1762" providerId="AD" clId="Web-{F1692F75-A0AA-7D1A-ABED-5EE0D50DD172}" dt="2024-03-21T17:05:09.512" v="33" actId="14100"/>
          <ac:picMkLst>
            <pc:docMk/>
            <pc:sldMk cId="2658828087" sldId="280"/>
            <ac:picMk id="4" creationId="{84E70AE7-A7BD-C6CA-DD20-BE95CCB43C19}"/>
          </ac:picMkLst>
        </pc:picChg>
        <pc:picChg chg="add mod">
          <ac:chgData name="Mia Gerber (STADIO - Centurion)" userId="S::miag@stadio.ac.za::d3f4434c-cc81-4823-ad51-d563427b1762" providerId="AD" clId="Web-{F1692F75-A0AA-7D1A-ABED-5EE0D50DD172}" dt="2024-03-21T17:05:01.606" v="30" actId="1076"/>
          <ac:picMkLst>
            <pc:docMk/>
            <pc:sldMk cId="2658828087" sldId="280"/>
            <ac:picMk id="5" creationId="{BE11B4AE-3936-A65D-1688-0BE7B5A6DA50}"/>
          </ac:picMkLst>
        </pc:picChg>
      </pc:sldChg>
      <pc:sldChg chg="modSp">
        <pc:chgData name="Mia Gerber (STADIO - Centurion)" userId="S::miag@stadio.ac.za::d3f4434c-cc81-4823-ad51-d563427b1762" providerId="AD" clId="Web-{F1692F75-A0AA-7D1A-ABED-5EE0D50DD172}" dt="2024-03-21T16:49:18.054" v="3" actId="1076"/>
        <pc:sldMkLst>
          <pc:docMk/>
          <pc:sldMk cId="3289337586" sldId="281"/>
        </pc:sldMkLst>
        <pc:picChg chg="mod">
          <ac:chgData name="Mia Gerber (STADIO - Centurion)" userId="S::miag@stadio.ac.za::d3f4434c-cc81-4823-ad51-d563427b1762" providerId="AD" clId="Web-{F1692F75-A0AA-7D1A-ABED-5EE0D50DD172}" dt="2024-03-21T16:49:18.054" v="3" actId="1076"/>
          <ac:picMkLst>
            <pc:docMk/>
            <pc:sldMk cId="3289337586" sldId="281"/>
            <ac:picMk id="4" creationId="{8D3FCC55-0D95-FB00-3D50-0E920EA24381}"/>
          </ac:picMkLst>
        </pc:picChg>
      </pc:sldChg>
      <pc:sldChg chg="addSp modSp">
        <pc:chgData name="Mia Gerber (STADIO - Centurion)" userId="S::miag@stadio.ac.za::d3f4434c-cc81-4823-ad51-d563427b1762" providerId="AD" clId="Web-{F1692F75-A0AA-7D1A-ABED-5EE0D50DD172}" dt="2024-03-21T17:04:51.621" v="28"/>
        <pc:sldMkLst>
          <pc:docMk/>
          <pc:sldMk cId="3668372933" sldId="282"/>
        </pc:sldMkLst>
        <pc:spChg chg="add mod">
          <ac:chgData name="Mia Gerber (STADIO - Centurion)" userId="S::miag@stadio.ac.za::d3f4434c-cc81-4823-ad51-d563427b1762" providerId="AD" clId="Web-{F1692F75-A0AA-7D1A-ABED-5EE0D50DD172}" dt="2024-03-21T17:03:57.041" v="22" actId="1076"/>
          <ac:spMkLst>
            <pc:docMk/>
            <pc:sldMk cId="3668372933" sldId="282"/>
            <ac:spMk id="6" creationId="{5A9C4434-8546-31D7-E5AF-A6CC96C9A4D6}"/>
          </ac:spMkLst>
        </pc:spChg>
        <pc:spChg chg="add mod">
          <ac:chgData name="Mia Gerber (STADIO - Centurion)" userId="S::miag@stadio.ac.za::d3f4434c-cc81-4823-ad51-d563427b1762" providerId="AD" clId="Web-{F1692F75-A0AA-7D1A-ABED-5EE0D50DD172}" dt="2024-03-21T17:04:51.621" v="28"/>
          <ac:spMkLst>
            <pc:docMk/>
            <pc:sldMk cId="3668372933" sldId="282"/>
            <ac:spMk id="7" creationId="{FDF3F0AC-E13C-DF00-5CDA-6E13C79365AD}"/>
          </ac:spMkLst>
        </pc:spChg>
        <pc:picChg chg="add mod">
          <ac:chgData name="Mia Gerber (STADIO - Centurion)" userId="S::miag@stadio.ac.za::d3f4434c-cc81-4823-ad51-d563427b1762" providerId="AD" clId="Web-{F1692F75-A0AA-7D1A-ABED-5EE0D50DD172}" dt="2024-03-21T17:03:22.008" v="17" actId="14100"/>
          <ac:picMkLst>
            <pc:docMk/>
            <pc:sldMk cId="3668372933" sldId="282"/>
            <ac:picMk id="4" creationId="{155CF24E-8CD2-B36D-7498-6834AC8C9EB1}"/>
          </ac:picMkLst>
        </pc:picChg>
        <pc:picChg chg="add mod">
          <ac:chgData name="Mia Gerber (STADIO - Centurion)" userId="S::miag@stadio.ac.za::d3f4434c-cc81-4823-ad51-d563427b1762" providerId="AD" clId="Web-{F1692F75-A0AA-7D1A-ABED-5EE0D50DD172}" dt="2024-03-21T17:03:19.555" v="16" actId="1076"/>
          <ac:picMkLst>
            <pc:docMk/>
            <pc:sldMk cId="3668372933" sldId="282"/>
            <ac:picMk id="5" creationId="{DCFE9ED3-A57B-183E-E362-81E8C9D79A14}"/>
          </ac:picMkLst>
        </pc:picChg>
      </pc:sldChg>
    </pc:docChg>
  </pc:docChgLst>
  <pc:docChgLst>
    <pc:chgData name="Mia Gerber (STADIO - Centurion)" userId="S::miag@stadio.ac.za::d3f4434c-cc81-4823-ad51-d563427b1762" providerId="AD" clId="Web-{0CE49B9A-EF4E-1EE0-DBE6-E1485ED7E62B}"/>
    <pc:docChg chg="delSld modSld">
      <pc:chgData name="Mia Gerber (STADIO - Centurion)" userId="S::miag@stadio.ac.za::d3f4434c-cc81-4823-ad51-d563427b1762" providerId="AD" clId="Web-{0CE49B9A-EF4E-1EE0-DBE6-E1485ED7E62B}" dt="2024-03-22T06:52:59.287" v="244" actId="20577"/>
      <pc:docMkLst>
        <pc:docMk/>
      </pc:docMkLst>
      <pc:sldChg chg="modSp del">
        <pc:chgData name="Mia Gerber (STADIO - Centurion)" userId="S::miag@stadio.ac.za::d3f4434c-cc81-4823-ad51-d563427b1762" providerId="AD" clId="Web-{0CE49B9A-EF4E-1EE0-DBE6-E1485ED7E62B}" dt="2024-03-22T05:54:48.541" v="227"/>
        <pc:sldMkLst>
          <pc:docMk/>
          <pc:sldMk cId="1268552804" sldId="269"/>
        </pc:sldMkLst>
        <pc:spChg chg="mod">
          <ac:chgData name="Mia Gerber (STADIO - Centurion)" userId="S::miag@stadio.ac.za::d3f4434c-cc81-4823-ad51-d563427b1762" providerId="AD" clId="Web-{0CE49B9A-EF4E-1EE0-DBE6-E1485ED7E62B}" dt="2024-03-22T05:13:44.514" v="226" actId="20577"/>
          <ac:spMkLst>
            <pc:docMk/>
            <pc:sldMk cId="1268552804" sldId="269"/>
            <ac:spMk id="5" creationId="{F3F99250-6E05-6FF0-D354-173FDA56123E}"/>
          </ac:spMkLst>
        </pc:spChg>
      </pc:sldChg>
      <pc:sldChg chg="modSp">
        <pc:chgData name="Mia Gerber (STADIO - Centurion)" userId="S::miag@stadio.ac.za::d3f4434c-cc81-4823-ad51-d563427b1762" providerId="AD" clId="Web-{0CE49B9A-EF4E-1EE0-DBE6-E1485ED7E62B}" dt="2024-03-22T06:52:59.287" v="244" actId="20577"/>
        <pc:sldMkLst>
          <pc:docMk/>
          <pc:sldMk cId="3050316331" sldId="278"/>
        </pc:sldMkLst>
        <pc:spChg chg="mod">
          <ac:chgData name="Mia Gerber (STADIO - Centurion)" userId="S::miag@stadio.ac.za::d3f4434c-cc81-4823-ad51-d563427b1762" providerId="AD" clId="Web-{0CE49B9A-EF4E-1EE0-DBE6-E1485ED7E62B}" dt="2024-03-22T06:52:59.287" v="244" actId="20577"/>
          <ac:spMkLst>
            <pc:docMk/>
            <pc:sldMk cId="3050316331" sldId="278"/>
            <ac:spMk id="2" creationId="{83990F5B-1A9B-C7DE-CFC6-EA6A151C9873}"/>
          </ac:spMkLst>
        </pc:spChg>
      </pc:sldChg>
      <pc:sldChg chg="modSp">
        <pc:chgData name="Mia Gerber (STADIO - Centurion)" userId="S::miag@stadio.ac.za::d3f4434c-cc81-4823-ad51-d563427b1762" providerId="AD" clId="Web-{0CE49B9A-EF4E-1EE0-DBE6-E1485ED7E62B}" dt="2024-03-22T04:58:54.854" v="188" actId="20577"/>
        <pc:sldMkLst>
          <pc:docMk/>
          <pc:sldMk cId="2679212318" sldId="283"/>
        </pc:sldMkLst>
        <pc:spChg chg="mod">
          <ac:chgData name="Mia Gerber (STADIO - Centurion)" userId="S::miag@stadio.ac.za::d3f4434c-cc81-4823-ad51-d563427b1762" providerId="AD" clId="Web-{0CE49B9A-EF4E-1EE0-DBE6-E1485ED7E62B}" dt="2024-03-22T04:58:54.854" v="188" actId="20577"/>
          <ac:spMkLst>
            <pc:docMk/>
            <pc:sldMk cId="2679212318" sldId="283"/>
            <ac:spMk id="3" creationId="{A7017CB6-8106-B653-75C6-78EB0DEE2036}"/>
          </ac:spMkLst>
        </pc:spChg>
      </pc:sldChg>
      <pc:sldChg chg="delSp">
        <pc:chgData name="Mia Gerber (STADIO - Centurion)" userId="S::miag@stadio.ac.za::d3f4434c-cc81-4823-ad51-d563427b1762" providerId="AD" clId="Web-{0CE49B9A-EF4E-1EE0-DBE6-E1485ED7E62B}" dt="2024-03-22T05:02:20.011" v="224"/>
        <pc:sldMkLst>
          <pc:docMk/>
          <pc:sldMk cId="4077435843" sldId="284"/>
        </pc:sldMkLst>
        <pc:cxnChg chg="del">
          <ac:chgData name="Mia Gerber (STADIO - Centurion)" userId="S::miag@stadio.ac.za::d3f4434c-cc81-4823-ad51-d563427b1762" providerId="AD" clId="Web-{0CE49B9A-EF4E-1EE0-DBE6-E1485ED7E62B}" dt="2024-03-22T05:02:20.011" v="224"/>
          <ac:cxnSpMkLst>
            <pc:docMk/>
            <pc:sldMk cId="4077435843" sldId="284"/>
            <ac:cxnSpMk id="26" creationId="{3DA47F0F-20DB-D69A-70CC-E0C0307BB986}"/>
          </ac:cxnSpMkLst>
        </pc:cxnChg>
      </pc:sldChg>
      <pc:sldChg chg="delSp">
        <pc:chgData name="Mia Gerber (STADIO - Centurion)" userId="S::miag@stadio.ac.za::d3f4434c-cc81-4823-ad51-d563427b1762" providerId="AD" clId="Web-{0CE49B9A-EF4E-1EE0-DBE6-E1485ED7E62B}" dt="2024-03-22T05:02:23.199" v="225"/>
        <pc:sldMkLst>
          <pc:docMk/>
          <pc:sldMk cId="3723596551" sldId="285"/>
        </pc:sldMkLst>
        <pc:cxnChg chg="del">
          <ac:chgData name="Mia Gerber (STADIO - Centurion)" userId="S::miag@stadio.ac.za::d3f4434c-cc81-4823-ad51-d563427b1762" providerId="AD" clId="Web-{0CE49B9A-EF4E-1EE0-DBE6-E1485ED7E62B}" dt="2024-03-22T05:02:23.199" v="225"/>
          <ac:cxnSpMkLst>
            <pc:docMk/>
            <pc:sldMk cId="3723596551" sldId="285"/>
            <ac:cxnSpMk id="26" creationId="{3DA47F0F-20DB-D69A-70CC-E0C0307BB986}"/>
          </ac:cxnSpMkLst>
        </pc:cxnChg>
      </pc:sldChg>
      <pc:sldChg chg="modSp">
        <pc:chgData name="Mia Gerber (STADIO - Centurion)" userId="S::miag@stadio.ac.za::d3f4434c-cc81-4823-ad51-d563427b1762" providerId="AD" clId="Web-{0CE49B9A-EF4E-1EE0-DBE6-E1485ED7E62B}" dt="2024-03-22T05:01:49.089" v="223" actId="20577"/>
        <pc:sldMkLst>
          <pc:docMk/>
          <pc:sldMk cId="1464989545" sldId="288"/>
        </pc:sldMkLst>
        <pc:spChg chg="mod">
          <ac:chgData name="Mia Gerber (STADIO - Centurion)" userId="S::miag@stadio.ac.za::d3f4434c-cc81-4823-ad51-d563427b1762" providerId="AD" clId="Web-{0CE49B9A-EF4E-1EE0-DBE6-E1485ED7E62B}" dt="2024-03-22T05:01:49.089" v="223" actId="20577"/>
          <ac:spMkLst>
            <pc:docMk/>
            <pc:sldMk cId="1464989545" sldId="288"/>
            <ac:spMk id="3" creationId="{EE8B198D-8BE6-9E2E-7769-24879F219A03}"/>
          </ac:spMkLst>
        </pc:spChg>
      </pc:sldChg>
    </pc:docChg>
  </pc:docChgLst>
  <pc:docChgLst>
    <pc:chgData name="Mia Gerber (STADIO - Centurion)" userId="S::miag@stadio.ac.za::d3f4434c-cc81-4823-ad51-d563427b1762" providerId="AD" clId="Web-{08700144-6B1C-7146-A9A8-B43CB9663276}"/>
    <pc:docChg chg="addSld delSld modSld">
      <pc:chgData name="Mia Gerber (STADIO - Centurion)" userId="S::miag@stadio.ac.za::d3f4434c-cc81-4823-ad51-d563427b1762" providerId="AD" clId="Web-{08700144-6B1C-7146-A9A8-B43CB9663276}" dt="2024-03-10T14:43:46.201" v="1019" actId="20577"/>
      <pc:docMkLst>
        <pc:docMk/>
      </pc:docMkLst>
      <pc:sldChg chg="modSp addAnim delAnim modAnim">
        <pc:chgData name="Mia Gerber (STADIO - Centurion)" userId="S::miag@stadio.ac.za::d3f4434c-cc81-4823-ad51-d563427b1762" providerId="AD" clId="Web-{08700144-6B1C-7146-A9A8-B43CB9663276}" dt="2024-03-10T14:41:13.254" v="930"/>
        <pc:sldMkLst>
          <pc:docMk/>
          <pc:sldMk cId="3990982004" sldId="267"/>
        </pc:sldMkLst>
        <pc:spChg chg="mod">
          <ac:chgData name="Mia Gerber (STADIO - Centurion)" userId="S::miag@stadio.ac.za::d3f4434c-cc81-4823-ad51-d563427b1762" providerId="AD" clId="Web-{08700144-6B1C-7146-A9A8-B43CB9663276}" dt="2024-03-10T14:38:19.086" v="822" actId="20577"/>
          <ac:spMkLst>
            <pc:docMk/>
            <pc:sldMk cId="3990982004" sldId="267"/>
            <ac:spMk id="4" creationId="{91E1A2CC-CAD7-5D11-0CF9-F1F5CD97ED0D}"/>
          </ac:spMkLst>
        </pc:spChg>
      </pc:sldChg>
      <pc:sldChg chg="modSp addAnim">
        <pc:chgData name="Mia Gerber (STADIO - Centurion)" userId="S::miag@stadio.ac.za::d3f4434c-cc81-4823-ad51-d563427b1762" providerId="AD" clId="Web-{08700144-6B1C-7146-A9A8-B43CB9663276}" dt="2024-03-10T14:41:35.911" v="931"/>
        <pc:sldMkLst>
          <pc:docMk/>
          <pc:sldMk cId="1268552804" sldId="269"/>
        </pc:sldMkLst>
        <pc:spChg chg="mod">
          <ac:chgData name="Mia Gerber (STADIO - Centurion)" userId="S::miag@stadio.ac.za::d3f4434c-cc81-4823-ad51-d563427b1762" providerId="AD" clId="Web-{08700144-6B1C-7146-A9A8-B43CB9663276}" dt="2024-03-10T14:34:29.134" v="805" actId="20577"/>
          <ac:spMkLst>
            <pc:docMk/>
            <pc:sldMk cId="1268552804" sldId="269"/>
            <ac:spMk id="3" creationId="{A7017CB6-8106-B653-75C6-78EB0DEE2036}"/>
          </ac:spMkLst>
        </pc:spChg>
      </pc:sldChg>
      <pc:sldChg chg="modSp addAnim">
        <pc:chgData name="Mia Gerber (STADIO - Centurion)" userId="S::miag@stadio.ac.za::d3f4434c-cc81-4823-ad51-d563427b1762" providerId="AD" clId="Web-{08700144-6B1C-7146-A9A8-B43CB9663276}" dt="2024-03-10T14:42:28.680" v="934"/>
        <pc:sldMkLst>
          <pc:docMk/>
          <pc:sldMk cId="2039666279" sldId="270"/>
        </pc:sldMkLst>
        <pc:spChg chg="mod">
          <ac:chgData name="Mia Gerber (STADIO - Centurion)" userId="S::miag@stadio.ac.za::d3f4434c-cc81-4823-ad51-d563427b1762" providerId="AD" clId="Web-{08700144-6B1C-7146-A9A8-B43CB9663276}" dt="2024-03-10T14:38:29.337" v="835" actId="20577"/>
          <ac:spMkLst>
            <pc:docMk/>
            <pc:sldMk cId="2039666279" sldId="270"/>
            <ac:spMk id="2" creationId="{B1BB80E6-B1AB-10E2-D183-90DB1EEC634F}"/>
          </ac:spMkLst>
        </pc:spChg>
        <pc:spChg chg="mod">
          <ac:chgData name="Mia Gerber (STADIO - Centurion)" userId="S::miag@stadio.ac.za::d3f4434c-cc81-4823-ad51-d563427b1762" providerId="AD" clId="Web-{08700144-6B1C-7146-A9A8-B43CB9663276}" dt="2024-03-10T14:39:13.574" v="917" actId="20577"/>
          <ac:spMkLst>
            <pc:docMk/>
            <pc:sldMk cId="2039666279" sldId="270"/>
            <ac:spMk id="3" creationId="{4AE2648F-A68E-229A-F4D7-13A1E44B7C64}"/>
          </ac:spMkLst>
        </pc:spChg>
      </pc:sldChg>
      <pc:sldChg chg="modSp">
        <pc:chgData name="Mia Gerber (STADIO - Centurion)" userId="S::miag@stadio.ac.za::d3f4434c-cc81-4823-ad51-d563427b1762" providerId="AD" clId="Web-{08700144-6B1C-7146-A9A8-B43CB9663276}" dt="2024-03-10T14:25:20.771" v="605" actId="20577"/>
        <pc:sldMkLst>
          <pc:docMk/>
          <pc:sldMk cId="828333191" sldId="271"/>
        </pc:sldMkLst>
        <pc:spChg chg="mod">
          <ac:chgData name="Mia Gerber (STADIO - Centurion)" userId="S::miag@stadio.ac.za::d3f4434c-cc81-4823-ad51-d563427b1762" providerId="AD" clId="Web-{08700144-6B1C-7146-A9A8-B43CB9663276}" dt="2024-03-10T14:25:20.771" v="605" actId="20577"/>
          <ac:spMkLst>
            <pc:docMk/>
            <pc:sldMk cId="828333191" sldId="271"/>
            <ac:spMk id="3" creationId="{AB3E16BF-47C3-0BDF-6D74-36F37BD5F138}"/>
          </ac:spMkLst>
        </pc:spChg>
      </pc:sldChg>
      <pc:sldChg chg="modSp">
        <pc:chgData name="Mia Gerber (STADIO - Centurion)" userId="S::miag@stadio.ac.za::d3f4434c-cc81-4823-ad51-d563427b1762" providerId="AD" clId="Web-{08700144-6B1C-7146-A9A8-B43CB9663276}" dt="2024-03-10T14:43:46.201" v="1019" actId="20577"/>
        <pc:sldMkLst>
          <pc:docMk/>
          <pc:sldMk cId="990029053" sldId="273"/>
        </pc:sldMkLst>
        <pc:spChg chg="mod">
          <ac:chgData name="Mia Gerber (STADIO - Centurion)" userId="S::miag@stadio.ac.za::d3f4434c-cc81-4823-ad51-d563427b1762" providerId="AD" clId="Web-{08700144-6B1C-7146-A9A8-B43CB9663276}" dt="2024-03-10T14:43:46.201" v="1019" actId="20577"/>
          <ac:spMkLst>
            <pc:docMk/>
            <pc:sldMk cId="990029053" sldId="273"/>
            <ac:spMk id="3" creationId="{15FF2BFD-D135-1AF6-CDD6-8CE7D4EF94CE}"/>
          </ac:spMkLst>
        </pc:spChg>
      </pc:sldChg>
      <pc:sldChg chg="modSp">
        <pc:chgData name="Mia Gerber (STADIO - Centurion)" userId="S::miag@stadio.ac.za::d3f4434c-cc81-4823-ad51-d563427b1762" providerId="AD" clId="Web-{08700144-6B1C-7146-A9A8-B43CB9663276}" dt="2024-03-10T14:24:48.504" v="602"/>
        <pc:sldMkLst>
          <pc:docMk/>
          <pc:sldMk cId="200809142" sldId="274"/>
        </pc:sldMkLst>
        <pc:graphicFrameChg chg="mod modGraphic">
          <ac:chgData name="Mia Gerber (STADIO - Centurion)" userId="S::miag@stadio.ac.za::d3f4434c-cc81-4823-ad51-d563427b1762" providerId="AD" clId="Web-{08700144-6B1C-7146-A9A8-B43CB9663276}" dt="2024-03-10T14:24:48.504" v="602"/>
          <ac:graphicFrameMkLst>
            <pc:docMk/>
            <pc:sldMk cId="200809142" sldId="274"/>
            <ac:graphicFrameMk id="8" creationId="{705906A3-B8F7-EBE0-6DBC-C3FB71EB98EF}"/>
          </ac:graphicFrameMkLst>
        </pc:graphicFrameChg>
      </pc:sldChg>
      <pc:sldChg chg="modSp addAnim">
        <pc:chgData name="Mia Gerber (STADIO - Centurion)" userId="S::miag@stadio.ac.za::d3f4434c-cc81-4823-ad51-d563427b1762" providerId="AD" clId="Web-{08700144-6B1C-7146-A9A8-B43CB9663276}" dt="2024-03-10T14:41:40.771" v="932"/>
        <pc:sldMkLst>
          <pc:docMk/>
          <pc:sldMk cId="1909704959" sldId="275"/>
        </pc:sldMkLst>
        <pc:spChg chg="mod">
          <ac:chgData name="Mia Gerber (STADIO - Centurion)" userId="S::miag@stadio.ac.za::d3f4434c-cc81-4823-ad51-d563427b1762" providerId="AD" clId="Web-{08700144-6B1C-7146-A9A8-B43CB9663276}" dt="2024-03-10T14:38:12.461" v="808" actId="20577"/>
          <ac:spMkLst>
            <pc:docMk/>
            <pc:sldMk cId="1909704959" sldId="275"/>
            <ac:spMk id="3" creationId="{A7017CB6-8106-B653-75C6-78EB0DEE2036}"/>
          </ac:spMkLst>
        </pc:spChg>
      </pc:sldChg>
      <pc:sldChg chg="add del replId">
        <pc:chgData name="Mia Gerber (STADIO - Centurion)" userId="S::miag@stadio.ac.za::d3f4434c-cc81-4823-ad51-d563427b1762" providerId="AD" clId="Web-{08700144-6B1C-7146-A9A8-B43CB9663276}" dt="2024-03-10T14:25:40.976" v="607"/>
        <pc:sldMkLst>
          <pc:docMk/>
          <pc:sldMk cId="951699019" sldId="276"/>
        </pc:sldMkLst>
      </pc:sldChg>
      <pc:sldChg chg="addSp delSp modSp add del replId">
        <pc:chgData name="Mia Gerber (STADIO - Centurion)" userId="S::miag@stadio.ac.za::d3f4434c-cc81-4823-ad51-d563427b1762" providerId="AD" clId="Web-{08700144-6B1C-7146-A9A8-B43CB9663276}" dt="2024-03-10T14:42:22.805" v="933"/>
        <pc:sldMkLst>
          <pc:docMk/>
          <pc:sldMk cId="3976817211" sldId="276"/>
        </pc:sldMkLst>
        <pc:spChg chg="mod">
          <ac:chgData name="Mia Gerber (STADIO - Centurion)" userId="S::miag@stadio.ac.za::d3f4434c-cc81-4823-ad51-d563427b1762" providerId="AD" clId="Web-{08700144-6B1C-7146-A9A8-B43CB9663276}" dt="2024-03-10T14:25:52.758" v="618" actId="20577"/>
          <ac:spMkLst>
            <pc:docMk/>
            <pc:sldMk cId="3976817211" sldId="276"/>
            <ac:spMk id="2" creationId="{21AB6FC5-E65E-0A88-8EB6-1D2FECDC090A}"/>
          </ac:spMkLst>
        </pc:spChg>
        <pc:graphicFrameChg chg="add mod modGraphic">
          <ac:chgData name="Mia Gerber (STADIO - Centurion)" userId="S::miag@stadio.ac.za::d3f4434c-cc81-4823-ad51-d563427b1762" providerId="AD" clId="Web-{08700144-6B1C-7146-A9A8-B43CB9663276}" dt="2024-03-10T14:29:46.788" v="728"/>
          <ac:graphicFrameMkLst>
            <pc:docMk/>
            <pc:sldMk cId="3976817211" sldId="276"/>
            <ac:graphicFrameMk id="4" creationId="{CB82B45C-4E6A-F2E0-92D6-D0B52CAFB5CC}"/>
          </ac:graphicFrameMkLst>
        </pc:graphicFrameChg>
        <pc:graphicFrameChg chg="del mod modGraphic">
          <ac:chgData name="Mia Gerber (STADIO - Centurion)" userId="S::miag@stadio.ac.za::d3f4434c-cc81-4823-ad51-d563427b1762" providerId="AD" clId="Web-{08700144-6B1C-7146-A9A8-B43CB9663276}" dt="2024-03-10T14:26:00.414" v="623"/>
          <ac:graphicFrameMkLst>
            <pc:docMk/>
            <pc:sldMk cId="3976817211" sldId="276"/>
            <ac:graphicFrameMk id="8" creationId="{705906A3-B8F7-EBE0-6DBC-C3FB71EB98EF}"/>
          </ac:graphicFrameMkLst>
        </pc:graphicFrameChg>
      </pc:sldChg>
    </pc:docChg>
  </pc:docChgLst>
  <pc:docChgLst>
    <pc:chgData name="Mia Gerber (STADIO - Centurion)" userId="S::miag@stadio.ac.za::d3f4434c-cc81-4823-ad51-d563427b1762" providerId="AD" clId="Web-{46F81334-B582-6111-3115-66535A9BFA89}"/>
    <pc:docChg chg="modSld">
      <pc:chgData name="Mia Gerber (STADIO - Centurion)" userId="S::miag@stadio.ac.za::d3f4434c-cc81-4823-ad51-d563427b1762" providerId="AD" clId="Web-{46F81334-B582-6111-3115-66535A9BFA89}" dt="2024-03-28T06:06:58.547" v="18" actId="20577"/>
      <pc:docMkLst>
        <pc:docMk/>
      </pc:docMkLst>
      <pc:sldChg chg="modSp">
        <pc:chgData name="Mia Gerber (STADIO - Centurion)" userId="S::miag@stadio.ac.za::d3f4434c-cc81-4823-ad51-d563427b1762" providerId="AD" clId="Web-{46F81334-B582-6111-3115-66535A9BFA89}" dt="2024-03-28T06:06:58.547" v="18" actId="20577"/>
        <pc:sldMkLst>
          <pc:docMk/>
          <pc:sldMk cId="1447633131" sldId="284"/>
        </pc:sldMkLst>
        <pc:spChg chg="mod">
          <ac:chgData name="Mia Gerber (STADIO - Centurion)" userId="S::miag@stadio.ac.za::d3f4434c-cc81-4823-ad51-d563427b1762" providerId="AD" clId="Web-{46F81334-B582-6111-3115-66535A9BFA89}" dt="2024-03-28T06:06:58.547" v="18" actId="20577"/>
          <ac:spMkLst>
            <pc:docMk/>
            <pc:sldMk cId="1447633131" sldId="284"/>
            <ac:spMk id="3" creationId="{779E3BA7-5C41-20E4-949B-FF90620D9F24}"/>
          </ac:spMkLst>
        </pc:spChg>
      </pc:sldChg>
    </pc:docChg>
  </pc:docChgLst>
  <pc:docChgLst>
    <pc:chgData name="Mia Gerber (STADIO - Centurion)" userId="S::miag@stadio.ac.za::d3f4434c-cc81-4823-ad51-d563427b1762" providerId="AD" clId="Web-{9C800708-0F45-7A7E-869D-2125D7D43111}"/>
    <pc:docChg chg="delSld modSld">
      <pc:chgData name="Mia Gerber (STADIO - Centurion)" userId="S::miag@stadio.ac.za::d3f4434c-cc81-4823-ad51-d563427b1762" providerId="AD" clId="Web-{9C800708-0F45-7A7E-869D-2125D7D43111}" dt="2024-04-05T18:36:47.417" v="9"/>
      <pc:docMkLst>
        <pc:docMk/>
      </pc:docMkLst>
      <pc:sldChg chg="modSp">
        <pc:chgData name="Mia Gerber (STADIO - Centurion)" userId="S::miag@stadio.ac.za::d3f4434c-cc81-4823-ad51-d563427b1762" providerId="AD" clId="Web-{9C800708-0F45-7A7E-869D-2125D7D43111}" dt="2024-04-05T18:36:44.480" v="4" actId="20577"/>
        <pc:sldMkLst>
          <pc:docMk/>
          <pc:sldMk cId="3656451151" sldId="266"/>
        </pc:sldMkLst>
        <pc:spChg chg="mod">
          <ac:chgData name="Mia Gerber (STADIO - Centurion)" userId="S::miag@stadio.ac.za::d3f4434c-cc81-4823-ad51-d563427b1762" providerId="AD" clId="Web-{9C800708-0F45-7A7E-869D-2125D7D43111}" dt="2024-04-05T18:36:44.480" v="4" actId="20577"/>
          <ac:spMkLst>
            <pc:docMk/>
            <pc:sldMk cId="3656451151" sldId="266"/>
            <ac:spMk id="3" creationId="{C1F21499-796C-4B48-A8CD-070B8346CCBD}"/>
          </ac:spMkLst>
        </pc:spChg>
      </pc:sldChg>
      <pc:sldChg chg="del">
        <pc:chgData name="Mia Gerber (STADIO - Centurion)" userId="S::miag@stadio.ac.za::d3f4434c-cc81-4823-ad51-d563427b1762" providerId="AD" clId="Web-{9C800708-0F45-7A7E-869D-2125D7D43111}" dt="2024-04-05T18:36:47.417" v="9"/>
        <pc:sldMkLst>
          <pc:docMk/>
          <pc:sldMk cId="3108535767" sldId="272"/>
        </pc:sldMkLst>
      </pc:sldChg>
      <pc:sldChg chg="del">
        <pc:chgData name="Mia Gerber (STADIO - Centurion)" userId="S::miag@stadio.ac.za::d3f4434c-cc81-4823-ad51-d563427b1762" providerId="AD" clId="Web-{9C800708-0F45-7A7E-869D-2125D7D43111}" dt="2024-04-05T18:36:47.417" v="8"/>
        <pc:sldMkLst>
          <pc:docMk/>
          <pc:sldMk cId="1803377600" sldId="273"/>
        </pc:sldMkLst>
      </pc:sldChg>
      <pc:sldChg chg="del">
        <pc:chgData name="Mia Gerber (STADIO - Centurion)" userId="S::miag@stadio.ac.za::d3f4434c-cc81-4823-ad51-d563427b1762" providerId="AD" clId="Web-{9C800708-0F45-7A7E-869D-2125D7D43111}" dt="2024-04-05T18:36:47.417" v="7"/>
        <pc:sldMkLst>
          <pc:docMk/>
          <pc:sldMk cId="4211863245" sldId="274"/>
        </pc:sldMkLst>
      </pc:sldChg>
      <pc:sldChg chg="del">
        <pc:chgData name="Mia Gerber (STADIO - Centurion)" userId="S::miag@stadio.ac.za::d3f4434c-cc81-4823-ad51-d563427b1762" providerId="AD" clId="Web-{9C800708-0F45-7A7E-869D-2125D7D43111}" dt="2024-04-05T18:36:47.417" v="6"/>
        <pc:sldMkLst>
          <pc:docMk/>
          <pc:sldMk cId="2304309084" sldId="275"/>
        </pc:sldMkLst>
      </pc:sldChg>
      <pc:sldChg chg="del">
        <pc:chgData name="Mia Gerber (STADIO - Centurion)" userId="S::miag@stadio.ac.za::d3f4434c-cc81-4823-ad51-d563427b1762" providerId="AD" clId="Web-{9C800708-0F45-7A7E-869D-2125D7D43111}" dt="2024-04-05T18:36:47.417" v="5"/>
        <pc:sldMkLst>
          <pc:docMk/>
          <pc:sldMk cId="571009592" sldId="276"/>
        </pc:sldMkLst>
      </pc:sldChg>
    </pc:docChg>
  </pc:docChgLst>
  <pc:docChgLst>
    <pc:chgData name="Mia Gerber (STADIO - Centurion)" userId="S::miag@stadio.ac.za::d3f4434c-cc81-4823-ad51-d563427b1762" providerId="AD" clId="Web-{67E38FE0-3701-1D23-2807-A820B6601C20}"/>
    <pc:docChg chg="delSld modSld">
      <pc:chgData name="Mia Gerber (STADIO - Centurion)" userId="S::miag@stadio.ac.za::d3f4434c-cc81-4823-ad51-d563427b1762" providerId="AD" clId="Web-{67E38FE0-3701-1D23-2807-A820B6601C20}" dt="2024-04-14T10:41:27.890" v="61" actId="20577"/>
      <pc:docMkLst>
        <pc:docMk/>
      </pc:docMkLst>
      <pc:sldChg chg="modSp">
        <pc:chgData name="Mia Gerber (STADIO - Centurion)" userId="S::miag@stadio.ac.za::d3f4434c-cc81-4823-ad51-d563427b1762" providerId="AD" clId="Web-{67E38FE0-3701-1D23-2807-A820B6601C20}" dt="2024-04-14T10:41:27.890" v="61" actId="20577"/>
        <pc:sldMkLst>
          <pc:docMk/>
          <pc:sldMk cId="3656451151" sldId="266"/>
        </pc:sldMkLst>
        <pc:spChg chg="mod">
          <ac:chgData name="Mia Gerber (STADIO - Centurion)" userId="S::miag@stadio.ac.za::d3f4434c-cc81-4823-ad51-d563427b1762" providerId="AD" clId="Web-{67E38FE0-3701-1D23-2807-A820B6601C20}" dt="2024-04-14T10:41:27.890" v="61" actId="20577"/>
          <ac:spMkLst>
            <pc:docMk/>
            <pc:sldMk cId="3656451151" sldId="266"/>
            <ac:spMk id="3" creationId="{C1F21499-796C-4B48-A8CD-070B8346CCBD}"/>
          </ac:spMkLst>
        </pc:spChg>
      </pc:sldChg>
      <pc:sldChg chg="del">
        <pc:chgData name="Mia Gerber (STADIO - Centurion)" userId="S::miag@stadio.ac.za::d3f4434c-cc81-4823-ad51-d563427b1762" providerId="AD" clId="Web-{67E38FE0-3701-1D23-2807-A820B6601C20}" dt="2024-04-14T10:39:34.419" v="3"/>
        <pc:sldMkLst>
          <pc:docMk/>
          <pc:sldMk cId="1793031880" sldId="270"/>
        </pc:sldMkLst>
      </pc:sldChg>
      <pc:sldChg chg="del">
        <pc:chgData name="Mia Gerber (STADIO - Centurion)" userId="S::miag@stadio.ac.za::d3f4434c-cc81-4823-ad51-d563427b1762" providerId="AD" clId="Web-{67E38FE0-3701-1D23-2807-A820B6601C20}" dt="2024-04-14T10:39:34.419" v="1"/>
        <pc:sldMkLst>
          <pc:docMk/>
          <pc:sldMk cId="1539739643" sldId="271"/>
        </pc:sldMkLst>
      </pc:sldChg>
      <pc:sldChg chg="modSp">
        <pc:chgData name="Mia Gerber (STADIO - Centurion)" userId="S::miag@stadio.ac.za::d3f4434c-cc81-4823-ad51-d563427b1762" providerId="AD" clId="Web-{67E38FE0-3701-1D23-2807-A820B6601C20}" dt="2024-04-14T10:39:37.779" v="5" actId="20577"/>
        <pc:sldMkLst>
          <pc:docMk/>
          <pc:sldMk cId="91918549" sldId="272"/>
        </pc:sldMkLst>
        <pc:spChg chg="mod">
          <ac:chgData name="Mia Gerber (STADIO - Centurion)" userId="S::miag@stadio.ac.za::d3f4434c-cc81-4823-ad51-d563427b1762" providerId="AD" clId="Web-{67E38FE0-3701-1D23-2807-A820B6601C20}" dt="2024-04-14T10:39:37.779" v="5" actId="20577"/>
          <ac:spMkLst>
            <pc:docMk/>
            <pc:sldMk cId="91918549" sldId="272"/>
            <ac:spMk id="3" creationId="{028B02EA-509E-2DD1-5CBE-F6BC9E1F9C64}"/>
          </ac:spMkLst>
        </pc:spChg>
      </pc:sldChg>
      <pc:sldChg chg="del">
        <pc:chgData name="Mia Gerber (STADIO - Centurion)" userId="S::miag@stadio.ac.za::d3f4434c-cc81-4823-ad51-d563427b1762" providerId="AD" clId="Web-{67E38FE0-3701-1D23-2807-A820B6601C20}" dt="2024-04-14T10:39:34.419" v="0"/>
        <pc:sldMkLst>
          <pc:docMk/>
          <pc:sldMk cId="731838421" sldId="273"/>
        </pc:sldMkLst>
      </pc:sldChg>
      <pc:sldChg chg="del">
        <pc:chgData name="Mia Gerber (STADIO - Centurion)" userId="S::miag@stadio.ac.za::d3f4434c-cc81-4823-ad51-d563427b1762" providerId="AD" clId="Web-{67E38FE0-3701-1D23-2807-A820B6601C20}" dt="2024-04-14T10:39:34.419" v="2"/>
        <pc:sldMkLst>
          <pc:docMk/>
          <pc:sldMk cId="1720483674" sldId="274"/>
        </pc:sldMkLst>
      </pc:sldChg>
    </pc:docChg>
  </pc:docChgLst>
  <pc:docChgLst>
    <pc:chgData name="Mia Gerber (STADIO - Centurion)" userId="S::miag@stadio.ac.za::d3f4434c-cc81-4823-ad51-d563427b1762" providerId="AD" clId="Web-{858639CC-303E-8162-E659-3FD42533B472}"/>
    <pc:docChg chg="addSld delSld modSld">
      <pc:chgData name="Mia Gerber (STADIO - Centurion)" userId="S::miag@stadio.ac.za::d3f4434c-cc81-4823-ad51-d563427b1762" providerId="AD" clId="Web-{858639CC-303E-8162-E659-3FD42533B472}" dt="2024-04-04T19:43:51.766" v="834" actId="20577"/>
      <pc:docMkLst>
        <pc:docMk/>
      </pc:docMkLst>
      <pc:sldChg chg="modSp addAnim">
        <pc:chgData name="Mia Gerber (STADIO - Centurion)" userId="S::miag@stadio.ac.za::d3f4434c-cc81-4823-ad51-d563427b1762" providerId="AD" clId="Web-{858639CC-303E-8162-E659-3FD42533B472}" dt="2024-04-04T18:43:12.632" v="72"/>
        <pc:sldMkLst>
          <pc:docMk/>
          <pc:sldMk cId="1793031880" sldId="270"/>
        </pc:sldMkLst>
        <pc:spChg chg="mod">
          <ac:chgData name="Mia Gerber (STADIO - Centurion)" userId="S::miag@stadio.ac.za::d3f4434c-cc81-4823-ad51-d563427b1762" providerId="AD" clId="Web-{858639CC-303E-8162-E659-3FD42533B472}" dt="2024-04-04T18:41:18.941" v="14" actId="20577"/>
          <ac:spMkLst>
            <pc:docMk/>
            <pc:sldMk cId="1793031880" sldId="270"/>
            <ac:spMk id="2" creationId="{E15E1799-0336-88DA-165B-33E6CAB91CB7}"/>
          </ac:spMkLst>
        </pc:spChg>
        <pc:spChg chg="mod">
          <ac:chgData name="Mia Gerber (STADIO - Centurion)" userId="S::miag@stadio.ac.za::d3f4434c-cc81-4823-ad51-d563427b1762" providerId="AD" clId="Web-{858639CC-303E-8162-E659-3FD42533B472}" dt="2024-04-04T18:42:48.647" v="67" actId="20577"/>
          <ac:spMkLst>
            <pc:docMk/>
            <pc:sldMk cId="1793031880" sldId="270"/>
            <ac:spMk id="3" creationId="{028B02EA-509E-2DD1-5CBE-F6BC9E1F9C64}"/>
          </ac:spMkLst>
        </pc:spChg>
      </pc:sldChg>
      <pc:sldChg chg="modSp new del">
        <pc:chgData name="Mia Gerber (STADIO - Centurion)" userId="S::miag@stadio.ac.za::d3f4434c-cc81-4823-ad51-d563427b1762" providerId="AD" clId="Web-{858639CC-303E-8162-E659-3FD42533B472}" dt="2024-04-04T18:43:49.321" v="74"/>
        <pc:sldMkLst>
          <pc:docMk/>
          <pc:sldMk cId="569485909" sldId="271"/>
        </pc:sldMkLst>
        <pc:spChg chg="mod">
          <ac:chgData name="Mia Gerber (STADIO - Centurion)" userId="S::miag@stadio.ac.za::d3f4434c-cc81-4823-ad51-d563427b1762" providerId="AD" clId="Web-{858639CC-303E-8162-E659-3FD42533B472}" dt="2024-04-04T18:21:33.925" v="5" actId="20577"/>
          <ac:spMkLst>
            <pc:docMk/>
            <pc:sldMk cId="569485909" sldId="271"/>
            <ac:spMk id="3" creationId="{8709A6E6-69B6-4B71-97A7-C9CB42D8EE5F}"/>
          </ac:spMkLst>
        </pc:spChg>
      </pc:sldChg>
      <pc:sldChg chg="modSp add replId addAnim">
        <pc:chgData name="Mia Gerber (STADIO - Centurion)" userId="S::miag@stadio.ac.za::d3f4434c-cc81-4823-ad51-d563427b1762" providerId="AD" clId="Web-{858639CC-303E-8162-E659-3FD42533B472}" dt="2024-04-04T18:43:15.492" v="73"/>
        <pc:sldMkLst>
          <pc:docMk/>
          <pc:sldMk cId="3108535767" sldId="272"/>
        </pc:sldMkLst>
        <pc:spChg chg="mod">
          <ac:chgData name="Mia Gerber (STADIO - Centurion)" userId="S::miag@stadio.ac.za::d3f4434c-cc81-4823-ad51-d563427b1762" providerId="AD" clId="Web-{858639CC-303E-8162-E659-3FD42533B472}" dt="2024-04-04T18:42:59.726" v="71" actId="20577"/>
          <ac:spMkLst>
            <pc:docMk/>
            <pc:sldMk cId="3108535767" sldId="272"/>
            <ac:spMk id="3" creationId="{028B02EA-509E-2DD1-5CBE-F6BC9E1F9C64}"/>
          </ac:spMkLst>
        </pc:spChg>
      </pc:sldChg>
      <pc:sldChg chg="addSp modSp add replId">
        <pc:chgData name="Mia Gerber (STADIO - Centurion)" userId="S::miag@stadio.ac.za::d3f4434c-cc81-4823-ad51-d563427b1762" providerId="AD" clId="Web-{858639CC-303E-8162-E659-3FD42533B472}" dt="2024-04-04T19:34:52.024" v="690" actId="20577"/>
        <pc:sldMkLst>
          <pc:docMk/>
          <pc:sldMk cId="1803377600" sldId="273"/>
        </pc:sldMkLst>
        <pc:spChg chg="mod">
          <ac:chgData name="Mia Gerber (STADIO - Centurion)" userId="S::miag@stadio.ac.za::d3f4434c-cc81-4823-ad51-d563427b1762" providerId="AD" clId="Web-{858639CC-303E-8162-E659-3FD42533B472}" dt="2024-04-04T18:44:15.275" v="116" actId="20577"/>
          <ac:spMkLst>
            <pc:docMk/>
            <pc:sldMk cId="1803377600" sldId="273"/>
            <ac:spMk id="2" creationId="{E15E1799-0336-88DA-165B-33E6CAB91CB7}"/>
          </ac:spMkLst>
        </pc:spChg>
        <pc:spChg chg="mod">
          <ac:chgData name="Mia Gerber (STADIO - Centurion)" userId="S::miag@stadio.ac.za::d3f4434c-cc81-4823-ad51-d563427b1762" providerId="AD" clId="Web-{858639CC-303E-8162-E659-3FD42533B472}" dt="2024-04-04T19:34:52.024" v="690" actId="20577"/>
          <ac:spMkLst>
            <pc:docMk/>
            <pc:sldMk cId="1803377600" sldId="273"/>
            <ac:spMk id="3" creationId="{028B02EA-509E-2DD1-5CBE-F6BC9E1F9C64}"/>
          </ac:spMkLst>
        </pc:spChg>
        <pc:picChg chg="add mod">
          <ac:chgData name="Mia Gerber (STADIO - Centurion)" userId="S::miag@stadio.ac.za::d3f4434c-cc81-4823-ad51-d563427b1762" providerId="AD" clId="Web-{858639CC-303E-8162-E659-3FD42533B472}" dt="2024-04-04T19:34:21.961" v="640" actId="14100"/>
          <ac:picMkLst>
            <pc:docMk/>
            <pc:sldMk cId="1803377600" sldId="273"/>
            <ac:picMk id="4" creationId="{ECEB5764-489B-5E6F-74D0-C3EF40E52A27}"/>
          </ac:picMkLst>
        </pc:picChg>
      </pc:sldChg>
      <pc:sldChg chg="addSp modSp add replId">
        <pc:chgData name="Mia Gerber (STADIO - Centurion)" userId="S::miag@stadio.ac.za::d3f4434c-cc81-4823-ad51-d563427b1762" providerId="AD" clId="Web-{858639CC-303E-8162-E659-3FD42533B472}" dt="2024-04-04T19:35:23.055" v="722" actId="14100"/>
        <pc:sldMkLst>
          <pc:docMk/>
          <pc:sldMk cId="4211863245" sldId="274"/>
        </pc:sldMkLst>
        <pc:spChg chg="mod">
          <ac:chgData name="Mia Gerber (STADIO - Centurion)" userId="S::miag@stadio.ac.za::d3f4434c-cc81-4823-ad51-d563427b1762" providerId="AD" clId="Web-{858639CC-303E-8162-E659-3FD42533B472}" dt="2024-04-04T18:44:37.682" v="142" actId="20577"/>
          <ac:spMkLst>
            <pc:docMk/>
            <pc:sldMk cId="4211863245" sldId="274"/>
            <ac:spMk id="2" creationId="{E15E1799-0336-88DA-165B-33E6CAB91CB7}"/>
          </ac:spMkLst>
        </pc:spChg>
        <pc:spChg chg="mod">
          <ac:chgData name="Mia Gerber (STADIO - Centurion)" userId="S::miag@stadio.ac.za::d3f4434c-cc81-4823-ad51-d563427b1762" providerId="AD" clId="Web-{858639CC-303E-8162-E659-3FD42533B472}" dt="2024-04-04T19:35:23.055" v="722" actId="14100"/>
          <ac:spMkLst>
            <pc:docMk/>
            <pc:sldMk cId="4211863245" sldId="274"/>
            <ac:spMk id="3" creationId="{028B02EA-509E-2DD1-5CBE-F6BC9E1F9C64}"/>
          </ac:spMkLst>
        </pc:spChg>
        <pc:picChg chg="add mod">
          <ac:chgData name="Mia Gerber (STADIO - Centurion)" userId="S::miag@stadio.ac.za::d3f4434c-cc81-4823-ad51-d563427b1762" providerId="AD" clId="Web-{858639CC-303E-8162-E659-3FD42533B472}" dt="2024-04-04T19:27:58.689" v="506" actId="1076"/>
          <ac:picMkLst>
            <pc:docMk/>
            <pc:sldMk cId="4211863245" sldId="274"/>
            <ac:picMk id="4" creationId="{7D0FF382-9409-0BEA-415C-CAB0726D50CF}"/>
          </ac:picMkLst>
        </pc:picChg>
      </pc:sldChg>
      <pc:sldChg chg="modSp add replId">
        <pc:chgData name="Mia Gerber (STADIO - Centurion)" userId="S::miag@stadio.ac.za::d3f4434c-cc81-4823-ad51-d563427b1762" providerId="AD" clId="Web-{858639CC-303E-8162-E659-3FD42533B472}" dt="2024-04-04T19:43:51.766" v="834" actId="20577"/>
        <pc:sldMkLst>
          <pc:docMk/>
          <pc:sldMk cId="2304309084" sldId="275"/>
        </pc:sldMkLst>
        <pc:spChg chg="mod">
          <ac:chgData name="Mia Gerber (STADIO - Centurion)" userId="S::miag@stadio.ac.za::d3f4434c-cc81-4823-ad51-d563427b1762" providerId="AD" clId="Web-{858639CC-303E-8162-E659-3FD42533B472}" dt="2024-04-04T18:44:55.339" v="173" actId="20577"/>
          <ac:spMkLst>
            <pc:docMk/>
            <pc:sldMk cId="2304309084" sldId="275"/>
            <ac:spMk id="2" creationId="{E15E1799-0336-88DA-165B-33E6CAB91CB7}"/>
          </ac:spMkLst>
        </pc:spChg>
        <pc:spChg chg="mod">
          <ac:chgData name="Mia Gerber (STADIO - Centurion)" userId="S::miag@stadio.ac.za::d3f4434c-cc81-4823-ad51-d563427b1762" providerId="AD" clId="Web-{858639CC-303E-8162-E659-3FD42533B472}" dt="2024-04-04T19:43:51.766" v="834" actId="20577"/>
          <ac:spMkLst>
            <pc:docMk/>
            <pc:sldMk cId="2304309084" sldId="275"/>
            <ac:spMk id="3" creationId="{028B02EA-509E-2DD1-5CBE-F6BC9E1F9C64}"/>
          </ac:spMkLst>
        </pc:spChg>
      </pc:sldChg>
      <pc:sldChg chg="modSp add replId">
        <pc:chgData name="Mia Gerber (STADIO - Centurion)" userId="S::miag@stadio.ac.za::d3f4434c-cc81-4823-ad51-d563427b1762" providerId="AD" clId="Web-{858639CC-303E-8162-E659-3FD42533B472}" dt="2024-04-04T19:37:53.308" v="780" actId="20577"/>
        <pc:sldMkLst>
          <pc:docMk/>
          <pc:sldMk cId="571009592" sldId="276"/>
        </pc:sldMkLst>
        <pc:spChg chg="mod">
          <ac:chgData name="Mia Gerber (STADIO - Centurion)" userId="S::miag@stadio.ac.za::d3f4434c-cc81-4823-ad51-d563427b1762" providerId="AD" clId="Web-{858639CC-303E-8162-E659-3FD42533B472}" dt="2024-04-04T18:45:08.027" v="187" actId="20577"/>
          <ac:spMkLst>
            <pc:docMk/>
            <pc:sldMk cId="571009592" sldId="276"/>
            <ac:spMk id="2" creationId="{E15E1799-0336-88DA-165B-33E6CAB91CB7}"/>
          </ac:spMkLst>
        </pc:spChg>
        <pc:spChg chg="mod">
          <ac:chgData name="Mia Gerber (STADIO - Centurion)" userId="S::miag@stadio.ac.za::d3f4434c-cc81-4823-ad51-d563427b1762" providerId="AD" clId="Web-{858639CC-303E-8162-E659-3FD42533B472}" dt="2024-04-04T19:37:53.308" v="780" actId="20577"/>
          <ac:spMkLst>
            <pc:docMk/>
            <pc:sldMk cId="571009592" sldId="276"/>
            <ac:spMk id="3" creationId="{028B02EA-509E-2DD1-5CBE-F6BC9E1F9C64}"/>
          </ac:spMkLst>
        </pc:spChg>
      </pc:sldChg>
    </pc:docChg>
  </pc:docChgLst>
  <pc:docChgLst>
    <pc:chgData name="Mia Gerber (STADIO - Centurion)" userId="S::miag@stadio.ac.za::d3f4434c-cc81-4823-ad51-d563427b1762" providerId="AD" clId="Web-{B16A3A2B-FAB5-1333-117C-98D5561EE756}"/>
    <pc:docChg chg="modSld">
      <pc:chgData name="Mia Gerber (STADIO - Centurion)" userId="S::miag@stadio.ac.za::d3f4434c-cc81-4823-ad51-d563427b1762" providerId="AD" clId="Web-{B16A3A2B-FAB5-1333-117C-98D5561EE756}" dt="2024-04-03T17:30:39.058" v="228" actId="20577"/>
      <pc:docMkLst>
        <pc:docMk/>
      </pc:docMkLst>
      <pc:sldChg chg="modSp">
        <pc:chgData name="Mia Gerber (STADIO - Centurion)" userId="S::miag@stadio.ac.za::d3f4434c-cc81-4823-ad51-d563427b1762" providerId="AD" clId="Web-{B16A3A2B-FAB5-1333-117C-98D5561EE756}" dt="2024-04-03T17:30:39.058" v="228" actId="20577"/>
        <pc:sldMkLst>
          <pc:docMk/>
          <pc:sldMk cId="1675334023" sldId="280"/>
        </pc:sldMkLst>
        <pc:spChg chg="mod">
          <ac:chgData name="Mia Gerber (STADIO - Centurion)" userId="S::miag@stadio.ac.za::d3f4434c-cc81-4823-ad51-d563427b1762" providerId="AD" clId="Web-{B16A3A2B-FAB5-1333-117C-98D5561EE756}" dt="2024-04-03T17:30:39.058" v="228" actId="20577"/>
          <ac:spMkLst>
            <pc:docMk/>
            <pc:sldMk cId="1675334023" sldId="280"/>
            <ac:spMk id="3" creationId="{F17779A4-6ECF-6B5A-353E-709F0DC779EE}"/>
          </ac:spMkLst>
        </pc:spChg>
      </pc:sldChg>
      <pc:sldChg chg="modSp">
        <pc:chgData name="Mia Gerber (STADIO - Centurion)" userId="S::miag@stadio.ac.za::d3f4434c-cc81-4823-ad51-d563427b1762" providerId="AD" clId="Web-{B16A3A2B-FAB5-1333-117C-98D5561EE756}" dt="2024-04-03T17:29:38.350" v="227" actId="20577"/>
        <pc:sldMkLst>
          <pc:docMk/>
          <pc:sldMk cId="1923427834" sldId="281"/>
        </pc:sldMkLst>
        <pc:spChg chg="mod">
          <ac:chgData name="Mia Gerber (STADIO - Centurion)" userId="S::miag@stadio.ac.za::d3f4434c-cc81-4823-ad51-d563427b1762" providerId="AD" clId="Web-{B16A3A2B-FAB5-1333-117C-98D5561EE756}" dt="2024-04-03T17:29:38.350" v="227" actId="20577"/>
          <ac:spMkLst>
            <pc:docMk/>
            <pc:sldMk cId="1923427834" sldId="281"/>
            <ac:spMk id="3" creationId="{4A60829E-44BE-69FA-C144-A6AD590F471B}"/>
          </ac:spMkLst>
        </pc:spChg>
      </pc:sldChg>
    </pc:docChg>
  </pc:docChgLst>
  <pc:docChgLst>
    <pc:chgData name="Mia Gerber (STADIO - Centurion)" userId="S::miag@stadio.ac.za::d3f4434c-cc81-4823-ad51-d563427b1762" providerId="AD" clId="Web-{915E5CCD-408E-9884-0A80-1C74B235EA3E}"/>
    <pc:docChg chg="addSld delSld modSld sldOrd">
      <pc:chgData name="Mia Gerber (STADIO - Centurion)" userId="S::miag@stadio.ac.za::d3f4434c-cc81-4823-ad51-d563427b1762" providerId="AD" clId="Web-{915E5CCD-408E-9884-0A80-1C74B235EA3E}" dt="2024-03-21T16:21:36.015" v="2045" actId="1076"/>
      <pc:docMkLst>
        <pc:docMk/>
      </pc:docMkLst>
      <pc:sldChg chg="modSp">
        <pc:chgData name="Mia Gerber (STADIO - Centurion)" userId="S::miag@stadio.ac.za::d3f4434c-cc81-4823-ad51-d563427b1762" providerId="AD" clId="Web-{915E5CCD-408E-9884-0A80-1C74B235EA3E}" dt="2024-03-21T15:25:46.255" v="161" actId="20577"/>
        <pc:sldMkLst>
          <pc:docMk/>
          <pc:sldMk cId="1268552804" sldId="269"/>
        </pc:sldMkLst>
        <pc:spChg chg="mod">
          <ac:chgData name="Mia Gerber (STADIO - Centurion)" userId="S::miag@stadio.ac.za::d3f4434c-cc81-4823-ad51-d563427b1762" providerId="AD" clId="Web-{915E5CCD-408E-9884-0A80-1C74B235EA3E}" dt="2024-03-21T15:24:57.537" v="59" actId="20577"/>
          <ac:spMkLst>
            <pc:docMk/>
            <pc:sldMk cId="1268552804" sldId="269"/>
            <ac:spMk id="2" creationId="{83990F5B-1A9B-C7DE-CFC6-EA6A151C9873}"/>
          </ac:spMkLst>
        </pc:spChg>
        <pc:spChg chg="mod">
          <ac:chgData name="Mia Gerber (STADIO - Centurion)" userId="S::miag@stadio.ac.za::d3f4434c-cc81-4823-ad51-d563427b1762" providerId="AD" clId="Web-{915E5CCD-408E-9884-0A80-1C74B235EA3E}" dt="2024-03-21T15:25:46.255" v="161" actId="20577"/>
          <ac:spMkLst>
            <pc:docMk/>
            <pc:sldMk cId="1268552804" sldId="269"/>
            <ac:spMk id="5" creationId="{F3F99250-6E05-6FF0-D354-173FDA56123E}"/>
          </ac:spMkLst>
        </pc:spChg>
      </pc:sldChg>
      <pc:sldChg chg="del">
        <pc:chgData name="Mia Gerber (STADIO - Centurion)" userId="S::miag@stadio.ac.za::d3f4434c-cc81-4823-ad51-d563427b1762" providerId="AD" clId="Web-{915E5CCD-408E-9884-0A80-1C74B235EA3E}" dt="2024-03-21T15:27:48.458" v="298"/>
        <pc:sldMkLst>
          <pc:docMk/>
          <pc:sldMk cId="1909704959" sldId="275"/>
        </pc:sldMkLst>
      </pc:sldChg>
      <pc:sldChg chg="del">
        <pc:chgData name="Mia Gerber (STADIO - Centurion)" userId="S::miag@stadio.ac.za::d3f4434c-cc81-4823-ad51-d563427b1762" providerId="AD" clId="Web-{915E5CCD-408E-9884-0A80-1C74B235EA3E}" dt="2024-03-21T15:27:48.458" v="297"/>
        <pc:sldMkLst>
          <pc:docMk/>
          <pc:sldMk cId="841252603" sldId="276"/>
        </pc:sldMkLst>
      </pc:sldChg>
      <pc:sldChg chg="del">
        <pc:chgData name="Mia Gerber (STADIO - Centurion)" userId="S::miag@stadio.ac.za::d3f4434c-cc81-4823-ad51-d563427b1762" providerId="AD" clId="Web-{915E5CCD-408E-9884-0A80-1C74B235EA3E}" dt="2024-03-21T15:27:48.458" v="296"/>
        <pc:sldMkLst>
          <pc:docMk/>
          <pc:sldMk cId="4193918366" sldId="277"/>
        </pc:sldMkLst>
      </pc:sldChg>
      <pc:sldChg chg="delSp modSp">
        <pc:chgData name="Mia Gerber (STADIO - Centurion)" userId="S::miag@stadio.ac.za::d3f4434c-cc81-4823-ad51-d563427b1762" providerId="AD" clId="Web-{915E5CCD-408E-9884-0A80-1C74B235EA3E}" dt="2024-03-21T15:29:31.692" v="353" actId="20577"/>
        <pc:sldMkLst>
          <pc:docMk/>
          <pc:sldMk cId="3050316331" sldId="278"/>
        </pc:sldMkLst>
        <pc:spChg chg="mod">
          <ac:chgData name="Mia Gerber (STADIO - Centurion)" userId="S::miag@stadio.ac.za::d3f4434c-cc81-4823-ad51-d563427b1762" providerId="AD" clId="Web-{915E5CCD-408E-9884-0A80-1C74B235EA3E}" dt="2024-03-21T15:29:31.692" v="353" actId="20577"/>
          <ac:spMkLst>
            <pc:docMk/>
            <pc:sldMk cId="3050316331" sldId="278"/>
            <ac:spMk id="3" creationId="{A7017CB6-8106-B653-75C6-78EB0DEE2036}"/>
          </ac:spMkLst>
        </pc:spChg>
        <pc:picChg chg="del">
          <ac:chgData name="Mia Gerber (STADIO - Centurion)" userId="S::miag@stadio.ac.za::d3f4434c-cc81-4823-ad51-d563427b1762" providerId="AD" clId="Web-{915E5CCD-408E-9884-0A80-1C74B235EA3E}" dt="2024-03-21T15:27:43.599" v="294"/>
          <ac:picMkLst>
            <pc:docMk/>
            <pc:sldMk cId="3050316331" sldId="278"/>
            <ac:picMk id="4" creationId="{2AD7FD4D-D22A-6BBE-1821-0A614059794F}"/>
          </ac:picMkLst>
        </pc:picChg>
      </pc:sldChg>
      <pc:sldChg chg="addSp delSp modSp addAnim">
        <pc:chgData name="Mia Gerber (STADIO - Centurion)" userId="S::miag@stadio.ac.za::d3f4434c-cc81-4823-ad51-d563427b1762" providerId="AD" clId="Web-{915E5CCD-408E-9884-0A80-1C74B235EA3E}" dt="2024-03-21T15:46:56.394" v="1265"/>
        <pc:sldMkLst>
          <pc:docMk/>
          <pc:sldMk cId="4270310816" sldId="279"/>
        </pc:sldMkLst>
        <pc:spChg chg="add mod">
          <ac:chgData name="Mia Gerber (STADIO - Centurion)" userId="S::miag@stadio.ac.za::d3f4434c-cc81-4823-ad51-d563427b1762" providerId="AD" clId="Web-{915E5CCD-408E-9884-0A80-1C74B235EA3E}" dt="2024-03-21T15:27:37.427" v="292" actId="1076"/>
          <ac:spMkLst>
            <pc:docMk/>
            <pc:sldMk cId="4270310816" sldId="279"/>
            <ac:spMk id="5" creationId="{F0E410BB-7F0C-824A-D91E-533F35A1027E}"/>
          </ac:spMkLst>
        </pc:spChg>
        <pc:picChg chg="del">
          <ac:chgData name="Mia Gerber (STADIO - Centurion)" userId="S::miag@stadio.ac.za::d3f4434c-cc81-4823-ad51-d563427b1762" providerId="AD" clId="Web-{915E5CCD-408E-9884-0A80-1C74B235EA3E}" dt="2024-03-21T15:25:57.255" v="162"/>
          <ac:picMkLst>
            <pc:docMk/>
            <pc:sldMk cId="4270310816" sldId="279"/>
            <ac:picMk id="4" creationId="{387E8C71-1CDA-6A1B-F812-4CCF9DE49178}"/>
          </ac:picMkLst>
        </pc:picChg>
      </pc:sldChg>
      <pc:sldChg chg="modSp add replId">
        <pc:chgData name="Mia Gerber (STADIO - Centurion)" userId="S::miag@stadio.ac.za::d3f4434c-cc81-4823-ad51-d563427b1762" providerId="AD" clId="Web-{915E5CCD-408E-9884-0A80-1C74B235EA3E}" dt="2024-03-21T15:41:25.316" v="809" actId="20577"/>
        <pc:sldMkLst>
          <pc:docMk/>
          <pc:sldMk cId="2658828087" sldId="280"/>
        </pc:sldMkLst>
        <pc:spChg chg="mod">
          <ac:chgData name="Mia Gerber (STADIO - Centurion)" userId="S::miag@stadio.ac.za::d3f4434c-cc81-4823-ad51-d563427b1762" providerId="AD" clId="Web-{915E5CCD-408E-9884-0A80-1C74B235EA3E}" dt="2024-03-21T15:29:46.083" v="372" actId="20577"/>
          <ac:spMkLst>
            <pc:docMk/>
            <pc:sldMk cId="2658828087" sldId="280"/>
            <ac:spMk id="2" creationId="{83990F5B-1A9B-C7DE-CFC6-EA6A151C9873}"/>
          </ac:spMkLst>
        </pc:spChg>
        <pc:spChg chg="mod">
          <ac:chgData name="Mia Gerber (STADIO - Centurion)" userId="S::miag@stadio.ac.za::d3f4434c-cc81-4823-ad51-d563427b1762" providerId="AD" clId="Web-{915E5CCD-408E-9884-0A80-1C74B235EA3E}" dt="2024-03-21T15:41:25.316" v="809" actId="20577"/>
          <ac:spMkLst>
            <pc:docMk/>
            <pc:sldMk cId="2658828087" sldId="280"/>
            <ac:spMk id="3" creationId="{A7017CB6-8106-B653-75C6-78EB0DEE2036}"/>
          </ac:spMkLst>
        </pc:spChg>
      </pc:sldChg>
      <pc:sldChg chg="del">
        <pc:chgData name="Mia Gerber (STADIO - Centurion)" userId="S::miag@stadio.ac.za::d3f4434c-cc81-4823-ad51-d563427b1762" providerId="AD" clId="Web-{915E5CCD-408E-9884-0A80-1C74B235EA3E}" dt="2024-03-21T15:27:48.458" v="295"/>
        <pc:sldMkLst>
          <pc:docMk/>
          <pc:sldMk cId="4019324557" sldId="280"/>
        </pc:sldMkLst>
      </pc:sldChg>
      <pc:sldChg chg="modSp add replId">
        <pc:chgData name="Mia Gerber (STADIO - Centurion)" userId="S::miag@stadio.ac.za::d3f4434c-cc81-4823-ad51-d563427b1762" providerId="AD" clId="Web-{915E5CCD-408E-9884-0A80-1C74B235EA3E}" dt="2024-03-21T15:36:06.207" v="722" actId="20577"/>
        <pc:sldMkLst>
          <pc:docMk/>
          <pc:sldMk cId="3289337586" sldId="281"/>
        </pc:sldMkLst>
        <pc:spChg chg="mod">
          <ac:chgData name="Mia Gerber (STADIO - Centurion)" userId="S::miag@stadio.ac.za::d3f4434c-cc81-4823-ad51-d563427b1762" providerId="AD" clId="Web-{915E5CCD-408E-9884-0A80-1C74B235EA3E}" dt="2024-03-21T15:29:49.864" v="373" actId="20577"/>
          <ac:spMkLst>
            <pc:docMk/>
            <pc:sldMk cId="3289337586" sldId="281"/>
            <ac:spMk id="2" creationId="{83990F5B-1A9B-C7DE-CFC6-EA6A151C9873}"/>
          </ac:spMkLst>
        </pc:spChg>
        <pc:spChg chg="mod">
          <ac:chgData name="Mia Gerber (STADIO - Centurion)" userId="S::miag@stadio.ac.za::d3f4434c-cc81-4823-ad51-d563427b1762" providerId="AD" clId="Web-{915E5CCD-408E-9884-0A80-1C74B235EA3E}" dt="2024-03-21T15:36:06.207" v="722" actId="20577"/>
          <ac:spMkLst>
            <pc:docMk/>
            <pc:sldMk cId="3289337586" sldId="281"/>
            <ac:spMk id="3" creationId="{A7017CB6-8106-B653-75C6-78EB0DEE2036}"/>
          </ac:spMkLst>
        </pc:spChg>
      </pc:sldChg>
      <pc:sldChg chg="modSp add replId">
        <pc:chgData name="Mia Gerber (STADIO - Centurion)" userId="S::miag@stadio.ac.za::d3f4434c-cc81-4823-ad51-d563427b1762" providerId="AD" clId="Web-{915E5CCD-408E-9884-0A80-1C74B235EA3E}" dt="2024-03-21T15:45:13.128" v="1111" actId="20577"/>
        <pc:sldMkLst>
          <pc:docMk/>
          <pc:sldMk cId="3668372933" sldId="282"/>
        </pc:sldMkLst>
        <pc:spChg chg="mod">
          <ac:chgData name="Mia Gerber (STADIO - Centurion)" userId="S::miag@stadio.ac.za::d3f4434c-cc81-4823-ad51-d563427b1762" providerId="AD" clId="Web-{915E5CCD-408E-9884-0A80-1C74B235EA3E}" dt="2024-03-21T15:29:54.833" v="378" actId="20577"/>
          <ac:spMkLst>
            <pc:docMk/>
            <pc:sldMk cId="3668372933" sldId="282"/>
            <ac:spMk id="2" creationId="{83990F5B-1A9B-C7DE-CFC6-EA6A151C9873}"/>
          </ac:spMkLst>
        </pc:spChg>
        <pc:spChg chg="mod">
          <ac:chgData name="Mia Gerber (STADIO - Centurion)" userId="S::miag@stadio.ac.za::d3f4434c-cc81-4823-ad51-d563427b1762" providerId="AD" clId="Web-{915E5CCD-408E-9884-0A80-1C74B235EA3E}" dt="2024-03-21T15:45:13.128" v="1111" actId="20577"/>
          <ac:spMkLst>
            <pc:docMk/>
            <pc:sldMk cId="3668372933" sldId="282"/>
            <ac:spMk id="3" creationId="{A7017CB6-8106-B653-75C6-78EB0DEE2036}"/>
          </ac:spMkLst>
        </pc:spChg>
      </pc:sldChg>
      <pc:sldChg chg="modSp add ord replId">
        <pc:chgData name="Mia Gerber (STADIO - Centurion)" userId="S::miag@stadio.ac.za::d3f4434c-cc81-4823-ad51-d563427b1762" providerId="AD" clId="Web-{915E5CCD-408E-9884-0A80-1C74B235EA3E}" dt="2024-03-21T15:46:44.566" v="1264" actId="20577"/>
        <pc:sldMkLst>
          <pc:docMk/>
          <pc:sldMk cId="2679212318" sldId="283"/>
        </pc:sldMkLst>
        <pc:spChg chg="mod">
          <ac:chgData name="Mia Gerber (STADIO - Centurion)" userId="S::miag@stadio.ac.za::d3f4434c-cc81-4823-ad51-d563427b1762" providerId="AD" clId="Web-{915E5CCD-408E-9884-0A80-1C74B235EA3E}" dt="2024-03-21T15:42:14.472" v="894" actId="20577"/>
          <ac:spMkLst>
            <pc:docMk/>
            <pc:sldMk cId="2679212318" sldId="283"/>
            <ac:spMk id="2" creationId="{83990F5B-1A9B-C7DE-CFC6-EA6A151C9873}"/>
          </ac:spMkLst>
        </pc:spChg>
        <pc:spChg chg="mod">
          <ac:chgData name="Mia Gerber (STADIO - Centurion)" userId="S::miag@stadio.ac.za::d3f4434c-cc81-4823-ad51-d563427b1762" providerId="AD" clId="Web-{915E5CCD-408E-9884-0A80-1C74B235EA3E}" dt="2024-03-21T15:46:44.566" v="1264" actId="20577"/>
          <ac:spMkLst>
            <pc:docMk/>
            <pc:sldMk cId="2679212318" sldId="283"/>
            <ac:spMk id="3" creationId="{A7017CB6-8106-B653-75C6-78EB0DEE2036}"/>
          </ac:spMkLst>
        </pc:spChg>
      </pc:sldChg>
      <pc:sldChg chg="addSp delSp modSp add replId addAnim delAnim modAnim">
        <pc:chgData name="Mia Gerber (STADIO - Centurion)" userId="S::miag@stadio.ac.za::d3f4434c-cc81-4823-ad51-d563427b1762" providerId="AD" clId="Web-{915E5CCD-408E-9884-0A80-1C74B235EA3E}" dt="2024-03-21T16:09:11.751" v="1731"/>
        <pc:sldMkLst>
          <pc:docMk/>
          <pc:sldMk cId="4077435843" sldId="284"/>
        </pc:sldMkLst>
        <pc:spChg chg="add del mod">
          <ac:chgData name="Mia Gerber (STADIO - Centurion)" userId="S::miag@stadio.ac.za::d3f4434c-cc81-4823-ad51-d563427b1762" providerId="AD" clId="Web-{915E5CCD-408E-9884-0A80-1C74B235EA3E}" dt="2024-03-21T15:53:26.690" v="1301" actId="20577"/>
          <ac:spMkLst>
            <pc:docMk/>
            <pc:sldMk cId="4077435843" sldId="284"/>
            <ac:spMk id="2" creationId="{83990F5B-1A9B-C7DE-CFC6-EA6A151C9873}"/>
          </ac:spMkLst>
        </pc:spChg>
        <pc:spChg chg="del mod">
          <ac:chgData name="Mia Gerber (STADIO - Centurion)" userId="S::miag@stadio.ac.za::d3f4434c-cc81-4823-ad51-d563427b1762" providerId="AD" clId="Web-{915E5CCD-408E-9884-0A80-1C74B235EA3E}" dt="2024-03-21T15:48:20.565" v="1271"/>
          <ac:spMkLst>
            <pc:docMk/>
            <pc:sldMk cId="4077435843" sldId="284"/>
            <ac:spMk id="3" creationId="{A7017CB6-8106-B653-75C6-78EB0DEE2036}"/>
          </ac:spMkLst>
        </pc:spChg>
        <pc:spChg chg="add del mod">
          <ac:chgData name="Mia Gerber (STADIO - Centurion)" userId="S::miag@stadio.ac.za::d3f4434c-cc81-4823-ad51-d563427b1762" providerId="AD" clId="Web-{915E5CCD-408E-9884-0A80-1C74B235EA3E}" dt="2024-03-21T15:48:23.159" v="1272"/>
          <ac:spMkLst>
            <pc:docMk/>
            <pc:sldMk cId="4077435843" sldId="284"/>
            <ac:spMk id="6" creationId="{981AED15-E1FB-E226-9C03-FAB21A8CAA1F}"/>
          </ac:spMkLst>
        </pc:spChg>
        <pc:spChg chg="add del mod">
          <ac:chgData name="Mia Gerber (STADIO - Centurion)" userId="S::miag@stadio.ac.za::d3f4434c-cc81-4823-ad51-d563427b1762" providerId="AD" clId="Web-{915E5CCD-408E-9884-0A80-1C74B235EA3E}" dt="2024-03-21T15:48:35.050" v="1279"/>
          <ac:spMkLst>
            <pc:docMk/>
            <pc:sldMk cId="4077435843" sldId="284"/>
            <ac:spMk id="9" creationId="{9A36796E-B149-64C0-6C01-BDE59D7534FD}"/>
          </ac:spMkLst>
        </pc:spChg>
        <pc:spChg chg="add del mod">
          <ac:chgData name="Mia Gerber (STADIO - Centurion)" userId="S::miag@stadio.ac.za::d3f4434c-cc81-4823-ad51-d563427b1762" providerId="AD" clId="Web-{915E5CCD-408E-9884-0A80-1C74B235EA3E}" dt="2024-03-21T15:48:35.050" v="1278"/>
          <ac:spMkLst>
            <pc:docMk/>
            <pc:sldMk cId="4077435843" sldId="284"/>
            <ac:spMk id="11" creationId="{3277DAEE-628A-1816-C9DB-72588C0FF0E5}"/>
          </ac:spMkLst>
        </pc:spChg>
        <pc:spChg chg="add del mod">
          <ac:chgData name="Mia Gerber (STADIO - Centurion)" userId="S::miag@stadio.ac.za::d3f4434c-cc81-4823-ad51-d563427b1762" providerId="AD" clId="Web-{915E5CCD-408E-9884-0A80-1C74B235EA3E}" dt="2024-03-21T15:54:12.377" v="1305"/>
          <ac:spMkLst>
            <pc:docMk/>
            <pc:sldMk cId="4077435843" sldId="284"/>
            <ac:spMk id="13" creationId="{56D4E1ED-E729-E164-6AC3-FF3539613CD0}"/>
          </ac:spMkLst>
        </pc:spChg>
        <pc:spChg chg="add del">
          <ac:chgData name="Mia Gerber (STADIO - Centurion)" userId="S::miag@stadio.ac.za::d3f4434c-cc81-4823-ad51-d563427b1762" providerId="AD" clId="Web-{915E5CCD-408E-9884-0A80-1C74B235EA3E}" dt="2024-03-21T15:54:10.080" v="1304"/>
          <ac:spMkLst>
            <pc:docMk/>
            <pc:sldMk cId="4077435843" sldId="284"/>
            <ac:spMk id="14" creationId="{C9135F64-66FD-70A5-A54F-4E2992AE4E66}"/>
          </ac:spMkLst>
        </pc:spChg>
        <pc:spChg chg="add mod">
          <ac:chgData name="Mia Gerber (STADIO - Centurion)" userId="S::miag@stadio.ac.za::d3f4434c-cc81-4823-ad51-d563427b1762" providerId="AD" clId="Web-{915E5CCD-408E-9884-0A80-1C74B235EA3E}" dt="2024-03-21T16:01:29.470" v="1454"/>
          <ac:spMkLst>
            <pc:docMk/>
            <pc:sldMk cId="4077435843" sldId="284"/>
            <ac:spMk id="15" creationId="{470DEE7E-BD1B-A043-DB43-AB08506744F1}"/>
          </ac:spMkLst>
        </pc:spChg>
        <pc:spChg chg="add mod">
          <ac:chgData name="Mia Gerber (STADIO - Centurion)" userId="S::miag@stadio.ac.za::d3f4434c-cc81-4823-ad51-d563427b1762" providerId="AD" clId="Web-{915E5CCD-408E-9884-0A80-1C74B235EA3E}" dt="2024-03-21T16:01:42.001" v="1461" actId="14100"/>
          <ac:spMkLst>
            <pc:docMk/>
            <pc:sldMk cId="4077435843" sldId="284"/>
            <ac:spMk id="19" creationId="{66ED637A-6721-BB44-9F7A-4324813D4F84}"/>
          </ac:spMkLst>
        </pc:spChg>
        <pc:spChg chg="add mod">
          <ac:chgData name="Mia Gerber (STADIO - Centurion)" userId="S::miag@stadio.ac.za::d3f4434c-cc81-4823-ad51-d563427b1762" providerId="AD" clId="Web-{915E5CCD-408E-9884-0A80-1C74B235EA3E}" dt="2024-03-21T16:01:29.470" v="1456"/>
          <ac:spMkLst>
            <pc:docMk/>
            <pc:sldMk cId="4077435843" sldId="284"/>
            <ac:spMk id="20" creationId="{49EDDDC0-7005-2403-6773-C5193A534DD9}"/>
          </ac:spMkLst>
        </pc:spChg>
        <pc:spChg chg="add mod">
          <ac:chgData name="Mia Gerber (STADIO - Centurion)" userId="S::miag@stadio.ac.za::d3f4434c-cc81-4823-ad51-d563427b1762" providerId="AD" clId="Web-{915E5CCD-408E-9884-0A80-1C74B235EA3E}" dt="2024-03-21T16:01:29.470" v="1457"/>
          <ac:spMkLst>
            <pc:docMk/>
            <pc:sldMk cId="4077435843" sldId="284"/>
            <ac:spMk id="21" creationId="{DF794E4C-7796-8E92-F381-B1E7AC09B890}"/>
          </ac:spMkLst>
        </pc:spChg>
        <pc:spChg chg="add mod">
          <ac:chgData name="Mia Gerber (STADIO - Centurion)" userId="S::miag@stadio.ac.za::d3f4434c-cc81-4823-ad51-d563427b1762" providerId="AD" clId="Web-{915E5CCD-408E-9884-0A80-1C74B235EA3E}" dt="2024-03-21T16:01:29.470" v="1458"/>
          <ac:spMkLst>
            <pc:docMk/>
            <pc:sldMk cId="4077435843" sldId="284"/>
            <ac:spMk id="22" creationId="{D17610BF-1B68-2952-64C3-33D923FC1C89}"/>
          </ac:spMkLst>
        </pc:spChg>
        <pc:spChg chg="add mod">
          <ac:chgData name="Mia Gerber (STADIO - Centurion)" userId="S::miag@stadio.ac.za::d3f4434c-cc81-4823-ad51-d563427b1762" providerId="AD" clId="Web-{915E5CCD-408E-9884-0A80-1C74B235EA3E}" dt="2024-03-21T16:03:20.282" v="1555" actId="20577"/>
          <ac:spMkLst>
            <pc:docMk/>
            <pc:sldMk cId="4077435843" sldId="284"/>
            <ac:spMk id="25" creationId="{59487CF0-F9C5-8476-62EC-3F1BED8AD583}"/>
          </ac:spMkLst>
        </pc:spChg>
        <pc:spChg chg="add mod">
          <ac:chgData name="Mia Gerber (STADIO - Centurion)" userId="S::miag@stadio.ac.za::d3f4434c-cc81-4823-ad51-d563427b1762" providerId="AD" clId="Web-{915E5CCD-408E-9884-0A80-1C74B235EA3E}" dt="2024-03-21T16:02:22.158" v="1499" actId="14100"/>
          <ac:spMkLst>
            <pc:docMk/>
            <pc:sldMk cId="4077435843" sldId="284"/>
            <ac:spMk id="27" creationId="{BCB4477E-0C55-9BC4-66C0-E1917CF747D7}"/>
          </ac:spMkLst>
        </pc:spChg>
        <pc:picChg chg="add del mod">
          <ac:chgData name="Mia Gerber (STADIO - Centurion)" userId="S::miag@stadio.ac.za::d3f4434c-cc81-4823-ad51-d563427b1762" providerId="AD" clId="Web-{915E5CCD-408E-9884-0A80-1C74B235EA3E}" dt="2024-03-21T15:48:12.940" v="1269"/>
          <ac:picMkLst>
            <pc:docMk/>
            <pc:sldMk cId="4077435843" sldId="284"/>
            <ac:picMk id="4" creationId="{C21A19B0-B8DE-553C-98A3-F0CDFD6D5052}"/>
          </ac:picMkLst>
        </pc:picChg>
        <pc:picChg chg="add del mod ord">
          <ac:chgData name="Mia Gerber (STADIO - Centurion)" userId="S::miag@stadio.ac.za::d3f4434c-cc81-4823-ad51-d563427b1762" providerId="AD" clId="Web-{915E5CCD-408E-9884-0A80-1C74B235EA3E}" dt="2024-03-21T15:53:41.612" v="1302"/>
          <ac:picMkLst>
            <pc:docMk/>
            <pc:sldMk cId="4077435843" sldId="284"/>
            <ac:picMk id="7" creationId="{7B772E9F-3518-523B-DF05-542D17E6CD8D}"/>
          </ac:picMkLst>
        </pc:picChg>
        <pc:cxnChg chg="add mod">
          <ac:chgData name="Mia Gerber (STADIO - Centurion)" userId="S::miag@stadio.ac.za::d3f4434c-cc81-4823-ad51-d563427b1762" providerId="AD" clId="Web-{915E5CCD-408E-9884-0A80-1C74B235EA3E}" dt="2024-03-21T15:57:03.564" v="1329"/>
          <ac:cxnSpMkLst>
            <pc:docMk/>
            <pc:sldMk cId="4077435843" sldId="284"/>
            <ac:cxnSpMk id="16" creationId="{A2211E01-FAC4-7010-3876-464D2F56541B}"/>
          </ac:cxnSpMkLst>
        </pc:cxnChg>
        <pc:cxnChg chg="add mod">
          <ac:chgData name="Mia Gerber (STADIO - Centurion)" userId="S::miag@stadio.ac.za::d3f4434c-cc81-4823-ad51-d563427b1762" providerId="AD" clId="Web-{915E5CCD-408E-9884-0A80-1C74B235EA3E}" dt="2024-03-21T15:57:03.564" v="1331"/>
          <ac:cxnSpMkLst>
            <pc:docMk/>
            <pc:sldMk cId="4077435843" sldId="284"/>
            <ac:cxnSpMk id="17" creationId="{0F4F32D0-E8FD-090A-72A4-2E8920D0E404}"/>
          </ac:cxnSpMkLst>
        </pc:cxnChg>
        <pc:cxnChg chg="add mod">
          <ac:chgData name="Mia Gerber (STADIO - Centurion)" userId="S::miag@stadio.ac.za::d3f4434c-cc81-4823-ad51-d563427b1762" providerId="AD" clId="Web-{915E5CCD-408E-9884-0A80-1C74B235EA3E}" dt="2024-03-21T15:57:03.564" v="1330"/>
          <ac:cxnSpMkLst>
            <pc:docMk/>
            <pc:sldMk cId="4077435843" sldId="284"/>
            <ac:cxnSpMk id="18" creationId="{F8D3836D-63BB-32C2-F7D8-5E5A870BCA55}"/>
          </ac:cxnSpMkLst>
        </pc:cxnChg>
        <pc:cxnChg chg="add mod">
          <ac:chgData name="Mia Gerber (STADIO - Centurion)" userId="S::miag@stadio.ac.za::d3f4434c-cc81-4823-ad51-d563427b1762" providerId="AD" clId="Web-{915E5CCD-408E-9884-0A80-1C74B235EA3E}" dt="2024-03-21T16:00:23.923" v="1429"/>
          <ac:cxnSpMkLst>
            <pc:docMk/>
            <pc:sldMk cId="4077435843" sldId="284"/>
            <ac:cxnSpMk id="23" creationId="{45FA509B-4089-B89C-A0E4-7631D55BE180}"/>
          </ac:cxnSpMkLst>
        </pc:cxnChg>
        <pc:cxnChg chg="add mod">
          <ac:chgData name="Mia Gerber (STADIO - Centurion)" userId="S::miag@stadio.ac.za::d3f4434c-cc81-4823-ad51-d563427b1762" providerId="AD" clId="Web-{915E5CCD-408E-9884-0A80-1C74B235EA3E}" dt="2024-03-21T16:00:23.939" v="1430"/>
          <ac:cxnSpMkLst>
            <pc:docMk/>
            <pc:sldMk cId="4077435843" sldId="284"/>
            <ac:cxnSpMk id="24" creationId="{1EBC1D3B-742D-C866-4E9B-DB6E529F399E}"/>
          </ac:cxnSpMkLst>
        </pc:cxnChg>
        <pc:cxnChg chg="add mod">
          <ac:chgData name="Mia Gerber (STADIO - Centurion)" userId="S::miag@stadio.ac.za::d3f4434c-cc81-4823-ad51-d563427b1762" providerId="AD" clId="Web-{915E5CCD-408E-9884-0A80-1C74B235EA3E}" dt="2024-03-21T16:01:46.033" v="1462"/>
          <ac:cxnSpMkLst>
            <pc:docMk/>
            <pc:sldMk cId="4077435843" sldId="284"/>
            <ac:cxnSpMk id="26" creationId="{3DA47F0F-20DB-D69A-70CC-E0C0307BB986}"/>
          </ac:cxnSpMkLst>
        </pc:cxnChg>
      </pc:sldChg>
      <pc:sldChg chg="modSp add replId modAnim">
        <pc:chgData name="Mia Gerber (STADIO - Centurion)" userId="S::miag@stadio.ac.za::d3f4434c-cc81-4823-ad51-d563427b1762" providerId="AD" clId="Web-{915E5CCD-408E-9884-0A80-1C74B235EA3E}" dt="2024-03-21T16:09:08.438" v="1730"/>
        <pc:sldMkLst>
          <pc:docMk/>
          <pc:sldMk cId="3723596551" sldId="285"/>
        </pc:sldMkLst>
        <pc:spChg chg="mod">
          <ac:chgData name="Mia Gerber (STADIO - Centurion)" userId="S::miag@stadio.ac.za::d3f4434c-cc81-4823-ad51-d563427b1762" providerId="AD" clId="Web-{915E5CCD-408E-9884-0A80-1C74B235EA3E}" dt="2024-03-21T16:05:26.626" v="1586" actId="1076"/>
          <ac:spMkLst>
            <pc:docMk/>
            <pc:sldMk cId="3723596551" sldId="285"/>
            <ac:spMk id="19" creationId="{66ED637A-6721-BB44-9F7A-4324813D4F84}"/>
          </ac:spMkLst>
        </pc:spChg>
        <pc:spChg chg="mod">
          <ac:chgData name="Mia Gerber (STADIO - Centurion)" userId="S::miag@stadio.ac.za::d3f4434c-cc81-4823-ad51-d563427b1762" providerId="AD" clId="Web-{915E5CCD-408E-9884-0A80-1C74B235EA3E}" dt="2024-03-21T16:05:38.688" v="1599" actId="20577"/>
          <ac:spMkLst>
            <pc:docMk/>
            <pc:sldMk cId="3723596551" sldId="285"/>
            <ac:spMk id="20" creationId="{49EDDDC0-7005-2403-6773-C5193A534DD9}"/>
          </ac:spMkLst>
        </pc:spChg>
        <pc:spChg chg="mod">
          <ac:chgData name="Mia Gerber (STADIO - Centurion)" userId="S::miag@stadio.ac.za::d3f4434c-cc81-4823-ad51-d563427b1762" providerId="AD" clId="Web-{915E5CCD-408E-9884-0A80-1C74B235EA3E}" dt="2024-03-21T16:06:20.329" v="1620" actId="20577"/>
          <ac:spMkLst>
            <pc:docMk/>
            <pc:sldMk cId="3723596551" sldId="285"/>
            <ac:spMk id="21" creationId="{DF794E4C-7796-8E92-F381-B1E7AC09B890}"/>
          </ac:spMkLst>
        </pc:spChg>
        <pc:spChg chg="mod">
          <ac:chgData name="Mia Gerber (STADIO - Centurion)" userId="S::miag@stadio.ac.za::d3f4434c-cc81-4823-ad51-d563427b1762" providerId="AD" clId="Web-{915E5CCD-408E-9884-0A80-1C74B235EA3E}" dt="2024-03-21T16:08:25.157" v="1727" actId="1076"/>
          <ac:spMkLst>
            <pc:docMk/>
            <pc:sldMk cId="3723596551" sldId="285"/>
            <ac:spMk id="22" creationId="{D17610BF-1B68-2952-64C3-33D923FC1C89}"/>
          </ac:spMkLst>
        </pc:spChg>
      </pc:sldChg>
      <pc:sldChg chg="modSp add ord replId addAnim delAnim">
        <pc:chgData name="Mia Gerber (STADIO - Centurion)" userId="S::miag@stadio.ac.za::d3f4434c-cc81-4823-ad51-d563427b1762" providerId="AD" clId="Web-{915E5CCD-408E-9884-0A80-1C74B235EA3E}" dt="2024-03-21T16:11:20.688" v="1827"/>
        <pc:sldMkLst>
          <pc:docMk/>
          <pc:sldMk cId="2203616069" sldId="286"/>
        </pc:sldMkLst>
        <pc:spChg chg="mod">
          <ac:chgData name="Mia Gerber (STADIO - Centurion)" userId="S::miag@stadio.ac.za::d3f4434c-cc81-4823-ad51-d563427b1762" providerId="AD" clId="Web-{915E5CCD-408E-9884-0A80-1C74B235EA3E}" dt="2024-03-21T16:09:37.219" v="1756" actId="20577"/>
          <ac:spMkLst>
            <pc:docMk/>
            <pc:sldMk cId="2203616069" sldId="286"/>
            <ac:spMk id="2" creationId="{83990F5B-1A9B-C7DE-CFC6-EA6A151C9873}"/>
          </ac:spMkLst>
        </pc:spChg>
        <pc:spChg chg="mod">
          <ac:chgData name="Mia Gerber (STADIO - Centurion)" userId="S::miag@stadio.ac.za::d3f4434c-cc81-4823-ad51-d563427b1762" providerId="AD" clId="Web-{915E5CCD-408E-9884-0A80-1C74B235EA3E}" dt="2024-03-21T16:11:06.219" v="1824" actId="20577"/>
          <ac:spMkLst>
            <pc:docMk/>
            <pc:sldMk cId="2203616069" sldId="286"/>
            <ac:spMk id="3" creationId="{A7017CB6-8106-B653-75C6-78EB0DEE2036}"/>
          </ac:spMkLst>
        </pc:spChg>
      </pc:sldChg>
      <pc:sldChg chg="addSp delSp modSp add replId addAnim delAnim">
        <pc:chgData name="Mia Gerber (STADIO - Centurion)" userId="S::miag@stadio.ac.za::d3f4434c-cc81-4823-ad51-d563427b1762" providerId="AD" clId="Web-{915E5CCD-408E-9884-0A80-1C74B235EA3E}" dt="2024-03-21T16:21:36.015" v="2045" actId="1076"/>
        <pc:sldMkLst>
          <pc:docMk/>
          <pc:sldMk cId="947827021" sldId="287"/>
        </pc:sldMkLst>
        <pc:spChg chg="del mod">
          <ac:chgData name="Mia Gerber (STADIO - Centurion)" userId="S::miag@stadio.ac.za::d3f4434c-cc81-4823-ad51-d563427b1762" providerId="AD" clId="Web-{915E5CCD-408E-9884-0A80-1C74B235EA3E}" dt="2024-03-21T16:11:14.407" v="1826"/>
          <ac:spMkLst>
            <pc:docMk/>
            <pc:sldMk cId="947827021" sldId="287"/>
            <ac:spMk id="3" creationId="{A7017CB6-8106-B653-75C6-78EB0DEE2036}"/>
          </ac:spMkLst>
        </pc:spChg>
        <pc:spChg chg="add del mod">
          <ac:chgData name="Mia Gerber (STADIO - Centurion)" userId="S::miag@stadio.ac.za::d3f4434c-cc81-4823-ad51-d563427b1762" providerId="AD" clId="Web-{915E5CCD-408E-9884-0A80-1C74B235EA3E}" dt="2024-03-21T16:11:44.891" v="1828"/>
          <ac:spMkLst>
            <pc:docMk/>
            <pc:sldMk cId="947827021" sldId="287"/>
            <ac:spMk id="5" creationId="{2654EB40-3D49-543E-D548-7B0F0C01A259}"/>
          </ac:spMkLst>
        </pc:spChg>
        <pc:graphicFrameChg chg="add mod ord modGraphic">
          <ac:chgData name="Mia Gerber (STADIO - Centurion)" userId="S::miag@stadio.ac.za::d3f4434c-cc81-4823-ad51-d563427b1762" providerId="AD" clId="Web-{915E5CCD-408E-9884-0A80-1C74B235EA3E}" dt="2024-03-21T16:21:36.015" v="2045" actId="1076"/>
          <ac:graphicFrameMkLst>
            <pc:docMk/>
            <pc:sldMk cId="947827021" sldId="287"/>
            <ac:graphicFrameMk id="6" creationId="{88CFE742-AF97-B1A9-279F-F8F64C57A7E0}"/>
          </ac:graphicFrameMkLst>
        </pc:graphicFrameChg>
      </pc:sldChg>
      <pc:sldChg chg="modSp new">
        <pc:chgData name="Mia Gerber (STADIO - Centurion)" userId="S::miag@stadio.ac.za::d3f4434c-cc81-4823-ad51-d563427b1762" providerId="AD" clId="Web-{915E5CCD-408E-9884-0A80-1C74B235EA3E}" dt="2024-03-21T16:19:30.812" v="1969" actId="20577"/>
        <pc:sldMkLst>
          <pc:docMk/>
          <pc:sldMk cId="1464989545" sldId="288"/>
        </pc:sldMkLst>
        <pc:spChg chg="mod">
          <ac:chgData name="Mia Gerber (STADIO - Centurion)" userId="S::miag@stadio.ac.za::d3f4434c-cc81-4823-ad51-d563427b1762" providerId="AD" clId="Web-{915E5CCD-408E-9884-0A80-1C74B235EA3E}" dt="2024-03-21T16:19:24.452" v="1965" actId="20577"/>
          <ac:spMkLst>
            <pc:docMk/>
            <pc:sldMk cId="1464989545" sldId="288"/>
            <ac:spMk id="2" creationId="{4A3BBC00-4EEB-96BA-CD96-BBEC7A839A14}"/>
          </ac:spMkLst>
        </pc:spChg>
        <pc:spChg chg="mod">
          <ac:chgData name="Mia Gerber (STADIO - Centurion)" userId="S::miag@stadio.ac.za::d3f4434c-cc81-4823-ad51-d563427b1762" providerId="AD" clId="Web-{915E5CCD-408E-9884-0A80-1C74B235EA3E}" dt="2024-03-21T16:19:30.812" v="1969" actId="20577"/>
          <ac:spMkLst>
            <pc:docMk/>
            <pc:sldMk cId="1464989545" sldId="288"/>
            <ac:spMk id="3" creationId="{EE8B198D-8BE6-9E2E-7769-24879F219A03}"/>
          </ac:spMkLst>
        </pc:spChg>
      </pc:sldChg>
    </pc:docChg>
  </pc:docChgLst>
  <pc:docChgLst>
    <pc:chgData name="Mia Gerber (STADIO - Centurion)" userId="S::miag@stadio.ac.za::d3f4434c-cc81-4823-ad51-d563427b1762" providerId="AD" clId="Web-{7B838FF4-D9CA-FA81-3232-108EF828C6DE}"/>
    <pc:docChg chg="addSld modSld sldOrd">
      <pc:chgData name="Mia Gerber (STADIO - Centurion)" userId="S::miag@stadio.ac.za::d3f4434c-cc81-4823-ad51-d563427b1762" providerId="AD" clId="Web-{7B838FF4-D9CA-FA81-3232-108EF828C6DE}" dt="2024-04-21T10:00:22.130" v="661" actId="20577"/>
      <pc:docMkLst>
        <pc:docMk/>
      </pc:docMkLst>
      <pc:sldChg chg="addSp delSp modSp">
        <pc:chgData name="Mia Gerber (STADIO - Centurion)" userId="S::miag@stadio.ac.za::d3f4434c-cc81-4823-ad51-d563427b1762" providerId="AD" clId="Web-{7B838FF4-D9CA-FA81-3232-108EF828C6DE}" dt="2024-04-21T09:15:23.542" v="305" actId="14100"/>
        <pc:sldMkLst>
          <pc:docMk/>
          <pc:sldMk cId="91918549" sldId="272"/>
        </pc:sldMkLst>
        <pc:picChg chg="add mod">
          <ac:chgData name="Mia Gerber (STADIO - Centurion)" userId="S::miag@stadio.ac.za::d3f4434c-cc81-4823-ad51-d563427b1762" providerId="AD" clId="Web-{7B838FF4-D9CA-FA81-3232-108EF828C6DE}" dt="2024-04-21T09:14:54.511" v="301" actId="14100"/>
          <ac:picMkLst>
            <pc:docMk/>
            <pc:sldMk cId="91918549" sldId="272"/>
            <ac:picMk id="4" creationId="{87FFA075-CD8A-50E0-74F4-22B14AD5B9CC}"/>
          </ac:picMkLst>
        </pc:picChg>
        <pc:picChg chg="mod ord">
          <ac:chgData name="Mia Gerber (STADIO - Centurion)" userId="S::miag@stadio.ac.za::d3f4434c-cc81-4823-ad51-d563427b1762" providerId="AD" clId="Web-{7B838FF4-D9CA-FA81-3232-108EF828C6DE}" dt="2024-04-21T09:15:23.542" v="305" actId="14100"/>
          <ac:picMkLst>
            <pc:docMk/>
            <pc:sldMk cId="91918549" sldId="272"/>
            <ac:picMk id="6" creationId="{CA453CDC-BD2F-EFE5-492F-67D96897D286}"/>
          </ac:picMkLst>
        </pc:picChg>
        <pc:picChg chg="del">
          <ac:chgData name="Mia Gerber (STADIO - Centurion)" userId="S::miag@stadio.ac.za::d3f4434c-cc81-4823-ad51-d563427b1762" providerId="AD" clId="Web-{7B838FF4-D9CA-FA81-3232-108EF828C6DE}" dt="2024-04-21T09:12:33.618" v="298"/>
          <ac:picMkLst>
            <pc:docMk/>
            <pc:sldMk cId="91918549" sldId="272"/>
            <ac:picMk id="8" creationId="{E13C5505-22BB-1582-3DDF-0C5051EC9B42}"/>
          </ac:picMkLst>
        </pc:picChg>
      </pc:sldChg>
      <pc:sldChg chg="addSp delSp modSp">
        <pc:chgData name="Mia Gerber (STADIO - Centurion)" userId="S::miag@stadio.ac.za::d3f4434c-cc81-4823-ad51-d563427b1762" providerId="AD" clId="Web-{7B838FF4-D9CA-FA81-3232-108EF828C6DE}" dt="2024-04-21T10:00:15.458" v="659" actId="20577"/>
        <pc:sldMkLst>
          <pc:docMk/>
          <pc:sldMk cId="2819035453" sldId="273"/>
        </pc:sldMkLst>
        <pc:spChg chg="mod">
          <ac:chgData name="Mia Gerber (STADIO - Centurion)" userId="S::miag@stadio.ac.za::d3f4434c-cc81-4823-ad51-d563427b1762" providerId="AD" clId="Web-{7B838FF4-D9CA-FA81-3232-108EF828C6DE}" dt="2024-04-21T10:00:15.458" v="659" actId="20577"/>
          <ac:spMkLst>
            <pc:docMk/>
            <pc:sldMk cId="2819035453" sldId="273"/>
            <ac:spMk id="6" creationId="{9153EEA0-F624-C473-747F-A0E4650CF08F}"/>
          </ac:spMkLst>
        </pc:spChg>
        <pc:picChg chg="add del mod">
          <ac:chgData name="Mia Gerber (STADIO - Centurion)" userId="S::miag@stadio.ac.za::d3f4434c-cc81-4823-ad51-d563427b1762" providerId="AD" clId="Web-{7B838FF4-D9CA-FA81-3232-108EF828C6DE}" dt="2024-04-21T09:32:44.573" v="367"/>
          <ac:picMkLst>
            <pc:docMk/>
            <pc:sldMk cId="2819035453" sldId="273"/>
            <ac:picMk id="4" creationId="{D8ADC983-1400-C003-6794-5713E21C93A6}"/>
          </ac:picMkLst>
        </pc:picChg>
        <pc:picChg chg="add mod">
          <ac:chgData name="Mia Gerber (STADIO - Centurion)" userId="S::miag@stadio.ac.za::d3f4434c-cc81-4823-ad51-d563427b1762" providerId="AD" clId="Web-{7B838FF4-D9CA-FA81-3232-108EF828C6DE}" dt="2024-04-21T09:32:58.839" v="371" actId="1076"/>
          <ac:picMkLst>
            <pc:docMk/>
            <pc:sldMk cId="2819035453" sldId="273"/>
            <ac:picMk id="7" creationId="{CFB28A02-B7C1-A9BD-7688-5B4D46B61DA2}"/>
          </ac:picMkLst>
        </pc:picChg>
      </pc:sldChg>
      <pc:sldChg chg="addSp modSp">
        <pc:chgData name="Mia Gerber (STADIO - Centurion)" userId="S::miag@stadio.ac.za::d3f4434c-cc81-4823-ad51-d563427b1762" providerId="AD" clId="Web-{7B838FF4-D9CA-FA81-3232-108EF828C6DE}" dt="2024-04-21T10:00:19.224" v="660" actId="20577"/>
        <pc:sldMkLst>
          <pc:docMk/>
          <pc:sldMk cId="1215024372" sldId="274"/>
        </pc:sldMkLst>
        <pc:spChg chg="mod">
          <ac:chgData name="Mia Gerber (STADIO - Centurion)" userId="S::miag@stadio.ac.za::d3f4434c-cc81-4823-ad51-d563427b1762" providerId="AD" clId="Web-{7B838FF4-D9CA-FA81-3232-108EF828C6DE}" dt="2024-04-21T10:00:19.224" v="660" actId="20577"/>
          <ac:spMkLst>
            <pc:docMk/>
            <pc:sldMk cId="1215024372" sldId="274"/>
            <ac:spMk id="6" creationId="{75A7E02A-C710-5B84-EF6D-DF309112B0D5}"/>
          </ac:spMkLst>
        </pc:spChg>
        <pc:picChg chg="add mod">
          <ac:chgData name="Mia Gerber (STADIO - Centurion)" userId="S::miag@stadio.ac.za::d3f4434c-cc81-4823-ad51-d563427b1762" providerId="AD" clId="Web-{7B838FF4-D9CA-FA81-3232-108EF828C6DE}" dt="2024-04-21T09:38:30.812" v="399" actId="1076"/>
          <ac:picMkLst>
            <pc:docMk/>
            <pc:sldMk cId="1215024372" sldId="274"/>
            <ac:picMk id="4" creationId="{B29CBE12-E5B1-AD2E-FAF1-B2AF57455346}"/>
          </ac:picMkLst>
        </pc:picChg>
      </pc:sldChg>
      <pc:sldChg chg="addSp modSp">
        <pc:chgData name="Mia Gerber (STADIO - Centurion)" userId="S::miag@stadio.ac.za::d3f4434c-cc81-4823-ad51-d563427b1762" providerId="AD" clId="Web-{7B838FF4-D9CA-FA81-3232-108EF828C6DE}" dt="2024-04-21T10:00:22.130" v="661" actId="20577"/>
        <pc:sldMkLst>
          <pc:docMk/>
          <pc:sldMk cId="367379846" sldId="275"/>
        </pc:sldMkLst>
        <pc:spChg chg="mod">
          <ac:chgData name="Mia Gerber (STADIO - Centurion)" userId="S::miag@stadio.ac.za::d3f4434c-cc81-4823-ad51-d563427b1762" providerId="AD" clId="Web-{7B838FF4-D9CA-FA81-3232-108EF828C6DE}" dt="2024-04-21T10:00:22.130" v="661" actId="20577"/>
          <ac:spMkLst>
            <pc:docMk/>
            <pc:sldMk cId="367379846" sldId="275"/>
            <ac:spMk id="3" creationId="{A78F5004-EA7F-C5C8-D674-8C20AE6A7D52}"/>
          </ac:spMkLst>
        </pc:spChg>
        <pc:spChg chg="add mod">
          <ac:chgData name="Mia Gerber (STADIO - Centurion)" userId="S::miag@stadio.ac.za::d3f4434c-cc81-4823-ad51-d563427b1762" providerId="AD" clId="Web-{7B838FF4-D9CA-FA81-3232-108EF828C6DE}" dt="2024-04-21T09:45:52.334" v="596" actId="20577"/>
          <ac:spMkLst>
            <pc:docMk/>
            <pc:sldMk cId="367379846" sldId="275"/>
            <ac:spMk id="4" creationId="{84C23DCE-8E39-F5D1-0E05-9144B318A785}"/>
          </ac:spMkLst>
        </pc:spChg>
      </pc:sldChg>
      <pc:sldChg chg="modSp">
        <pc:chgData name="Mia Gerber (STADIO - Centurion)" userId="S::miag@stadio.ac.za::d3f4434c-cc81-4823-ad51-d563427b1762" providerId="AD" clId="Web-{7B838FF4-D9CA-FA81-3232-108EF828C6DE}" dt="2024-04-21T09:48:01.618" v="658" actId="20577"/>
        <pc:sldMkLst>
          <pc:docMk/>
          <pc:sldMk cId="3004478863" sldId="276"/>
        </pc:sldMkLst>
        <pc:spChg chg="mod">
          <ac:chgData name="Mia Gerber (STADIO - Centurion)" userId="S::miag@stadio.ac.za::d3f4434c-cc81-4823-ad51-d563427b1762" providerId="AD" clId="Web-{7B838FF4-D9CA-FA81-3232-108EF828C6DE}" dt="2024-04-21T09:48:01.618" v="658" actId="20577"/>
          <ac:spMkLst>
            <pc:docMk/>
            <pc:sldMk cId="3004478863" sldId="276"/>
            <ac:spMk id="3" creationId="{A78F5004-EA7F-C5C8-D674-8C20AE6A7D52}"/>
          </ac:spMkLst>
        </pc:spChg>
      </pc:sldChg>
      <pc:sldChg chg="modSp new ord addAnim">
        <pc:chgData name="Mia Gerber (STADIO - Centurion)" userId="S::miag@stadio.ac.za::d3f4434c-cc81-4823-ad51-d563427b1762" providerId="AD" clId="Web-{7B838FF4-D9CA-FA81-3232-108EF828C6DE}" dt="2024-04-21T09:07:15.801" v="297"/>
        <pc:sldMkLst>
          <pc:docMk/>
          <pc:sldMk cId="1540780878" sldId="277"/>
        </pc:sldMkLst>
        <pc:spChg chg="mod">
          <ac:chgData name="Mia Gerber (STADIO - Centurion)" userId="S::miag@stadio.ac.za::d3f4434c-cc81-4823-ad51-d563427b1762" providerId="AD" clId="Web-{7B838FF4-D9CA-FA81-3232-108EF828C6DE}" dt="2024-04-21T09:01:58.577" v="4" actId="20577"/>
          <ac:spMkLst>
            <pc:docMk/>
            <pc:sldMk cId="1540780878" sldId="277"/>
            <ac:spMk id="2" creationId="{8B4B21A5-C069-9DE2-6AB8-F0130A1B8247}"/>
          </ac:spMkLst>
        </pc:spChg>
        <pc:spChg chg="mod">
          <ac:chgData name="Mia Gerber (STADIO - Centurion)" userId="S::miag@stadio.ac.za::d3f4434c-cc81-4823-ad51-d563427b1762" providerId="AD" clId="Web-{7B838FF4-D9CA-FA81-3232-108EF828C6DE}" dt="2024-04-21T09:07:12.207" v="296" actId="20577"/>
          <ac:spMkLst>
            <pc:docMk/>
            <pc:sldMk cId="1540780878" sldId="277"/>
            <ac:spMk id="3" creationId="{701A1898-AE2C-5EAC-F537-DD990D93732E}"/>
          </ac:spMkLst>
        </pc:spChg>
      </pc:sldChg>
    </pc:docChg>
  </pc:docChgLst>
  <pc:docChgLst>
    <pc:chgData name="Mia Gerber (STADIO - Centurion)" userId="S::miag@stadio.ac.za::d3f4434c-cc81-4823-ad51-d563427b1762" providerId="AD" clId="Web-{E1C583D5-776B-AC22-EBC6-078E83DD600C}"/>
    <pc:docChg chg="modSld">
      <pc:chgData name="Mia Gerber (STADIO - Centurion)" userId="S::miag@stadio.ac.za::d3f4434c-cc81-4823-ad51-d563427b1762" providerId="AD" clId="Web-{E1C583D5-776B-AC22-EBC6-078E83DD600C}" dt="2024-03-17T17:06:11.758" v="234" actId="20577"/>
      <pc:docMkLst>
        <pc:docMk/>
      </pc:docMkLst>
      <pc:sldChg chg="modAnim">
        <pc:chgData name="Mia Gerber (STADIO - Centurion)" userId="S::miag@stadio.ac.za::d3f4434c-cc81-4823-ad51-d563427b1762" providerId="AD" clId="Web-{E1C583D5-776B-AC22-EBC6-078E83DD600C}" dt="2024-03-17T17:00:24.138" v="143"/>
        <pc:sldMkLst>
          <pc:docMk/>
          <pc:sldMk cId="1909704959" sldId="275"/>
        </pc:sldMkLst>
      </pc:sldChg>
      <pc:sldChg chg="addSp delSp modSp">
        <pc:chgData name="Mia Gerber (STADIO - Centurion)" userId="S::miag@stadio.ac.za::d3f4434c-cc81-4823-ad51-d563427b1762" providerId="AD" clId="Web-{E1C583D5-776B-AC22-EBC6-078E83DD600C}" dt="2024-03-17T16:58:38.026" v="24" actId="1076"/>
        <pc:sldMkLst>
          <pc:docMk/>
          <pc:sldMk cId="841252603" sldId="276"/>
        </pc:sldMkLst>
        <pc:picChg chg="add mod">
          <ac:chgData name="Mia Gerber (STADIO - Centurion)" userId="S::miag@stadio.ac.za::d3f4434c-cc81-4823-ad51-d563427b1762" providerId="AD" clId="Web-{E1C583D5-776B-AC22-EBC6-078E83DD600C}" dt="2024-03-17T16:58:35.526" v="23" actId="1076"/>
          <ac:picMkLst>
            <pc:docMk/>
            <pc:sldMk cId="841252603" sldId="276"/>
            <ac:picMk id="4" creationId="{30DACA94-0C3D-91D4-DFF7-44A9597F833F}"/>
          </ac:picMkLst>
        </pc:picChg>
        <pc:picChg chg="add mod">
          <ac:chgData name="Mia Gerber (STADIO - Centurion)" userId="S::miag@stadio.ac.za::d3f4434c-cc81-4823-ad51-d563427b1762" providerId="AD" clId="Web-{E1C583D5-776B-AC22-EBC6-078E83DD600C}" dt="2024-03-17T16:58:38.026" v="24" actId="1076"/>
          <ac:picMkLst>
            <pc:docMk/>
            <pc:sldMk cId="841252603" sldId="276"/>
            <ac:picMk id="5" creationId="{75F2FC6C-D05F-C1FC-02FA-7336EBACE56A}"/>
          </ac:picMkLst>
        </pc:picChg>
        <pc:picChg chg="add mod">
          <ac:chgData name="Mia Gerber (STADIO - Centurion)" userId="S::miag@stadio.ac.za::d3f4434c-cc81-4823-ad51-d563427b1762" providerId="AD" clId="Web-{E1C583D5-776B-AC22-EBC6-078E83DD600C}" dt="2024-03-17T16:58:23.104" v="15" actId="1076"/>
          <ac:picMkLst>
            <pc:docMk/>
            <pc:sldMk cId="841252603" sldId="276"/>
            <ac:picMk id="6" creationId="{35D8C193-E91C-3C72-C007-77B3CE2CBA0B}"/>
          </ac:picMkLst>
        </pc:picChg>
        <pc:picChg chg="add mod">
          <ac:chgData name="Mia Gerber (STADIO - Centurion)" userId="S::miag@stadio.ac.za::d3f4434c-cc81-4823-ad51-d563427b1762" providerId="AD" clId="Web-{E1C583D5-776B-AC22-EBC6-078E83DD600C}" dt="2024-03-17T16:58:28.244" v="19" actId="1076"/>
          <ac:picMkLst>
            <pc:docMk/>
            <pc:sldMk cId="841252603" sldId="276"/>
            <ac:picMk id="7" creationId="{0415D361-4B71-5742-721C-BB5C7F49B5E8}"/>
          </ac:picMkLst>
        </pc:picChg>
        <pc:picChg chg="add del mod">
          <ac:chgData name="Mia Gerber (STADIO - Centurion)" userId="S::miag@stadio.ac.za::d3f4434c-cc81-4823-ad51-d563427b1762" providerId="AD" clId="Web-{E1C583D5-776B-AC22-EBC6-078E83DD600C}" dt="2024-03-17T16:58:10.041" v="5"/>
          <ac:picMkLst>
            <pc:docMk/>
            <pc:sldMk cId="841252603" sldId="276"/>
            <ac:picMk id="8" creationId="{F94D2F68-E10A-3AFB-C924-64F7A2AE81EA}"/>
          </ac:picMkLst>
        </pc:picChg>
      </pc:sldChg>
      <pc:sldChg chg="delSp modSp">
        <pc:chgData name="Mia Gerber (STADIO - Centurion)" userId="S::miag@stadio.ac.za::d3f4434c-cc81-4823-ad51-d563427b1762" providerId="AD" clId="Web-{E1C583D5-776B-AC22-EBC6-078E83DD600C}" dt="2024-03-17T17:04:06.130" v="182" actId="20577"/>
        <pc:sldMkLst>
          <pc:docMk/>
          <pc:sldMk cId="4193918366" sldId="277"/>
        </pc:sldMkLst>
        <pc:spChg chg="mod">
          <ac:chgData name="Mia Gerber (STADIO - Centurion)" userId="S::miag@stadio.ac.za::d3f4434c-cc81-4823-ad51-d563427b1762" providerId="AD" clId="Web-{E1C583D5-776B-AC22-EBC6-078E83DD600C}" dt="2024-03-17T17:04:06.130" v="182" actId="20577"/>
          <ac:spMkLst>
            <pc:docMk/>
            <pc:sldMk cId="4193918366" sldId="277"/>
            <ac:spMk id="3" creationId="{A7017CB6-8106-B653-75C6-78EB0DEE2036}"/>
          </ac:spMkLst>
        </pc:spChg>
        <pc:inkChg chg="del">
          <ac:chgData name="Mia Gerber (STADIO - Centurion)" userId="S::miag@stadio.ac.za::d3f4434c-cc81-4823-ad51-d563427b1762" providerId="AD" clId="Web-{E1C583D5-776B-AC22-EBC6-078E83DD600C}" dt="2024-03-17T16:58:49.683" v="27"/>
          <ac:inkMkLst>
            <pc:docMk/>
            <pc:sldMk cId="4193918366" sldId="277"/>
            <ac:inkMk id="4" creationId="{F1711971-F44A-86EE-DB76-477D960C3585}"/>
          </ac:inkMkLst>
        </pc:inkChg>
        <pc:inkChg chg="del">
          <ac:chgData name="Mia Gerber (STADIO - Centurion)" userId="S::miag@stadio.ac.za::d3f4434c-cc81-4823-ad51-d563427b1762" providerId="AD" clId="Web-{E1C583D5-776B-AC22-EBC6-078E83DD600C}" dt="2024-03-17T16:58:43.667" v="25"/>
          <ac:inkMkLst>
            <pc:docMk/>
            <pc:sldMk cId="4193918366" sldId="277"/>
            <ac:inkMk id="6" creationId="{A6665671-D169-D5C1-1F5C-2DF4ECE743DA}"/>
          </ac:inkMkLst>
        </pc:inkChg>
        <pc:inkChg chg="del">
          <ac:chgData name="Mia Gerber (STADIO - Centurion)" userId="S::miag@stadio.ac.za::d3f4434c-cc81-4823-ad51-d563427b1762" providerId="AD" clId="Web-{E1C583D5-776B-AC22-EBC6-078E83DD600C}" dt="2024-03-17T16:58:48.308" v="26"/>
          <ac:inkMkLst>
            <pc:docMk/>
            <pc:sldMk cId="4193918366" sldId="277"/>
            <ac:inkMk id="7" creationId="{D78B266F-16A2-D51E-505F-471E5B934201}"/>
          </ac:inkMkLst>
        </pc:inkChg>
      </pc:sldChg>
      <pc:sldChg chg="addAnim delAnim modAnim">
        <pc:chgData name="Mia Gerber (STADIO - Centurion)" userId="S::miag@stadio.ac.za::d3f4434c-cc81-4823-ad51-d563427b1762" providerId="AD" clId="Web-{E1C583D5-776B-AC22-EBC6-078E83DD600C}" dt="2024-03-17T17:00:05.075" v="138"/>
        <pc:sldMkLst>
          <pc:docMk/>
          <pc:sldMk cId="3050316331" sldId="278"/>
        </pc:sldMkLst>
      </pc:sldChg>
      <pc:sldChg chg="modSp">
        <pc:chgData name="Mia Gerber (STADIO - Centurion)" userId="S::miag@stadio.ac.za::d3f4434c-cc81-4823-ad51-d563427b1762" providerId="AD" clId="Web-{E1C583D5-776B-AC22-EBC6-078E83DD600C}" dt="2024-03-17T17:06:11.758" v="234" actId="20577"/>
        <pc:sldMkLst>
          <pc:docMk/>
          <pc:sldMk cId="4019324557" sldId="280"/>
        </pc:sldMkLst>
        <pc:spChg chg="mod">
          <ac:chgData name="Mia Gerber (STADIO - Centurion)" userId="S::miag@stadio.ac.za::d3f4434c-cc81-4823-ad51-d563427b1762" providerId="AD" clId="Web-{E1C583D5-776B-AC22-EBC6-078E83DD600C}" dt="2024-03-17T17:06:11.758" v="234" actId="20577"/>
          <ac:spMkLst>
            <pc:docMk/>
            <pc:sldMk cId="4019324557" sldId="280"/>
            <ac:spMk id="3" creationId="{A7017CB6-8106-B653-75C6-78EB0DEE2036}"/>
          </ac:spMkLst>
        </pc:spChg>
      </pc:sldChg>
    </pc:docChg>
  </pc:docChgLst>
  <pc:docChgLst>
    <pc:chgData name="Mia Gerber (STADIO - Centurion)" userId="S::miag@stadio.ac.za::d3f4434c-cc81-4823-ad51-d563427b1762" providerId="AD" clId="Web-{F996BB57-EBBC-0C49-4729-D40835FD9881}"/>
    <pc:docChg chg="addSld modSld">
      <pc:chgData name="Mia Gerber (STADIO - Centurion)" userId="S::miag@stadio.ac.za::d3f4434c-cc81-4823-ad51-d563427b1762" providerId="AD" clId="Web-{F996BB57-EBBC-0C49-4729-D40835FD9881}" dt="2024-05-05T18:07:09.058" v="1254" actId="20577"/>
      <pc:docMkLst>
        <pc:docMk/>
      </pc:docMkLst>
      <pc:sldChg chg="addSp modSp">
        <pc:chgData name="Mia Gerber (STADIO - Centurion)" userId="S::miag@stadio.ac.za::d3f4434c-cc81-4823-ad51-d563427b1762" providerId="AD" clId="Web-{F996BB57-EBBC-0C49-4729-D40835FD9881}" dt="2024-05-05T17:24:50.550" v="132" actId="1076"/>
        <pc:sldMkLst>
          <pc:docMk/>
          <pc:sldMk cId="1388793573" sldId="278"/>
        </pc:sldMkLst>
        <pc:spChg chg="mod">
          <ac:chgData name="Mia Gerber (STADIO - Centurion)" userId="S::miag@stadio.ac.za::d3f4434c-cc81-4823-ad51-d563427b1762" providerId="AD" clId="Web-{F996BB57-EBBC-0C49-4729-D40835FD9881}" dt="2024-05-05T17:21:08.680" v="29" actId="20577"/>
          <ac:spMkLst>
            <pc:docMk/>
            <pc:sldMk cId="1388793573" sldId="278"/>
            <ac:spMk id="2" creationId="{8B4B21A5-C069-9DE2-6AB8-F0130A1B8247}"/>
          </ac:spMkLst>
        </pc:spChg>
        <pc:spChg chg="mod">
          <ac:chgData name="Mia Gerber (STADIO - Centurion)" userId="S::miag@stadio.ac.za::d3f4434c-cc81-4823-ad51-d563427b1762" providerId="AD" clId="Web-{F996BB57-EBBC-0C49-4729-D40835FD9881}" dt="2024-05-05T17:22:22.684" v="125" actId="20577"/>
          <ac:spMkLst>
            <pc:docMk/>
            <pc:sldMk cId="1388793573" sldId="278"/>
            <ac:spMk id="3" creationId="{701A1898-AE2C-5EAC-F537-DD990D93732E}"/>
          </ac:spMkLst>
        </pc:spChg>
        <pc:picChg chg="add mod">
          <ac:chgData name="Mia Gerber (STADIO - Centurion)" userId="S::miag@stadio.ac.za::d3f4434c-cc81-4823-ad51-d563427b1762" providerId="AD" clId="Web-{F996BB57-EBBC-0C49-4729-D40835FD9881}" dt="2024-05-05T17:24:50.550" v="132" actId="1076"/>
          <ac:picMkLst>
            <pc:docMk/>
            <pc:sldMk cId="1388793573" sldId="278"/>
            <ac:picMk id="4" creationId="{31288552-110D-CF3F-6AD0-6F265BFE4FA9}"/>
          </ac:picMkLst>
        </pc:picChg>
      </pc:sldChg>
      <pc:sldChg chg="modSp add replId">
        <pc:chgData name="Mia Gerber (STADIO - Centurion)" userId="S::miag@stadio.ac.za::d3f4434c-cc81-4823-ad51-d563427b1762" providerId="AD" clId="Web-{F996BB57-EBBC-0C49-4729-D40835FD9881}" dt="2024-05-05T18:07:09.058" v="1254" actId="20577"/>
        <pc:sldMkLst>
          <pc:docMk/>
          <pc:sldMk cId="1545608796" sldId="279"/>
        </pc:sldMkLst>
        <pc:spChg chg="mod">
          <ac:chgData name="Mia Gerber (STADIO - Centurion)" userId="S::miag@stadio.ac.za::d3f4434c-cc81-4823-ad51-d563427b1762" providerId="AD" clId="Web-{F996BB57-EBBC-0C49-4729-D40835FD9881}" dt="2024-05-05T17:21:23.103" v="50" actId="20577"/>
          <ac:spMkLst>
            <pc:docMk/>
            <pc:sldMk cId="1545608796" sldId="279"/>
            <ac:spMk id="2" creationId="{8B4B21A5-C069-9DE2-6AB8-F0130A1B8247}"/>
          </ac:spMkLst>
        </pc:spChg>
        <pc:spChg chg="mod">
          <ac:chgData name="Mia Gerber (STADIO - Centurion)" userId="S::miag@stadio.ac.za::d3f4434c-cc81-4823-ad51-d563427b1762" providerId="AD" clId="Web-{F996BB57-EBBC-0C49-4729-D40835FD9881}" dt="2024-05-05T18:07:09.058" v="1254" actId="20577"/>
          <ac:spMkLst>
            <pc:docMk/>
            <pc:sldMk cId="1545608796" sldId="279"/>
            <ac:spMk id="3" creationId="{701A1898-AE2C-5EAC-F537-DD990D93732E}"/>
          </ac:spMkLst>
        </pc:spChg>
      </pc:sldChg>
      <pc:sldChg chg="modSp add replId">
        <pc:chgData name="Mia Gerber (STADIO - Centurion)" userId="S::miag@stadio.ac.za::d3f4434c-cc81-4823-ad51-d563427b1762" providerId="AD" clId="Web-{F996BB57-EBBC-0C49-4729-D40835FD9881}" dt="2024-05-05T17:33:33.683" v="528" actId="20577"/>
        <pc:sldMkLst>
          <pc:docMk/>
          <pc:sldMk cId="4226848812" sldId="280"/>
        </pc:sldMkLst>
        <pc:spChg chg="mod">
          <ac:chgData name="Mia Gerber (STADIO - Centurion)" userId="S::miag@stadio.ac.za::d3f4434c-cc81-4823-ad51-d563427b1762" providerId="AD" clId="Web-{F996BB57-EBBC-0C49-4729-D40835FD9881}" dt="2024-05-05T17:21:31.025" v="64" actId="20577"/>
          <ac:spMkLst>
            <pc:docMk/>
            <pc:sldMk cId="4226848812" sldId="280"/>
            <ac:spMk id="2" creationId="{8B4B21A5-C069-9DE2-6AB8-F0130A1B8247}"/>
          </ac:spMkLst>
        </pc:spChg>
        <pc:spChg chg="mod">
          <ac:chgData name="Mia Gerber (STADIO - Centurion)" userId="S::miag@stadio.ac.za::d3f4434c-cc81-4823-ad51-d563427b1762" providerId="AD" clId="Web-{F996BB57-EBBC-0C49-4729-D40835FD9881}" dt="2024-05-05T17:33:33.683" v="528" actId="20577"/>
          <ac:spMkLst>
            <pc:docMk/>
            <pc:sldMk cId="4226848812" sldId="280"/>
            <ac:spMk id="3" creationId="{701A1898-AE2C-5EAC-F537-DD990D93732E}"/>
          </ac:spMkLst>
        </pc:spChg>
      </pc:sldChg>
      <pc:sldChg chg="modSp add replId">
        <pc:chgData name="Mia Gerber (STADIO - Centurion)" userId="S::miag@stadio.ac.za::d3f4434c-cc81-4823-ad51-d563427b1762" providerId="AD" clId="Web-{F996BB57-EBBC-0C49-4729-D40835FD9881}" dt="2024-05-05T17:35:20.204" v="539" actId="20577"/>
        <pc:sldMkLst>
          <pc:docMk/>
          <pc:sldMk cId="3371704191" sldId="281"/>
        </pc:sldMkLst>
        <pc:spChg chg="mod">
          <ac:chgData name="Mia Gerber (STADIO - Centurion)" userId="S::miag@stadio.ac.za::d3f4434c-cc81-4823-ad51-d563427b1762" providerId="AD" clId="Web-{F996BB57-EBBC-0C49-4729-D40835FD9881}" dt="2024-05-05T17:21:41.729" v="79" actId="20577"/>
          <ac:spMkLst>
            <pc:docMk/>
            <pc:sldMk cId="3371704191" sldId="281"/>
            <ac:spMk id="2" creationId="{8B4B21A5-C069-9DE2-6AB8-F0130A1B8247}"/>
          </ac:spMkLst>
        </pc:spChg>
        <pc:spChg chg="mod">
          <ac:chgData name="Mia Gerber (STADIO - Centurion)" userId="S::miag@stadio.ac.za::d3f4434c-cc81-4823-ad51-d563427b1762" providerId="AD" clId="Web-{F996BB57-EBBC-0C49-4729-D40835FD9881}" dt="2024-05-05T17:35:20.204" v="539" actId="20577"/>
          <ac:spMkLst>
            <pc:docMk/>
            <pc:sldMk cId="3371704191" sldId="281"/>
            <ac:spMk id="3" creationId="{701A1898-AE2C-5EAC-F537-DD990D93732E}"/>
          </ac:spMkLst>
        </pc:spChg>
      </pc:sldChg>
      <pc:sldChg chg="modSp add replId">
        <pc:chgData name="Mia Gerber (STADIO - Centurion)" userId="S::miag@stadio.ac.za::d3f4434c-cc81-4823-ad51-d563427b1762" providerId="AD" clId="Web-{F996BB57-EBBC-0C49-4729-D40835FD9881}" dt="2024-05-05T17:47:07.377" v="783" actId="20577"/>
        <pc:sldMkLst>
          <pc:docMk/>
          <pc:sldMk cId="1608986605" sldId="282"/>
        </pc:sldMkLst>
        <pc:spChg chg="mod">
          <ac:chgData name="Mia Gerber (STADIO - Centurion)" userId="S::miag@stadio.ac.za::d3f4434c-cc81-4823-ad51-d563427b1762" providerId="AD" clId="Web-{F996BB57-EBBC-0C49-4729-D40835FD9881}" dt="2024-05-05T17:21:58.011" v="115" actId="20577"/>
          <ac:spMkLst>
            <pc:docMk/>
            <pc:sldMk cId="1608986605" sldId="282"/>
            <ac:spMk id="2" creationId="{8B4B21A5-C069-9DE2-6AB8-F0130A1B8247}"/>
          </ac:spMkLst>
        </pc:spChg>
        <pc:spChg chg="mod">
          <ac:chgData name="Mia Gerber (STADIO - Centurion)" userId="S::miag@stadio.ac.za::d3f4434c-cc81-4823-ad51-d563427b1762" providerId="AD" clId="Web-{F996BB57-EBBC-0C49-4729-D40835FD9881}" dt="2024-05-05T17:47:07.377" v="783" actId="20577"/>
          <ac:spMkLst>
            <pc:docMk/>
            <pc:sldMk cId="1608986605" sldId="282"/>
            <ac:spMk id="3" creationId="{701A1898-AE2C-5EAC-F537-DD990D93732E}"/>
          </ac:spMkLst>
        </pc:spChg>
      </pc:sldChg>
      <pc:sldChg chg="delSp modSp add replId">
        <pc:chgData name="Mia Gerber (STADIO - Centurion)" userId="S::miag@stadio.ac.za::d3f4434c-cc81-4823-ad51-d563427b1762" providerId="AD" clId="Web-{F996BB57-EBBC-0C49-4729-D40835FD9881}" dt="2024-05-05T17:58:35.330" v="948" actId="20577"/>
        <pc:sldMkLst>
          <pc:docMk/>
          <pc:sldMk cId="1461482666" sldId="283"/>
        </pc:sldMkLst>
        <pc:spChg chg="mod">
          <ac:chgData name="Mia Gerber (STADIO - Centurion)" userId="S::miag@stadio.ac.za::d3f4434c-cc81-4823-ad51-d563427b1762" providerId="AD" clId="Web-{F996BB57-EBBC-0C49-4729-D40835FD9881}" dt="2024-05-05T17:58:35.330" v="948" actId="20577"/>
          <ac:spMkLst>
            <pc:docMk/>
            <pc:sldMk cId="1461482666" sldId="283"/>
            <ac:spMk id="3" creationId="{701A1898-AE2C-5EAC-F537-DD990D93732E}"/>
          </ac:spMkLst>
        </pc:spChg>
        <pc:picChg chg="del">
          <ac:chgData name="Mia Gerber (STADIO - Centurion)" userId="S::miag@stadio.ac.za::d3f4434c-cc81-4823-ad51-d563427b1762" providerId="AD" clId="Web-{F996BB57-EBBC-0C49-4729-D40835FD9881}" dt="2024-05-05T17:27:27.791" v="277"/>
          <ac:picMkLst>
            <pc:docMk/>
            <pc:sldMk cId="1461482666" sldId="283"/>
            <ac:picMk id="4" creationId="{31288552-110D-CF3F-6AD0-6F265BFE4FA9}"/>
          </ac:picMkLst>
        </pc:picChg>
      </pc:sldChg>
      <pc:sldChg chg="modSp add replId">
        <pc:chgData name="Mia Gerber (STADIO - Centurion)" userId="S::miag@stadio.ac.za::d3f4434c-cc81-4823-ad51-d563427b1762" providerId="AD" clId="Web-{F996BB57-EBBC-0C49-4729-D40835FD9881}" dt="2024-05-05T17:37:54.617" v="554" actId="20577"/>
        <pc:sldMkLst>
          <pc:docMk/>
          <pc:sldMk cId="922606882" sldId="284"/>
        </pc:sldMkLst>
        <pc:spChg chg="mod">
          <ac:chgData name="Mia Gerber (STADIO - Centurion)" userId="S::miag@stadio.ac.za::d3f4434c-cc81-4823-ad51-d563427b1762" providerId="AD" clId="Web-{F996BB57-EBBC-0C49-4729-D40835FD9881}" dt="2024-05-05T17:37:54.617" v="554" actId="20577"/>
          <ac:spMkLst>
            <pc:docMk/>
            <pc:sldMk cId="922606882" sldId="284"/>
            <ac:spMk id="3" creationId="{701A1898-AE2C-5EAC-F537-DD990D93732E}"/>
          </ac:spMkLst>
        </pc:spChg>
      </pc:sldChg>
      <pc:sldChg chg="addSp modSp add replId addAnim delAnim">
        <pc:chgData name="Mia Gerber (STADIO - Centurion)" userId="S::miag@stadio.ac.za::d3f4434c-cc81-4823-ad51-d563427b1762" providerId="AD" clId="Web-{F996BB57-EBBC-0C49-4729-D40835FD9881}" dt="2024-05-05T17:45:57.686" v="632"/>
        <pc:sldMkLst>
          <pc:docMk/>
          <pc:sldMk cId="1109306045" sldId="285"/>
        </pc:sldMkLst>
        <pc:spChg chg="mod">
          <ac:chgData name="Mia Gerber (STADIO - Centurion)" userId="S::miag@stadio.ac.za::d3f4434c-cc81-4823-ad51-d563427b1762" providerId="AD" clId="Web-{F996BB57-EBBC-0C49-4729-D40835FD9881}" dt="2024-05-05T17:45:35.826" v="625" actId="20577"/>
          <ac:spMkLst>
            <pc:docMk/>
            <pc:sldMk cId="1109306045" sldId="285"/>
            <ac:spMk id="3" creationId="{701A1898-AE2C-5EAC-F537-DD990D93732E}"/>
          </ac:spMkLst>
        </pc:spChg>
        <pc:picChg chg="add mod">
          <ac:chgData name="Mia Gerber (STADIO - Centurion)" userId="S::miag@stadio.ac.za::d3f4434c-cc81-4823-ad51-d563427b1762" providerId="AD" clId="Web-{F996BB57-EBBC-0C49-4729-D40835FD9881}" dt="2024-05-05T17:45:40.982" v="627" actId="1076"/>
          <ac:picMkLst>
            <pc:docMk/>
            <pc:sldMk cId="1109306045" sldId="285"/>
            <ac:picMk id="4" creationId="{BBB4FC10-FAD5-228F-5E98-887974CE716A}"/>
          </ac:picMkLst>
        </pc:picChg>
        <pc:picChg chg="add mod">
          <ac:chgData name="Mia Gerber (STADIO - Centurion)" userId="S::miag@stadio.ac.za::d3f4434c-cc81-4823-ad51-d563427b1762" providerId="AD" clId="Web-{F996BB57-EBBC-0C49-4729-D40835FD9881}" dt="2024-05-05T17:45:37.967" v="626" actId="1076"/>
          <ac:picMkLst>
            <pc:docMk/>
            <pc:sldMk cId="1109306045" sldId="285"/>
            <ac:picMk id="5" creationId="{FF4AF7B7-6493-C2B3-8413-E37387EB15AD}"/>
          </ac:picMkLst>
        </pc:picChg>
        <pc:picChg chg="add mod">
          <ac:chgData name="Mia Gerber (STADIO - Centurion)" userId="S::miag@stadio.ac.za::d3f4434c-cc81-4823-ad51-d563427b1762" providerId="AD" clId="Web-{F996BB57-EBBC-0C49-4729-D40835FD9881}" dt="2024-05-05T17:45:43.904" v="628" actId="14100"/>
          <ac:picMkLst>
            <pc:docMk/>
            <pc:sldMk cId="1109306045" sldId="285"/>
            <ac:picMk id="6" creationId="{61A8E606-3D11-51BF-DEB4-0B608EEA799F}"/>
          </ac:picMkLst>
        </pc:picChg>
      </pc:sldChg>
      <pc:sldChg chg="addSp modSp add replId">
        <pc:chgData name="Mia Gerber (STADIO - Centurion)" userId="S::miag@stadio.ac.za::d3f4434c-cc81-4823-ad51-d563427b1762" providerId="AD" clId="Web-{F996BB57-EBBC-0C49-4729-D40835FD9881}" dt="2024-05-05T17:50:07.088" v="799" actId="1076"/>
        <pc:sldMkLst>
          <pc:docMk/>
          <pc:sldMk cId="1857958957" sldId="286"/>
        </pc:sldMkLst>
        <pc:spChg chg="mod">
          <ac:chgData name="Mia Gerber (STADIO - Centurion)" userId="S::miag@stadio.ac.za::d3f4434c-cc81-4823-ad51-d563427b1762" providerId="AD" clId="Web-{F996BB57-EBBC-0C49-4729-D40835FD9881}" dt="2024-05-05T17:50:02.776" v="798" actId="14100"/>
          <ac:spMkLst>
            <pc:docMk/>
            <pc:sldMk cId="1857958957" sldId="286"/>
            <ac:spMk id="3" creationId="{701A1898-AE2C-5EAC-F537-DD990D93732E}"/>
          </ac:spMkLst>
        </pc:spChg>
        <pc:picChg chg="add mod">
          <ac:chgData name="Mia Gerber (STADIO - Centurion)" userId="S::miag@stadio.ac.za::d3f4434c-cc81-4823-ad51-d563427b1762" providerId="AD" clId="Web-{F996BB57-EBBC-0C49-4729-D40835FD9881}" dt="2024-05-05T17:50:07.088" v="799" actId="1076"/>
          <ac:picMkLst>
            <pc:docMk/>
            <pc:sldMk cId="1857958957" sldId="286"/>
            <ac:picMk id="4" creationId="{D79B1E53-F3E7-CD6E-7EC3-160B3EED2953}"/>
          </ac:picMkLst>
        </pc:picChg>
      </pc:sldChg>
      <pc:sldChg chg="modSp add replId">
        <pc:chgData name="Mia Gerber (STADIO - Centurion)" userId="S::miag@stadio.ac.za::d3f4434c-cc81-4823-ad51-d563427b1762" providerId="AD" clId="Web-{F996BB57-EBBC-0C49-4729-D40835FD9881}" dt="2024-05-05T18:06:53.338" v="1227" actId="20577"/>
        <pc:sldMkLst>
          <pc:docMk/>
          <pc:sldMk cId="1043104825" sldId="287"/>
        </pc:sldMkLst>
        <pc:spChg chg="mod">
          <ac:chgData name="Mia Gerber (STADIO - Centurion)" userId="S::miag@stadio.ac.za::d3f4434c-cc81-4823-ad51-d563427b1762" providerId="AD" clId="Web-{F996BB57-EBBC-0C49-4729-D40835FD9881}" dt="2024-05-05T18:06:53.338" v="1227" actId="20577"/>
          <ac:spMkLst>
            <pc:docMk/>
            <pc:sldMk cId="1043104825" sldId="287"/>
            <ac:spMk id="3" creationId="{701A1898-AE2C-5EAC-F537-DD990D93732E}"/>
          </ac:spMkLst>
        </pc:spChg>
      </pc:sldChg>
    </pc:docChg>
  </pc:docChgLst>
  <pc:docChgLst>
    <pc:chgData name="Mia Gerber (STADIO - Centurion)" userId="S::miag@stadio.ac.za::d3f4434c-cc81-4823-ad51-d563427b1762" providerId="AD" clId="Web-{65FB633C-6E4A-09B2-B8AE-65453FF5C5DD}"/>
    <pc:docChg chg="modSld">
      <pc:chgData name="Mia Gerber (STADIO - Centurion)" userId="S::miag@stadio.ac.za::d3f4434c-cc81-4823-ad51-d563427b1762" providerId="AD" clId="Web-{65FB633C-6E4A-09B2-B8AE-65453FF5C5DD}" dt="2024-03-21T15:23:28.950" v="39" actId="20577"/>
      <pc:docMkLst>
        <pc:docMk/>
      </pc:docMkLst>
      <pc:sldChg chg="modSp">
        <pc:chgData name="Mia Gerber (STADIO - Centurion)" userId="S::miag@stadio.ac.za::d3f4434c-cc81-4823-ad51-d563427b1762" providerId="AD" clId="Web-{65FB633C-6E4A-09B2-B8AE-65453FF5C5DD}" dt="2024-03-21T15:23:28.950" v="39" actId="20577"/>
        <pc:sldMkLst>
          <pc:docMk/>
          <pc:sldMk cId="3656451151" sldId="266"/>
        </pc:sldMkLst>
        <pc:spChg chg="mod">
          <ac:chgData name="Mia Gerber (STADIO - Centurion)" userId="S::miag@stadio.ac.za::d3f4434c-cc81-4823-ad51-d563427b1762" providerId="AD" clId="Web-{65FB633C-6E4A-09B2-B8AE-65453FF5C5DD}" dt="2024-03-21T15:23:28.950" v="39" actId="20577"/>
          <ac:spMkLst>
            <pc:docMk/>
            <pc:sldMk cId="3656451151" sldId="266"/>
            <ac:spMk id="3" creationId="{C1F21499-796C-4B48-A8CD-070B8346CCB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 Title Slide">
    <p:bg>
      <p:bgPr>
        <a:solidFill>
          <a:srgbClr val="53575B"/>
        </a:solidFill>
        <a:effectLst/>
      </p:bgPr>
    </p:bg>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73001D11-C790-4427-B645-3EAEBE005D4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39068EB-DBA6-4F95-AEC3-4952503FCDCF}"/>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bg1"/>
                </a:solidFill>
              </a:defRPr>
            </a:lvl1pPr>
          </a:lstStyle>
          <a:p>
            <a:pPr marL="0" lvl="0"/>
            <a:r>
              <a:rPr lang="en-US"/>
              <a:t>Click to edit Master title style</a:t>
            </a:r>
            <a:endParaRPr lang="en-ZA"/>
          </a:p>
        </p:txBody>
      </p:sp>
      <p:sp>
        <p:nvSpPr>
          <p:cNvPr id="17" name="Text Placeholder 2">
            <a:extLst>
              <a:ext uri="{FF2B5EF4-FFF2-40B4-BE49-F238E27FC236}">
                <a16:creationId xmlns:a16="http://schemas.microsoft.com/office/drawing/2014/main" id="{12ABAC3B-3408-4F8C-926E-26D63A50D41C}"/>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bg1"/>
                </a:solidFill>
              </a:defRPr>
            </a:lvl1pPr>
          </a:lstStyle>
          <a:p>
            <a:pPr lvl="0"/>
            <a:r>
              <a:rPr lang="en-US"/>
              <a:t>Click to edit Master text style</a:t>
            </a:r>
          </a:p>
        </p:txBody>
      </p:sp>
      <p:pic>
        <p:nvPicPr>
          <p:cNvPr id="13" name="Picture 12" descr="Text, logo&#10;&#10;Description automatically generated">
            <a:extLst>
              <a:ext uri="{FF2B5EF4-FFF2-40B4-BE49-F238E27FC236}">
                <a16:creationId xmlns:a16="http://schemas.microsoft.com/office/drawing/2014/main" id="{9D4FBD47-0477-3A56-F02A-B059996E0A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30393" y="5443673"/>
            <a:ext cx="2400986" cy="1398230"/>
          </a:xfrm>
          <a:prstGeom prst="rect">
            <a:avLst/>
          </a:prstGeom>
        </p:spPr>
      </p:pic>
    </p:spTree>
    <p:custDataLst>
      <p:tags r:id="rId1"/>
    </p:custDataLst>
    <p:extLst>
      <p:ext uri="{BB962C8B-B14F-4D97-AF65-F5344CB8AC3E}">
        <p14:creationId xmlns:p14="http://schemas.microsoft.com/office/powerpoint/2010/main" val="9479840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 Blank Slide">
    <p:bg>
      <p:bgPr>
        <a:solidFill>
          <a:srgbClr val="53575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87F7-D9E1-4723-B576-14BFE5BB69E0}"/>
              </a:ext>
            </a:extLst>
          </p:cNvPr>
          <p:cNvSpPr>
            <a:spLocks noGrp="1"/>
          </p:cNvSpPr>
          <p:nvPr>
            <p:ph type="title"/>
          </p:nvPr>
        </p:nvSpPr>
        <p:spPr>
          <a:xfrm>
            <a:off x="696884" y="691822"/>
            <a:ext cx="10515600" cy="429612"/>
          </a:xfrm>
        </p:spPr>
        <p:txBody>
          <a:bodyPr anchor="b">
            <a:normAutofit/>
          </a:bodyPr>
          <a:lstStyle>
            <a:lvl1pPr>
              <a:defRPr sz="2400">
                <a:solidFill>
                  <a:schemeClr val="bg1"/>
                </a:solidFill>
              </a:defRPr>
            </a:lvl1pPr>
          </a:lstStyle>
          <a:p>
            <a:r>
              <a:rPr lang="en-US"/>
              <a:t>Click to edit Master title style</a:t>
            </a:r>
            <a:endParaRPr lang="en-ZA"/>
          </a:p>
        </p:txBody>
      </p:sp>
      <p:sp>
        <p:nvSpPr>
          <p:cNvPr id="8" name="Text Placeholder 2">
            <a:extLst>
              <a:ext uri="{FF2B5EF4-FFF2-40B4-BE49-F238E27FC236}">
                <a16:creationId xmlns:a16="http://schemas.microsoft.com/office/drawing/2014/main" id="{2D1A43DD-04BA-4B09-BDFA-053208495CB2}"/>
              </a:ext>
            </a:extLst>
          </p:cNvPr>
          <p:cNvSpPr>
            <a:spLocks noGrp="1"/>
          </p:cNvSpPr>
          <p:nvPr>
            <p:ph idx="1"/>
          </p:nvPr>
        </p:nvSpPr>
        <p:spPr>
          <a:xfrm>
            <a:off x="703234" y="1397479"/>
            <a:ext cx="10650566" cy="4537495"/>
          </a:xfrm>
          <a:prstGeom prst="rect">
            <a:avLst/>
          </a:prstGeom>
        </p:spPr>
        <p:txBody>
          <a:bodyPr vert="horz" lIns="91440" tIns="45720" rIns="91440" bIns="45720" rtlCol="0">
            <a:normAutofit/>
          </a:bodyPr>
          <a:lstStyle>
            <a:lvl1pPr>
              <a:lnSpc>
                <a:spcPct val="100000"/>
              </a:lnSpc>
              <a:spcBef>
                <a:spcPts val="0"/>
              </a:spcBef>
              <a:defRPr>
                <a:solidFill>
                  <a:schemeClr val="bg1"/>
                </a:solidFill>
              </a:defRPr>
            </a:lvl1pPr>
            <a:lvl2pPr>
              <a:lnSpc>
                <a:spcPct val="100000"/>
              </a:lnSpc>
              <a:spcBef>
                <a:spcPts val="0"/>
              </a:spcBef>
              <a:defRPr>
                <a:solidFill>
                  <a:schemeClr val="bg1"/>
                </a:solidFill>
              </a:defRPr>
            </a:lvl2pPr>
            <a:lvl3pPr>
              <a:lnSpc>
                <a:spcPct val="100000"/>
              </a:lnSpc>
              <a:spcBef>
                <a:spcPts val="0"/>
              </a:spcBef>
              <a:defRPr>
                <a:solidFill>
                  <a:schemeClr val="bg1"/>
                </a:solidFill>
              </a:defRPr>
            </a:lvl3pPr>
            <a:lvl4pPr>
              <a:lnSpc>
                <a:spcPct val="100000"/>
              </a:lnSpc>
              <a:spcBef>
                <a:spcPts val="0"/>
              </a:spcBef>
              <a:defRPr>
                <a:solidFill>
                  <a:schemeClr val="bg1"/>
                </a:solidFill>
              </a:defRPr>
            </a:lvl4pPr>
            <a:lvl5pPr>
              <a:lnSpc>
                <a:spcPct val="100000"/>
              </a:lnSpc>
              <a:spcBef>
                <a:spcPts val="0"/>
              </a:spcBef>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5" name="Picture 4" descr="Chart, bar chart&#10;&#10;Description automatically generated">
            <a:extLst>
              <a:ext uri="{FF2B5EF4-FFF2-40B4-BE49-F238E27FC236}">
                <a16:creationId xmlns:a16="http://schemas.microsoft.com/office/drawing/2014/main" id="{086D7942-54A5-42C5-B3A0-4AB2595C89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394477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 Logo">
    <p:bg>
      <p:bgPr>
        <a:solidFill>
          <a:srgbClr val="53575B"/>
        </a:solidFill>
        <a:effectLst/>
      </p:bgPr>
    </p:bg>
    <p:spTree>
      <p:nvGrpSpPr>
        <p:cNvPr id="1" name=""/>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80089A2D-6827-48E1-8F6D-4BA0C478F0C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Text, logo&#10;&#10;Description automatically generated">
            <a:extLst>
              <a:ext uri="{FF2B5EF4-FFF2-40B4-BE49-F238E27FC236}">
                <a16:creationId xmlns:a16="http://schemas.microsoft.com/office/drawing/2014/main" id="{6F5EC527-1029-D8F1-B990-F97E774264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412" y="575691"/>
            <a:ext cx="9799176" cy="5706618"/>
          </a:xfrm>
          <a:prstGeom prst="rect">
            <a:avLst/>
          </a:prstGeom>
        </p:spPr>
      </p:pic>
    </p:spTree>
    <p:custDataLst>
      <p:tags r:id="rId1"/>
    </p:custDataLst>
    <p:extLst>
      <p:ext uri="{BB962C8B-B14F-4D97-AF65-F5344CB8AC3E}">
        <p14:creationId xmlns:p14="http://schemas.microsoft.com/office/powerpoint/2010/main" val="151278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 Title Slide">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F8EF11C3-EF55-4851-986A-9B68ED5EC7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48B9169-C820-4354-8B1C-84B111A10FE6}"/>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tx1"/>
                </a:solidFill>
              </a:defRPr>
            </a:lvl1pPr>
          </a:lstStyle>
          <a:p>
            <a:pPr marL="0" lvl="0"/>
            <a:r>
              <a:rPr lang="en-US"/>
              <a:t>Click to edit Master title style</a:t>
            </a:r>
            <a:endParaRPr lang="en-ZA"/>
          </a:p>
        </p:txBody>
      </p:sp>
      <p:sp>
        <p:nvSpPr>
          <p:cNvPr id="17" name="Text Placeholder 2">
            <a:extLst>
              <a:ext uri="{FF2B5EF4-FFF2-40B4-BE49-F238E27FC236}">
                <a16:creationId xmlns:a16="http://schemas.microsoft.com/office/drawing/2014/main" id="{3996F498-6688-41D0-9753-8EFF1952D218}"/>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tx1"/>
                </a:solidFill>
              </a:defRPr>
            </a:lvl1pPr>
          </a:lstStyle>
          <a:p>
            <a:pPr lvl="0"/>
            <a:r>
              <a:rPr lang="en-US"/>
              <a:t>Click to edit Master text style</a:t>
            </a:r>
          </a:p>
        </p:txBody>
      </p:sp>
      <p:pic>
        <p:nvPicPr>
          <p:cNvPr id="21" name="Picture 20" descr="Logo&#10;&#10;Description automatically generated">
            <a:extLst>
              <a:ext uri="{FF2B5EF4-FFF2-40B4-BE49-F238E27FC236}">
                <a16:creationId xmlns:a16="http://schemas.microsoft.com/office/drawing/2014/main" id="{224219C9-174C-79DA-3685-10FA082F4B8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3825" y="5470531"/>
            <a:ext cx="2398529" cy="1396800"/>
          </a:xfrm>
          <a:prstGeom prst="rect">
            <a:avLst/>
          </a:prstGeom>
        </p:spPr>
      </p:pic>
    </p:spTree>
    <p:custDataLst>
      <p:tags r:id="rId1"/>
    </p:custDataLst>
    <p:extLst>
      <p:ext uri="{BB962C8B-B14F-4D97-AF65-F5344CB8AC3E}">
        <p14:creationId xmlns:p14="http://schemas.microsoft.com/office/powerpoint/2010/main" val="33706250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 Blank Slide ">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6C65CE8-12A8-415E-B009-D596112B9DBC}"/>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a:p>
        </p:txBody>
      </p:sp>
      <p:sp>
        <p:nvSpPr>
          <p:cNvPr id="8" name="Text Placeholder 2">
            <a:extLst>
              <a:ext uri="{FF2B5EF4-FFF2-40B4-BE49-F238E27FC236}">
                <a16:creationId xmlns:a16="http://schemas.microsoft.com/office/drawing/2014/main" id="{08F5B697-1FC5-4799-AB1D-81CE99D2D479}"/>
              </a:ext>
            </a:extLst>
          </p:cNvPr>
          <p:cNvSpPr>
            <a:spLocks noGrp="1"/>
          </p:cNvSpPr>
          <p:nvPr>
            <p:ph idx="1"/>
          </p:nvPr>
        </p:nvSpPr>
        <p:spPr>
          <a:xfrm>
            <a:off x="703234" y="1397479"/>
            <a:ext cx="10650566" cy="4375150"/>
          </a:xfrm>
          <a:prstGeom prst="rect">
            <a:avLst/>
          </a:prstGeom>
        </p:spPr>
        <p:txBody>
          <a:bodyPr vert="horz" lIns="91440" tIns="45720" rIns="91440" bIns="45720" rtlCol="0">
            <a:normAutofit/>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5" name="Picture 4" descr="Chart, bar chart&#10;&#10;Description automatically generated">
            <a:extLst>
              <a:ext uri="{FF2B5EF4-FFF2-40B4-BE49-F238E27FC236}">
                <a16:creationId xmlns:a16="http://schemas.microsoft.com/office/drawing/2014/main" id="{E43492F7-8CF0-4078-A35E-AE50B65CC7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27180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 Logo">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6664B24-D8D6-4E41-8C3B-908D138A6C2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Logo&#10;&#10;Description automatically generated">
            <a:extLst>
              <a:ext uri="{FF2B5EF4-FFF2-40B4-BE49-F238E27FC236}">
                <a16:creationId xmlns:a16="http://schemas.microsoft.com/office/drawing/2014/main" id="{4D901A9A-A6A2-969A-44BF-4B5EAE1988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943" y="576000"/>
            <a:ext cx="9798115" cy="5706000"/>
          </a:xfrm>
          <a:prstGeom prst="rect">
            <a:avLst/>
          </a:prstGeom>
        </p:spPr>
      </p:pic>
    </p:spTree>
    <p:custDataLst>
      <p:tags r:id="rId1"/>
    </p:custDataLst>
    <p:extLst>
      <p:ext uri="{BB962C8B-B14F-4D97-AF65-F5344CB8AC3E}">
        <p14:creationId xmlns:p14="http://schemas.microsoft.com/office/powerpoint/2010/main" val="26737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CC294-C736-445D-A9D4-8BA9849DF4E4}"/>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a:p>
        </p:txBody>
      </p:sp>
      <p:sp>
        <p:nvSpPr>
          <p:cNvPr id="3" name="Text Placeholder 2">
            <a:extLst>
              <a:ext uri="{FF2B5EF4-FFF2-40B4-BE49-F238E27FC236}">
                <a16:creationId xmlns:a16="http://schemas.microsoft.com/office/drawing/2014/main" id="{1F0362C7-782E-4A16-B4C1-17C85B6009A1}"/>
              </a:ext>
            </a:extLst>
          </p:cNvPr>
          <p:cNvSpPr>
            <a:spLocks noGrp="1"/>
          </p:cNvSpPr>
          <p:nvPr>
            <p:ph type="body" idx="1"/>
          </p:nvPr>
        </p:nvSpPr>
        <p:spPr>
          <a:xfrm>
            <a:off x="703234" y="1397479"/>
            <a:ext cx="10650566" cy="4375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custDataLst>
      <p:tags r:id="rId8"/>
    </p:custDataLst>
    <p:extLst>
      <p:ext uri="{BB962C8B-B14F-4D97-AF65-F5344CB8AC3E}">
        <p14:creationId xmlns:p14="http://schemas.microsoft.com/office/powerpoint/2010/main" val="2772328315"/>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0" r:id="rId3"/>
    <p:sldLayoutId id="2147483662" r:id="rId4"/>
    <p:sldLayoutId id="2147483664" r:id="rId5"/>
    <p:sldLayoutId id="2147483661" r:id="rId6"/>
  </p:sldLayoutIdLst>
  <p:txStyles>
    <p:titleStyle>
      <a:lvl1pPr algn="l" defTabSz="914400" rtl="0" eaLnBrk="1" latinLnBrk="0" hangingPunct="1">
        <a:lnSpc>
          <a:spcPct val="90000"/>
        </a:lnSpc>
        <a:spcBef>
          <a:spcPct val="0"/>
        </a:spcBef>
        <a:buNone/>
        <a:defRPr lang="en-ZA" sz="2400" b="1" kern="1200" dirty="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mmonsense.org/education/lists/lessons-and-tools-for-teaching-about-artificial-intelligence" TargetMode="External"/><Relationship Id="rId2" Type="http://schemas.openxmlformats.org/officeDocument/2006/relationships/hyperlink" Target="https://fortune.com/2024/04/26/google-ai-skills-investment-opportunity-fund-essentials-course-james-manyika-lisa-gevelber/"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researchictafrica.net/2024/04/05/an-overview-of-the-global-ai-regulation-landscape/" TargetMode="External"/><Relationship Id="rId2" Type="http://schemas.openxmlformats.org/officeDocument/2006/relationships/hyperlink" Target="https://iapp.org/resources/article/global-ai-legislation-tracker/" TargetMode="External"/><Relationship Id="rId1" Type="http://schemas.openxmlformats.org/officeDocument/2006/relationships/slideLayout" Target="../slideLayouts/slideLayout5.xml"/><Relationship Id="rId4" Type="http://schemas.openxmlformats.org/officeDocument/2006/relationships/hyperlink" Target="https://www.securitymagazine.com/articles/100620-navigate-the-new-european-ai-act-and-possible-global-standardization"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theguardian.com/commentisfree/2023/nov/26/artificial-intelligence-harm-worry-about-people-control-openai"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bes.com/sites/bernardmarr/2020/06/22/10-wonderful-examples-of-using-artificial-intelligence-ai-for-good/?sh=1cb6b25b2f95" TargetMode="External"/><Relationship Id="rId2" Type="http://schemas.openxmlformats.org/officeDocument/2006/relationships/hyperlink" Target="https://fortune.com/2024/03/29/openai-tech-clone-someones-voice-safety-concerns/"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s://www.bbc.com/news/technology-68128396" TargetMode="External"/><Relationship Id="rId2" Type="http://schemas.openxmlformats.org/officeDocument/2006/relationships/hyperlink" Target="https://www.vox.com/technology/24086039/reddit-tumblr-wordpress-whos-selling-your-data-to-train-ai" TargetMode="External"/><Relationship Id="rId1" Type="http://schemas.openxmlformats.org/officeDocument/2006/relationships/slideLayout" Target="../slideLayouts/slideLayout5.xml"/><Relationship Id="rId5" Type="http://schemas.openxmlformats.org/officeDocument/2006/relationships/hyperlink" Target="https://www.theguardian.com/technology/2024/jan/21/we-need-to-come-together-british-artists-team-up-to-fight-ai-image-generating-software" TargetMode="External"/><Relationship Id="rId4" Type="http://schemas.openxmlformats.org/officeDocument/2006/relationships/hyperlink" Target="https://www.techtarget.com/whatis/feature/AI-lawsuits-explained-Whos-getting-sue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935-76E5-4600-88F1-8D1D7D7AF1C2}"/>
              </a:ext>
            </a:extLst>
          </p:cNvPr>
          <p:cNvSpPr>
            <a:spLocks noGrp="1"/>
          </p:cNvSpPr>
          <p:nvPr>
            <p:ph type="title"/>
          </p:nvPr>
        </p:nvSpPr>
        <p:spPr/>
        <p:txBody>
          <a:bodyPr lIns="91440" tIns="45720" rIns="91440" bIns="45720" anchor="b">
            <a:normAutofit/>
          </a:bodyPr>
          <a:lstStyle/>
          <a:p>
            <a:r>
              <a:rPr lang="en-ZA">
                <a:latin typeface="Gill Sans MT"/>
              </a:rPr>
              <a:t>TAS152</a:t>
            </a:r>
            <a:endParaRPr lang="en-US"/>
          </a:p>
        </p:txBody>
      </p:sp>
      <p:sp>
        <p:nvSpPr>
          <p:cNvPr id="3" name="Content Placeholder 2">
            <a:extLst>
              <a:ext uri="{FF2B5EF4-FFF2-40B4-BE49-F238E27FC236}">
                <a16:creationId xmlns:a16="http://schemas.microsoft.com/office/drawing/2014/main" id="{C1F21499-796C-4B48-A8CD-070B8346CCBD}"/>
              </a:ext>
            </a:extLst>
          </p:cNvPr>
          <p:cNvSpPr>
            <a:spLocks noGrp="1"/>
          </p:cNvSpPr>
          <p:nvPr>
            <p:ph idx="1"/>
          </p:nvPr>
        </p:nvSpPr>
        <p:spPr>
          <a:xfrm>
            <a:off x="2729087" y="2608141"/>
            <a:ext cx="6728846" cy="1520426"/>
          </a:xfrm>
        </p:spPr>
        <p:txBody>
          <a:bodyPr>
            <a:normAutofit lnSpcReduction="10000"/>
          </a:bodyPr>
          <a:lstStyle/>
          <a:p>
            <a:r>
              <a:rPr lang="en-ZA" b="1" dirty="0">
                <a:latin typeface="Gill Sans MT"/>
              </a:rPr>
              <a:t>LECTURE 21</a:t>
            </a:r>
            <a:endParaRPr lang="en-ZA" b="1" dirty="0"/>
          </a:p>
          <a:p>
            <a:r>
              <a:rPr lang="en-ZA" i="1" dirty="0">
                <a:latin typeface="Gill Sans MT"/>
              </a:rPr>
              <a:t>TOPIC 4</a:t>
            </a:r>
            <a:endParaRPr lang="en-US" dirty="0">
              <a:latin typeface="Gill Sans MT"/>
            </a:endParaRPr>
          </a:p>
          <a:p>
            <a:r>
              <a:rPr lang="en-ZA" i="1" dirty="0">
                <a:latin typeface="Gill Sans MT"/>
              </a:rPr>
              <a:t>ARTIFICIAL INTELLIGENCE ETHICS</a:t>
            </a:r>
            <a:endParaRPr lang="en-ZA" dirty="0"/>
          </a:p>
          <a:p>
            <a:r>
              <a:rPr lang="en-ZA" dirty="0">
                <a:latin typeface="Gill Sans MT"/>
              </a:rPr>
              <a:t>4.3 FIVE CORE PRINCIPLES TO KEEP AI ETHICAL</a:t>
            </a:r>
          </a:p>
        </p:txBody>
      </p:sp>
    </p:spTree>
    <p:custDataLst>
      <p:tags r:id="rId1"/>
    </p:custDataLst>
    <p:extLst>
      <p:ext uri="{BB962C8B-B14F-4D97-AF65-F5344CB8AC3E}">
        <p14:creationId xmlns:p14="http://schemas.microsoft.com/office/powerpoint/2010/main" val="365645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4 – WORKING  WITH  AI </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p:txBody>
          <a:bodyPr vert="horz" lIns="91440" tIns="45720" rIns="91440" bIns="45720" rtlCol="0" anchor="t">
            <a:normAutofit/>
          </a:bodyPr>
          <a:lstStyle/>
          <a:p>
            <a:pPr marL="0" indent="0">
              <a:buNone/>
            </a:pPr>
            <a:r>
              <a:rPr lang="en-GB" sz="2400" dirty="0">
                <a:latin typeface="Gill Sans MT"/>
              </a:rPr>
              <a:t>All people should have the right to be educated about the potential impact of AI technologies, in the modern age, learning about AI should be akin to learning about how bacteria causes illness or how rain is formed by clouds. </a:t>
            </a:r>
          </a:p>
          <a:p>
            <a:pPr marL="0" indent="0">
              <a:buNone/>
            </a:pPr>
            <a:endParaRPr lang="en-GB" sz="2400" dirty="0"/>
          </a:p>
          <a:p>
            <a:pPr marL="0" indent="0">
              <a:buNone/>
            </a:pPr>
            <a:r>
              <a:rPr lang="en-GB" sz="2400" dirty="0">
                <a:latin typeface="Gill Sans MT"/>
                <a:hlinkClick r:id="rId2"/>
              </a:rPr>
              <a:t>https://fortune.com/2024/04/26/google-ai-skills-investment-opportunity-fund-essentials-course-james-manyika-lisa-gevelber/</a:t>
            </a:r>
            <a:r>
              <a:rPr lang="en-GB" sz="2400" dirty="0">
                <a:latin typeface="Gill Sans MT"/>
              </a:rPr>
              <a:t> </a:t>
            </a:r>
          </a:p>
          <a:p>
            <a:pPr marL="0" indent="0">
              <a:buNone/>
            </a:pPr>
            <a:endParaRPr lang="en-GB" sz="2400" dirty="0"/>
          </a:p>
          <a:p>
            <a:pPr marL="0" indent="0">
              <a:buNone/>
            </a:pPr>
            <a:r>
              <a:rPr lang="en-GB" sz="2400" dirty="0">
                <a:latin typeface="Gill Sans MT"/>
                <a:hlinkClick r:id="rId3"/>
              </a:rPr>
              <a:t>https://www.commonsense.org/education/lists/lessons-and-tools-for-teaching-about-artificial-intelligence</a:t>
            </a:r>
            <a:r>
              <a:rPr lang="en-GB" sz="2400" dirty="0">
                <a:latin typeface="Gill Sans MT"/>
              </a:rPr>
              <a:t> </a:t>
            </a:r>
            <a:endParaRPr lang="en-GB" dirty="0"/>
          </a:p>
        </p:txBody>
      </p:sp>
    </p:spTree>
    <p:extLst>
      <p:ext uri="{BB962C8B-B14F-4D97-AF65-F5344CB8AC3E}">
        <p14:creationId xmlns:p14="http://schemas.microsoft.com/office/powerpoint/2010/main" val="337170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5 – REGULATING  THE  DESTRUCTIVE  POWER  OF  AI</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p:txBody>
          <a:bodyPr vert="horz" lIns="91440" tIns="45720" rIns="91440" bIns="45720" rtlCol="0" anchor="t">
            <a:normAutofit lnSpcReduction="10000"/>
          </a:bodyPr>
          <a:lstStyle/>
          <a:p>
            <a:pPr marL="0" indent="0">
              <a:buNone/>
            </a:pPr>
            <a:r>
              <a:rPr lang="en-GB" sz="2400" dirty="0">
                <a:latin typeface="Gill Sans MT"/>
              </a:rPr>
              <a:t>AI researchers must ensure that the design, development, regulation and deployment of AI is governed by international norms, and will not be used for harmful purposes against human beings.</a:t>
            </a:r>
            <a:endParaRPr lang="en-US"/>
          </a:p>
          <a:p>
            <a:pPr marL="0" indent="0">
              <a:buNone/>
            </a:pPr>
            <a:endParaRPr lang="en-GB" sz="2400" dirty="0"/>
          </a:p>
          <a:p>
            <a:pPr marL="0" indent="0">
              <a:buNone/>
            </a:pPr>
            <a:r>
              <a:rPr lang="en-GB" sz="2400" dirty="0">
                <a:latin typeface="Gill Sans MT"/>
              </a:rPr>
              <a:t>How do we currently regulate dangerous substances? </a:t>
            </a:r>
            <a:endParaRPr lang="en-GB" sz="2400" dirty="0"/>
          </a:p>
          <a:p>
            <a:pPr marL="0" indent="0">
              <a:buNone/>
            </a:pPr>
            <a:endParaRPr lang="en-GB" sz="2400" dirty="0"/>
          </a:p>
          <a:p>
            <a:pPr marL="342900" indent="-342900"/>
            <a:r>
              <a:rPr lang="en-GB" sz="2400" dirty="0">
                <a:latin typeface="Gill Sans MT"/>
              </a:rPr>
              <a:t>Nuclear raw materials</a:t>
            </a:r>
            <a:endParaRPr lang="en-GB" sz="2400" dirty="0"/>
          </a:p>
          <a:p>
            <a:pPr marL="800100" lvl="1" indent="-342900">
              <a:buFont typeface="Courier New" panose="020B0604020202020204" pitchFamily="34" charset="0"/>
              <a:buChar char="o"/>
            </a:pPr>
            <a:r>
              <a:rPr lang="en-GB" sz="2200" dirty="0">
                <a:latin typeface="Gill Sans MT"/>
              </a:rPr>
              <a:t>You must be licensed to buy certain nuclear/raw materials</a:t>
            </a:r>
          </a:p>
          <a:p>
            <a:pPr marL="342900" indent="-342900"/>
            <a:r>
              <a:rPr lang="en-GB" sz="2400" dirty="0">
                <a:latin typeface="Gill Sans MT"/>
              </a:rPr>
              <a:t>Drugs</a:t>
            </a:r>
          </a:p>
          <a:p>
            <a:pPr marL="800100" lvl="1">
              <a:buFont typeface="Courier New" panose="020B0604020202020204" pitchFamily="34" charset="0"/>
              <a:buChar char="o"/>
            </a:pPr>
            <a:r>
              <a:rPr lang="en-GB" sz="2200" dirty="0">
                <a:latin typeface="Gill Sans MT"/>
              </a:rPr>
              <a:t>Divided into different schedules, above a certain schedule, you must be given "access" (a prescription) by a doctor. </a:t>
            </a:r>
          </a:p>
          <a:p>
            <a:pPr marL="342900" indent="-342900"/>
            <a:r>
              <a:rPr lang="en-GB" sz="2400" dirty="0">
                <a:latin typeface="Gill Sans MT"/>
              </a:rPr>
              <a:t>Poisons</a:t>
            </a:r>
          </a:p>
          <a:p>
            <a:pPr marL="800100" lvl="1">
              <a:buFont typeface="Courier New" panose="020B0604020202020204" pitchFamily="34" charset="0"/>
              <a:buChar char="o"/>
            </a:pPr>
            <a:r>
              <a:rPr lang="en-GB" sz="2200" dirty="0">
                <a:latin typeface="Gill Sans MT"/>
              </a:rPr>
              <a:t>Poison control centres </a:t>
            </a:r>
            <a:endParaRPr lang="en-GB" sz="2200" dirty="0"/>
          </a:p>
          <a:p>
            <a:pPr marL="342900" indent="-342900"/>
            <a:endParaRPr lang="en-GB" sz="2400" dirty="0"/>
          </a:p>
        </p:txBody>
      </p:sp>
    </p:spTree>
    <p:extLst>
      <p:ext uri="{BB962C8B-B14F-4D97-AF65-F5344CB8AC3E}">
        <p14:creationId xmlns:p14="http://schemas.microsoft.com/office/powerpoint/2010/main" val="160898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5 – REGULATING  THE  DESTRUCTIVE  POWER  OF  AI</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a:xfrm>
            <a:off x="703234" y="1397479"/>
            <a:ext cx="5002241" cy="4375150"/>
          </a:xfrm>
        </p:spPr>
        <p:txBody>
          <a:bodyPr vert="horz" lIns="91440" tIns="45720" rIns="91440" bIns="45720" rtlCol="0" anchor="t">
            <a:normAutofit fontScale="92500" lnSpcReduction="20000"/>
          </a:bodyPr>
          <a:lstStyle/>
          <a:p>
            <a:pPr>
              <a:buNone/>
            </a:pPr>
            <a:r>
              <a:rPr lang="en-GB" sz="2400" dirty="0">
                <a:latin typeface="Gill Sans MT"/>
              </a:rPr>
              <a:t>Regulating AI might mean taking inspiration from other fields. How do we currently regulate dangerous substances:</a:t>
            </a:r>
            <a:endParaRPr lang="en-GB" sz="2400" dirty="0"/>
          </a:p>
          <a:p>
            <a:pPr marL="0" indent="0">
              <a:buNone/>
            </a:pPr>
            <a:endParaRPr lang="en-GB" sz="2400" dirty="0"/>
          </a:p>
          <a:p>
            <a:pPr marL="342900" indent="-342900"/>
            <a:r>
              <a:rPr lang="en-GB" sz="2400" dirty="0">
                <a:latin typeface="Gill Sans MT"/>
              </a:rPr>
              <a:t>Nuclear raw materials</a:t>
            </a:r>
            <a:endParaRPr lang="en-GB" sz="2400" dirty="0"/>
          </a:p>
          <a:p>
            <a:pPr marL="800100" lvl="1" indent="-342900">
              <a:buFont typeface="Courier New" panose="020B0604020202020204" pitchFamily="34" charset="0"/>
              <a:buChar char="o"/>
            </a:pPr>
            <a:r>
              <a:rPr lang="en-GB" sz="2400" dirty="0">
                <a:latin typeface="Gill Sans MT"/>
              </a:rPr>
              <a:t>You must be licensed to buy certain nuclear/raw materials</a:t>
            </a:r>
          </a:p>
          <a:p>
            <a:pPr marL="342900" indent="-342900"/>
            <a:r>
              <a:rPr lang="en-GB" sz="2400" dirty="0">
                <a:latin typeface="Gill Sans MT"/>
              </a:rPr>
              <a:t>Drugs</a:t>
            </a:r>
          </a:p>
          <a:p>
            <a:pPr marL="800100" lvl="1">
              <a:buFont typeface="Courier New" panose="020B0604020202020204" pitchFamily="34" charset="0"/>
              <a:buChar char="o"/>
            </a:pPr>
            <a:r>
              <a:rPr lang="en-GB" sz="2400" dirty="0">
                <a:latin typeface="Gill Sans MT"/>
              </a:rPr>
              <a:t>Divided into different schedules, above a certain schedule, you must be given "access" (a prescription) by a doctor. </a:t>
            </a:r>
          </a:p>
          <a:p>
            <a:pPr marL="342900" indent="-342900"/>
            <a:r>
              <a:rPr lang="en-GB" sz="2400" dirty="0">
                <a:latin typeface="Gill Sans MT"/>
              </a:rPr>
              <a:t>Poisons</a:t>
            </a:r>
          </a:p>
          <a:p>
            <a:pPr marL="800100" lvl="1">
              <a:buFont typeface="Courier New" panose="020B0604020202020204" pitchFamily="34" charset="0"/>
              <a:buChar char="o"/>
            </a:pPr>
            <a:r>
              <a:rPr lang="en-GB" sz="2400" dirty="0">
                <a:latin typeface="Gill Sans MT"/>
              </a:rPr>
              <a:t>Poison control centres </a:t>
            </a:r>
            <a:endParaRPr lang="en-GB" sz="2400"/>
          </a:p>
          <a:p>
            <a:pPr marL="342900" indent="-342900"/>
            <a:endParaRPr lang="en-GB" sz="2400" dirty="0"/>
          </a:p>
        </p:txBody>
      </p:sp>
      <p:pic>
        <p:nvPicPr>
          <p:cNvPr id="4" name="Picture 3" descr="A person holding a baby&#10;&#10;Description automatically generated">
            <a:extLst>
              <a:ext uri="{FF2B5EF4-FFF2-40B4-BE49-F238E27FC236}">
                <a16:creationId xmlns:a16="http://schemas.microsoft.com/office/drawing/2014/main" id="{D79B1E53-F3E7-CD6E-7EC3-160B3EED2953}"/>
              </a:ext>
            </a:extLst>
          </p:cNvPr>
          <p:cNvPicPr>
            <a:picLocks noChangeAspect="1"/>
          </p:cNvPicPr>
          <p:nvPr/>
        </p:nvPicPr>
        <p:blipFill>
          <a:blip r:embed="rId2"/>
          <a:stretch>
            <a:fillRect/>
          </a:stretch>
        </p:blipFill>
        <p:spPr>
          <a:xfrm>
            <a:off x="5953125" y="2427771"/>
            <a:ext cx="6096000" cy="3593132"/>
          </a:xfrm>
          <a:prstGeom prst="rect">
            <a:avLst/>
          </a:prstGeom>
        </p:spPr>
      </p:pic>
    </p:spTree>
    <p:extLst>
      <p:ext uri="{BB962C8B-B14F-4D97-AF65-F5344CB8AC3E}">
        <p14:creationId xmlns:p14="http://schemas.microsoft.com/office/powerpoint/2010/main" val="185795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5 – REGULATING  THE  DESTRUCTIVE  POWER  OF  AI</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p:txBody>
          <a:bodyPr vert="horz" lIns="91440" tIns="45720" rIns="91440" bIns="45720" rtlCol="0" anchor="t">
            <a:normAutofit lnSpcReduction="10000"/>
          </a:bodyPr>
          <a:lstStyle/>
          <a:p>
            <a:pPr marL="0" indent="0">
              <a:buNone/>
            </a:pPr>
            <a:r>
              <a:rPr lang="en-GB" sz="2400" dirty="0">
                <a:latin typeface="Gill Sans MT"/>
              </a:rPr>
              <a:t>What is the current state of AI regulation as of May 2024?</a:t>
            </a:r>
          </a:p>
          <a:p>
            <a:pPr marL="0" indent="0">
              <a:buNone/>
            </a:pPr>
            <a:endParaRPr lang="en-GB" sz="2400" dirty="0"/>
          </a:p>
          <a:p>
            <a:pPr marL="0" indent="0">
              <a:buNone/>
            </a:pPr>
            <a:r>
              <a:rPr lang="en-GB" sz="2400" dirty="0">
                <a:latin typeface="Gill Sans MT"/>
                <a:hlinkClick r:id="rId2"/>
              </a:rPr>
              <a:t>https://iapp.org/resources/article/global-ai-legislation-tracker/</a:t>
            </a:r>
            <a:endParaRPr lang="en-GB"/>
          </a:p>
          <a:p>
            <a:pPr marL="0" indent="0">
              <a:buNone/>
            </a:pPr>
            <a:endParaRPr lang="en-GB" sz="2400" dirty="0"/>
          </a:p>
          <a:p>
            <a:pPr marL="0" indent="0">
              <a:buNone/>
            </a:pPr>
            <a:r>
              <a:rPr lang="en-GB" sz="2400" dirty="0">
                <a:latin typeface="Gill Sans MT"/>
                <a:hlinkClick r:id="rId3"/>
              </a:rPr>
              <a:t>https://researchictafrica.net/2024/04/05/an-overview-of-the-global-ai-regulation-landscape/</a:t>
            </a:r>
            <a:r>
              <a:rPr lang="en-GB" sz="2400" dirty="0">
                <a:latin typeface="Gill Sans MT"/>
              </a:rPr>
              <a:t> </a:t>
            </a:r>
            <a:endParaRPr lang="en-GB"/>
          </a:p>
          <a:p>
            <a:pPr marL="0" indent="0">
              <a:buNone/>
            </a:pPr>
            <a:endParaRPr lang="en-GB" sz="2400" dirty="0"/>
          </a:p>
          <a:p>
            <a:pPr marL="0" indent="0">
              <a:buNone/>
            </a:pPr>
            <a:r>
              <a:rPr lang="en-GB" sz="2400" dirty="0">
                <a:latin typeface="Gill Sans MT"/>
                <a:hlinkClick r:id="rId4"/>
              </a:rPr>
              <a:t>https://www.securitymagazine.com/articles/100620-navigate-the-new-european-ai-act-and-possible-global-standardization</a:t>
            </a:r>
            <a:r>
              <a:rPr lang="en-GB" sz="2400" dirty="0">
                <a:latin typeface="Gill Sans MT"/>
              </a:rPr>
              <a:t> </a:t>
            </a:r>
            <a:endParaRPr lang="en-GB"/>
          </a:p>
          <a:p>
            <a:pPr marL="0" indent="0">
              <a:buNone/>
            </a:pPr>
            <a:endParaRPr lang="en-GB" sz="2400" dirty="0"/>
          </a:p>
          <a:p>
            <a:pPr marL="0" indent="0">
              <a:buNone/>
            </a:pPr>
            <a:r>
              <a:rPr lang="en-GB" sz="2400" dirty="0">
                <a:latin typeface="Gill Sans MT"/>
              </a:rPr>
              <a:t>This is subject to change on a near monthly basis, so I encourage everyone to continually try stay up to date with new developments. </a:t>
            </a:r>
            <a:endParaRPr lang="en-GB" sz="2400" dirty="0"/>
          </a:p>
        </p:txBody>
      </p:sp>
    </p:spTree>
    <p:extLst>
      <p:ext uri="{BB962C8B-B14F-4D97-AF65-F5344CB8AC3E}">
        <p14:creationId xmlns:p14="http://schemas.microsoft.com/office/powerpoint/2010/main" val="92260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4755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FIVE CORE PRINCIPLES TO KEEP AI ETHICAL</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GB" sz="2400" dirty="0">
                <a:latin typeface="Gill Sans MT"/>
              </a:rPr>
              <a:t>Using AI as a force for good </a:t>
            </a:r>
            <a:endParaRPr lang="en-GB" sz="2400">
              <a:latin typeface="Gill Sans MT"/>
            </a:endParaRPr>
          </a:p>
          <a:p>
            <a:pPr marL="457200" indent="-457200">
              <a:buAutoNum type="arabicPeriod"/>
            </a:pPr>
            <a:r>
              <a:rPr lang="en-GB" sz="2400" dirty="0">
                <a:latin typeface="Gill Sans MT"/>
              </a:rPr>
              <a:t>Intelligibility and fairness </a:t>
            </a:r>
          </a:p>
          <a:p>
            <a:pPr marL="457200" indent="-457200">
              <a:buAutoNum type="arabicPeriod"/>
            </a:pPr>
            <a:r>
              <a:rPr lang="en-GB" sz="2400" dirty="0">
                <a:latin typeface="Gill Sans MT"/>
              </a:rPr>
              <a:t>Data protection </a:t>
            </a:r>
          </a:p>
          <a:p>
            <a:pPr marL="457200" indent="-457200">
              <a:buAutoNum type="arabicPeriod"/>
            </a:pPr>
            <a:r>
              <a:rPr lang="en-GB" sz="2400" dirty="0">
                <a:latin typeface="Gill Sans MT"/>
              </a:rPr>
              <a:t>Working with AI </a:t>
            </a:r>
          </a:p>
          <a:p>
            <a:pPr marL="457200" indent="-457200">
              <a:buAutoNum type="arabicPeriod"/>
            </a:pPr>
            <a:r>
              <a:rPr lang="en-GB" sz="2400" dirty="0">
                <a:latin typeface="Gill Sans MT"/>
              </a:rPr>
              <a:t>Regulating the destructive power of AI </a:t>
            </a:r>
          </a:p>
        </p:txBody>
      </p:sp>
    </p:spTree>
    <p:extLst>
      <p:ext uri="{BB962C8B-B14F-4D97-AF65-F5344CB8AC3E}">
        <p14:creationId xmlns:p14="http://schemas.microsoft.com/office/powerpoint/2010/main" val="154078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1 - USING  AI  AS  A  FORCE  FOR  GOOD</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p:txBody>
          <a:bodyPr vert="horz" lIns="91440" tIns="45720" rIns="91440" bIns="45720" rtlCol="0" anchor="t">
            <a:normAutofit/>
          </a:bodyPr>
          <a:lstStyle/>
          <a:p>
            <a:pPr marL="0" indent="0">
              <a:buNone/>
            </a:pPr>
            <a:r>
              <a:rPr lang="en-GB" sz="2400" dirty="0">
                <a:latin typeface="Gill Sans MT"/>
              </a:rPr>
              <a:t>AI should be developed for the common good and benefit of humanity.</a:t>
            </a:r>
            <a:endParaRPr lang="en-US"/>
          </a:p>
        </p:txBody>
      </p:sp>
      <p:pic>
        <p:nvPicPr>
          <p:cNvPr id="4" name="Picture 3" descr="A person wearing glasses and a leather jacket&#10;&#10;Description automatically generated">
            <a:extLst>
              <a:ext uri="{FF2B5EF4-FFF2-40B4-BE49-F238E27FC236}">
                <a16:creationId xmlns:a16="http://schemas.microsoft.com/office/drawing/2014/main" id="{31288552-110D-CF3F-6AD0-6F265BFE4FA9}"/>
              </a:ext>
            </a:extLst>
          </p:cNvPr>
          <p:cNvPicPr>
            <a:picLocks noChangeAspect="1"/>
          </p:cNvPicPr>
          <p:nvPr/>
        </p:nvPicPr>
        <p:blipFill>
          <a:blip r:embed="rId2"/>
          <a:stretch>
            <a:fillRect/>
          </a:stretch>
        </p:blipFill>
        <p:spPr>
          <a:xfrm>
            <a:off x="2981325" y="2544456"/>
            <a:ext cx="6096000" cy="3293088"/>
          </a:xfrm>
          <a:prstGeom prst="rect">
            <a:avLst/>
          </a:prstGeom>
        </p:spPr>
      </p:pic>
    </p:spTree>
    <p:extLst>
      <p:ext uri="{BB962C8B-B14F-4D97-AF65-F5344CB8AC3E}">
        <p14:creationId xmlns:p14="http://schemas.microsoft.com/office/powerpoint/2010/main" val="138879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1 - USING  AI  AS  A  FORCE  FOR  GOOD</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p:txBody>
          <a:bodyPr vert="horz" lIns="91440" tIns="45720" rIns="91440" bIns="45720" rtlCol="0" anchor="t">
            <a:normAutofit/>
          </a:bodyPr>
          <a:lstStyle/>
          <a:p>
            <a:pPr marL="0" indent="0">
              <a:buNone/>
            </a:pPr>
            <a:r>
              <a:rPr lang="en-GB" sz="2400" dirty="0">
                <a:latin typeface="Gill Sans MT"/>
              </a:rPr>
              <a:t>AI should be developed for the common good and benefit of humanity.</a:t>
            </a:r>
          </a:p>
          <a:p>
            <a:pPr marL="0" indent="0">
              <a:buNone/>
            </a:pPr>
            <a:endParaRPr lang="en-GB" sz="2400" dirty="0"/>
          </a:p>
          <a:p>
            <a:pPr marL="0" indent="0">
              <a:buNone/>
            </a:pPr>
            <a:r>
              <a:rPr lang="en-GB" sz="2400" dirty="0">
                <a:latin typeface="Gill Sans MT"/>
              </a:rPr>
              <a:t>The moral righteousness of AI is controlled by those who use it.  AI is just a tool, it is not inherently "good" or "bad".</a:t>
            </a:r>
            <a:endParaRPr lang="en-GB" sz="2400" dirty="0"/>
          </a:p>
          <a:p>
            <a:pPr marL="0" indent="0">
              <a:buNone/>
            </a:pPr>
            <a:endParaRPr lang="en-GB" sz="2400" dirty="0"/>
          </a:p>
          <a:p>
            <a:pPr marL="0" indent="0">
              <a:buNone/>
            </a:pPr>
            <a:r>
              <a:rPr lang="en-GB" sz="2400" dirty="0">
                <a:latin typeface="Gill Sans MT"/>
                <a:hlinkClick r:id="rId2"/>
              </a:rPr>
              <a:t>https://www.theguardian.com/commentisfree/2023/nov/26/artificial-intelligence-harm-worry-about-people-control-openai</a:t>
            </a:r>
            <a:r>
              <a:rPr lang="en-GB" sz="2400" dirty="0">
                <a:latin typeface="Gill Sans MT"/>
              </a:rPr>
              <a:t> </a:t>
            </a:r>
          </a:p>
          <a:p>
            <a:pPr marL="0" indent="0">
              <a:buNone/>
            </a:pPr>
            <a:endParaRPr lang="en-GB" sz="2400" dirty="0"/>
          </a:p>
        </p:txBody>
      </p:sp>
    </p:spTree>
    <p:extLst>
      <p:ext uri="{BB962C8B-B14F-4D97-AF65-F5344CB8AC3E}">
        <p14:creationId xmlns:p14="http://schemas.microsoft.com/office/powerpoint/2010/main" val="146148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1 - USING  AI  AS  A  FORCE  FOR  GOOD</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p:txBody>
          <a:bodyPr vert="horz" lIns="91440" tIns="45720" rIns="91440" bIns="45720" rtlCol="0" anchor="t">
            <a:normAutofit/>
          </a:bodyPr>
          <a:lstStyle/>
          <a:p>
            <a:pPr marL="0" indent="0">
              <a:buNone/>
            </a:pPr>
            <a:r>
              <a:rPr lang="en-GB" sz="2400" dirty="0">
                <a:latin typeface="Gill Sans MT"/>
              </a:rPr>
              <a:t>So you're telling me you built a device that shoots needles into unsuspecting strangers' eyes, but you're not going to use it to poke people's eyes with needles? </a:t>
            </a:r>
          </a:p>
          <a:p>
            <a:pPr marL="0" indent="0">
              <a:buNone/>
            </a:pPr>
            <a:endParaRPr lang="en-GB" sz="2400" dirty="0"/>
          </a:p>
          <a:p>
            <a:pPr marL="0" indent="0">
              <a:buNone/>
            </a:pPr>
            <a:r>
              <a:rPr lang="en-GB" sz="2400" dirty="0">
                <a:latin typeface="Gill Sans MT"/>
                <a:hlinkClick r:id="rId2"/>
              </a:rPr>
              <a:t>https://fortune.com/2024/03/29/openai-tech-clone-someones-voice-safety-concerns/</a:t>
            </a:r>
            <a:r>
              <a:rPr lang="en-GB" sz="2400" dirty="0">
                <a:latin typeface="Gill Sans MT"/>
              </a:rPr>
              <a:t> </a:t>
            </a:r>
            <a:endParaRPr lang="en-GB" dirty="0"/>
          </a:p>
          <a:p>
            <a:pPr marL="0" indent="0">
              <a:buNone/>
            </a:pPr>
            <a:endParaRPr lang="en-GB" sz="2400" dirty="0"/>
          </a:p>
          <a:p>
            <a:pPr marL="0" indent="0">
              <a:buNone/>
            </a:pPr>
            <a:r>
              <a:rPr lang="en-GB" sz="2400" dirty="0">
                <a:latin typeface="Gill Sans MT"/>
              </a:rPr>
              <a:t>On the bright side...</a:t>
            </a:r>
          </a:p>
          <a:p>
            <a:pPr marL="0" indent="0">
              <a:buNone/>
            </a:pPr>
            <a:endParaRPr lang="en-GB" sz="2400" dirty="0">
              <a:latin typeface="Gill Sans MT"/>
            </a:endParaRPr>
          </a:p>
          <a:p>
            <a:pPr marL="0" indent="0">
              <a:buNone/>
            </a:pPr>
            <a:r>
              <a:rPr lang="en-GB" sz="2400" dirty="0">
                <a:latin typeface="Gill Sans MT"/>
                <a:hlinkClick r:id="rId3"/>
              </a:rPr>
              <a:t>https://www.forbes.com/sites/bernardmarr/2020/06/22/10-wonderful-examples-of-using-artificial-intelligence-ai-for-good/?sh=1cb6b25b2f95</a:t>
            </a:r>
            <a:r>
              <a:rPr lang="en-GB" sz="2400" dirty="0">
                <a:latin typeface="Gill Sans MT"/>
              </a:rPr>
              <a:t> </a:t>
            </a:r>
            <a:endParaRPr lang="en-GB" dirty="0"/>
          </a:p>
        </p:txBody>
      </p:sp>
    </p:spTree>
    <p:extLst>
      <p:ext uri="{BB962C8B-B14F-4D97-AF65-F5344CB8AC3E}">
        <p14:creationId xmlns:p14="http://schemas.microsoft.com/office/powerpoint/2010/main" val="104310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2 – INTELLIGIBILITY  AND  FAIRNESS</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a:xfrm>
            <a:off x="703234" y="1397479"/>
            <a:ext cx="8459816" cy="4375150"/>
          </a:xfrm>
        </p:spPr>
        <p:txBody>
          <a:bodyPr vert="horz" lIns="91440" tIns="45720" rIns="91440" bIns="45720" rtlCol="0" anchor="t">
            <a:normAutofit fontScale="92500" lnSpcReduction="10000"/>
          </a:bodyPr>
          <a:lstStyle/>
          <a:p>
            <a:pPr marL="342900" indent="-342900"/>
            <a:r>
              <a:rPr lang="en-GB" sz="2400" dirty="0">
                <a:latin typeface="Gill Sans MT"/>
              </a:rPr>
              <a:t>AI systems should be intelligible and should be fairly applied. </a:t>
            </a:r>
            <a:endParaRPr lang="en-US" sz="2400"/>
          </a:p>
          <a:p>
            <a:pPr marL="342900" indent="-342900"/>
            <a:r>
              <a:rPr lang="en-GB" sz="2400" dirty="0">
                <a:latin typeface="Gill Sans MT"/>
              </a:rPr>
              <a:t>Intelligibility: Capable of being understood or comprehended.</a:t>
            </a:r>
          </a:p>
          <a:p>
            <a:pPr marL="342900" indent="-342900"/>
            <a:r>
              <a:rPr lang="en-GB" sz="2400" dirty="0">
                <a:latin typeface="Gill Sans MT"/>
              </a:rPr>
              <a:t>Fairness:  The quality of treating people equally or in a way that is right or reasonable.</a:t>
            </a:r>
            <a:endParaRPr lang="en-GB" sz="2400" dirty="0"/>
          </a:p>
          <a:p>
            <a:pPr marL="342900" indent="-342900"/>
            <a:r>
              <a:rPr lang="en-GB" sz="2400" dirty="0">
                <a:latin typeface="Gill Sans MT"/>
              </a:rPr>
              <a:t>When is something NOT intelligible? Lets take a simple consent form as an example</a:t>
            </a:r>
          </a:p>
          <a:p>
            <a:pPr marL="800100" lvl="1">
              <a:buFont typeface="Courier New" panose="020B0604020202020204" pitchFamily="34" charset="0"/>
              <a:buChar char="o"/>
            </a:pPr>
            <a:r>
              <a:rPr lang="en-GB" sz="2400" dirty="0">
                <a:latin typeface="Gill Sans MT"/>
              </a:rPr>
              <a:t>Written in a different language</a:t>
            </a:r>
          </a:p>
          <a:p>
            <a:pPr marL="800100" lvl="1">
              <a:buFont typeface="Courier New" panose="020B0604020202020204" pitchFamily="34" charset="0"/>
              <a:buChar char="o"/>
            </a:pPr>
            <a:r>
              <a:rPr lang="en-GB" sz="2400" dirty="0">
                <a:latin typeface="Gill Sans MT"/>
              </a:rPr>
              <a:t>Written at a level that is not suited to the reader</a:t>
            </a:r>
          </a:p>
          <a:p>
            <a:pPr marL="800100" lvl="1">
              <a:buFont typeface="Courier New" panose="020B0604020202020204" pitchFamily="34" charset="0"/>
              <a:buChar char="o"/>
            </a:pPr>
            <a:r>
              <a:rPr lang="en-GB" sz="2400" dirty="0">
                <a:latin typeface="Gill Sans MT"/>
              </a:rPr>
              <a:t>Uses terminology that is not universally understood</a:t>
            </a:r>
          </a:p>
          <a:p>
            <a:pPr marL="342900" indent="-342900"/>
            <a:r>
              <a:rPr lang="en-GB" sz="2400" dirty="0">
                <a:latin typeface="Gill Sans MT"/>
              </a:rPr>
              <a:t>When is something NOT fair?</a:t>
            </a:r>
            <a:endParaRPr lang="en-GB" sz="2400" dirty="0"/>
          </a:p>
          <a:p>
            <a:pPr marL="800100" lvl="1">
              <a:buFont typeface="Courier New" panose="020B0604020202020204" pitchFamily="34" charset="0"/>
              <a:buChar char="o"/>
            </a:pPr>
            <a:r>
              <a:rPr lang="en-GB" sz="2400" dirty="0">
                <a:latin typeface="Gill Sans MT"/>
              </a:rPr>
              <a:t>When it is unknowingly or knowingly designed with lack of care for a certain subgroup of users. </a:t>
            </a:r>
            <a:endParaRPr lang="en-GB" sz="2400" dirty="0"/>
          </a:p>
          <a:p>
            <a:pPr marL="800100" lvl="1">
              <a:buFont typeface="Courier New" panose="020B0604020202020204" pitchFamily="34" charset="0"/>
              <a:buChar char="o"/>
            </a:pPr>
            <a:r>
              <a:rPr lang="en-GB" sz="2400" dirty="0">
                <a:latin typeface="Gill Sans MT"/>
              </a:rPr>
              <a:t>Prejudiced/biased. </a:t>
            </a:r>
            <a:endParaRPr lang="en-GB" sz="2400" dirty="0"/>
          </a:p>
          <a:p>
            <a:pPr marL="800100" lvl="1">
              <a:buFont typeface="Courier New" panose="020B0604020202020204" pitchFamily="34" charset="0"/>
              <a:buChar char="o"/>
            </a:pPr>
            <a:endParaRPr lang="en-GB" sz="2400" dirty="0"/>
          </a:p>
          <a:p>
            <a:pPr marL="800100" lvl="1">
              <a:buFont typeface="Courier New" panose="020B0604020202020204" pitchFamily="34" charset="0"/>
              <a:buChar char="o"/>
            </a:pPr>
            <a:endParaRPr lang="en-GB" sz="2400" dirty="0"/>
          </a:p>
          <a:p>
            <a:pPr marL="800100" lvl="1">
              <a:buFont typeface="Courier New" panose="020B0604020202020204" pitchFamily="34" charset="0"/>
              <a:buChar char="o"/>
            </a:pPr>
            <a:endParaRPr lang="en-GB" sz="2400" dirty="0"/>
          </a:p>
          <a:p>
            <a:pPr marL="800100" lvl="1">
              <a:buFont typeface="Courier New" panose="020B0604020202020204" pitchFamily="34" charset="0"/>
              <a:buChar char="o"/>
            </a:pPr>
            <a:endParaRPr lang="en-GB" sz="2400" dirty="0"/>
          </a:p>
          <a:p>
            <a:pPr marL="800100" lvl="1">
              <a:buFont typeface="Courier New" panose="020B0604020202020204" pitchFamily="34" charset="0"/>
              <a:buChar char="o"/>
            </a:pPr>
            <a:endParaRPr lang="en-GB" sz="2400" dirty="0"/>
          </a:p>
          <a:p>
            <a:pPr marL="800100" lvl="1">
              <a:buFont typeface="Courier New" panose="020B0604020202020204" pitchFamily="34" charset="0"/>
              <a:buChar char="o"/>
            </a:pPr>
            <a:endParaRPr lang="en-GB" sz="2400" dirty="0"/>
          </a:p>
          <a:p>
            <a:pPr marL="0" indent="0">
              <a:buNone/>
            </a:pPr>
            <a:endParaRPr lang="en-GB" sz="2400" dirty="0"/>
          </a:p>
          <a:p>
            <a:endParaRPr lang="en-GB" sz="2400" dirty="0"/>
          </a:p>
        </p:txBody>
      </p:sp>
    </p:spTree>
    <p:extLst>
      <p:ext uri="{BB962C8B-B14F-4D97-AF65-F5344CB8AC3E}">
        <p14:creationId xmlns:p14="http://schemas.microsoft.com/office/powerpoint/2010/main" val="154560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2 – INTELLIGIBILITY  AND  FAIRNESS</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a:xfrm>
            <a:off x="703234" y="1397479"/>
            <a:ext cx="7564466" cy="4375150"/>
          </a:xfrm>
        </p:spPr>
        <p:txBody>
          <a:bodyPr vert="horz" lIns="91440" tIns="45720" rIns="91440" bIns="45720" rtlCol="0" anchor="t">
            <a:normAutofit/>
          </a:bodyPr>
          <a:lstStyle/>
          <a:p>
            <a:pPr marL="0" indent="0">
              <a:buNone/>
            </a:pPr>
            <a:r>
              <a:rPr lang="en-GB" sz="2400" dirty="0">
                <a:latin typeface="Gill Sans MT"/>
              </a:rPr>
              <a:t>Making AI more intelligible and fair might mean taking inspiration from other fields:</a:t>
            </a:r>
          </a:p>
          <a:p>
            <a:r>
              <a:rPr lang="en-GB" sz="2400" dirty="0">
                <a:latin typeface="Gill Sans MT"/>
              </a:rPr>
              <a:t>Nutritional labels</a:t>
            </a:r>
          </a:p>
          <a:p>
            <a:r>
              <a:rPr lang="en-GB" sz="2400" dirty="0">
                <a:latin typeface="Gill Sans MT"/>
                <a:cs typeface="Arial"/>
              </a:rPr>
              <a:t>"Drop and run" nuclear warning label</a:t>
            </a:r>
            <a:endParaRPr lang="en-GB"/>
          </a:p>
          <a:p>
            <a:r>
              <a:rPr lang="en-GB" sz="2400" dirty="0">
                <a:latin typeface="Gill Sans MT"/>
              </a:rPr>
              <a:t>Testing standards when developing new medications</a:t>
            </a:r>
          </a:p>
          <a:p>
            <a:endParaRPr lang="en-GB" sz="2400" dirty="0">
              <a:latin typeface="Gill Sans MT"/>
            </a:endParaRPr>
          </a:p>
        </p:txBody>
      </p:sp>
      <p:pic>
        <p:nvPicPr>
          <p:cNvPr id="4" name="Picture 3" descr="A close-up of a gold tube&#10;&#10;Description automatically generated">
            <a:extLst>
              <a:ext uri="{FF2B5EF4-FFF2-40B4-BE49-F238E27FC236}">
                <a16:creationId xmlns:a16="http://schemas.microsoft.com/office/drawing/2014/main" id="{BBB4FC10-FAD5-228F-5E98-887974CE716A}"/>
              </a:ext>
            </a:extLst>
          </p:cNvPr>
          <p:cNvPicPr>
            <a:picLocks noChangeAspect="1"/>
          </p:cNvPicPr>
          <p:nvPr/>
        </p:nvPicPr>
        <p:blipFill>
          <a:blip r:embed="rId2"/>
          <a:stretch>
            <a:fillRect/>
          </a:stretch>
        </p:blipFill>
        <p:spPr>
          <a:xfrm>
            <a:off x="6180170" y="3429000"/>
            <a:ext cx="1679510" cy="4114800"/>
          </a:xfrm>
          <a:prstGeom prst="rect">
            <a:avLst/>
          </a:prstGeom>
        </p:spPr>
      </p:pic>
      <p:pic>
        <p:nvPicPr>
          <p:cNvPr id="5" name="Picture 4" descr="A chart of nutrition information&#10;&#10;Description automatically generated">
            <a:extLst>
              <a:ext uri="{FF2B5EF4-FFF2-40B4-BE49-F238E27FC236}">
                <a16:creationId xmlns:a16="http://schemas.microsoft.com/office/drawing/2014/main" id="{FF4AF7B7-6493-C2B3-8413-E37387EB15AD}"/>
              </a:ext>
            </a:extLst>
          </p:cNvPr>
          <p:cNvPicPr>
            <a:picLocks noChangeAspect="1"/>
          </p:cNvPicPr>
          <p:nvPr/>
        </p:nvPicPr>
        <p:blipFill>
          <a:blip r:embed="rId3"/>
          <a:stretch>
            <a:fillRect/>
          </a:stretch>
        </p:blipFill>
        <p:spPr>
          <a:xfrm>
            <a:off x="169895" y="3429000"/>
            <a:ext cx="4762500" cy="3333750"/>
          </a:xfrm>
          <a:prstGeom prst="rect">
            <a:avLst/>
          </a:prstGeom>
        </p:spPr>
      </p:pic>
      <p:pic>
        <p:nvPicPr>
          <p:cNvPr id="6" name="Picture 5" descr="A diagram of a human testing process&#10;&#10;Description automatically generated">
            <a:extLst>
              <a:ext uri="{FF2B5EF4-FFF2-40B4-BE49-F238E27FC236}">
                <a16:creationId xmlns:a16="http://schemas.microsoft.com/office/drawing/2014/main" id="{61A8E606-3D11-51BF-DEB4-0B608EEA799F}"/>
              </a:ext>
            </a:extLst>
          </p:cNvPr>
          <p:cNvPicPr>
            <a:picLocks noChangeAspect="1"/>
          </p:cNvPicPr>
          <p:nvPr/>
        </p:nvPicPr>
        <p:blipFill>
          <a:blip r:embed="rId4"/>
          <a:stretch>
            <a:fillRect/>
          </a:stretch>
        </p:blipFill>
        <p:spPr>
          <a:xfrm>
            <a:off x="9039927" y="100013"/>
            <a:ext cx="2417946" cy="6753224"/>
          </a:xfrm>
          <a:prstGeom prst="rect">
            <a:avLst/>
          </a:prstGeom>
        </p:spPr>
      </p:pic>
    </p:spTree>
    <p:extLst>
      <p:ext uri="{BB962C8B-B14F-4D97-AF65-F5344CB8AC3E}">
        <p14:creationId xmlns:p14="http://schemas.microsoft.com/office/powerpoint/2010/main" val="110930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21A5-C069-9DE2-6AB8-F0130A1B8247}"/>
              </a:ext>
            </a:extLst>
          </p:cNvPr>
          <p:cNvSpPr>
            <a:spLocks noGrp="1"/>
          </p:cNvSpPr>
          <p:nvPr>
            <p:ph type="title"/>
          </p:nvPr>
        </p:nvSpPr>
        <p:spPr/>
        <p:txBody>
          <a:bodyPr lIns="91440" tIns="45720" rIns="91440" bIns="45720" anchor="b">
            <a:normAutofit/>
          </a:bodyPr>
          <a:lstStyle/>
          <a:p>
            <a:r>
              <a:rPr lang="en-GB">
                <a:latin typeface="Gill Sans MT"/>
              </a:rPr>
              <a:t>3 – DATA PROTECTION </a:t>
            </a:r>
            <a:endParaRPr lang="en-US"/>
          </a:p>
        </p:txBody>
      </p:sp>
      <p:sp>
        <p:nvSpPr>
          <p:cNvPr id="3" name="Content Placeholder 2">
            <a:extLst>
              <a:ext uri="{FF2B5EF4-FFF2-40B4-BE49-F238E27FC236}">
                <a16:creationId xmlns:a16="http://schemas.microsoft.com/office/drawing/2014/main" id="{701A1898-AE2C-5EAC-F537-DD990D93732E}"/>
              </a:ext>
            </a:extLst>
          </p:cNvPr>
          <p:cNvSpPr>
            <a:spLocks noGrp="1"/>
          </p:cNvSpPr>
          <p:nvPr>
            <p:ph idx="1"/>
          </p:nvPr>
        </p:nvSpPr>
        <p:spPr>
          <a:xfrm>
            <a:off x="703234" y="1397479"/>
            <a:ext cx="10650566" cy="4375150"/>
          </a:xfrm>
        </p:spPr>
        <p:txBody>
          <a:bodyPr vert="horz" lIns="91440" tIns="45720" rIns="91440" bIns="45720" rtlCol="0" anchor="t">
            <a:noAutofit/>
          </a:bodyPr>
          <a:lstStyle/>
          <a:p>
            <a:pPr marL="342900" indent="-342900"/>
            <a:r>
              <a:rPr lang="en-GB" dirty="0">
                <a:latin typeface="Gill Sans MT"/>
              </a:rPr>
              <a:t>AI systems should not undermine either the data rights or the privacy of individuals, families or communities.</a:t>
            </a:r>
          </a:p>
          <a:p>
            <a:pPr marL="342900" indent="-342900"/>
            <a:r>
              <a:rPr lang="en-GB" dirty="0">
                <a:latin typeface="Gill Sans MT"/>
              </a:rPr>
              <a:t>Even if you have made data </a:t>
            </a:r>
            <a:r>
              <a:rPr lang="en-GB" err="1">
                <a:latin typeface="Gill Sans MT"/>
              </a:rPr>
              <a:t>publically</a:t>
            </a:r>
            <a:r>
              <a:rPr lang="en-GB" dirty="0">
                <a:latin typeface="Gill Sans MT"/>
              </a:rPr>
              <a:t> available, would you be comfortable with it being used to train an AI model?</a:t>
            </a:r>
            <a:br>
              <a:rPr lang="en-GB" dirty="0">
                <a:latin typeface="Gill Sans MT"/>
              </a:rPr>
            </a:br>
            <a:r>
              <a:rPr lang="en-GB" dirty="0">
                <a:latin typeface="Gill Sans MT"/>
                <a:hlinkClick r:id="rId2"/>
              </a:rPr>
              <a:t>https://www.vox.com/technology/24086039/reddit-tumblr-wordpress-whos-selling-your-data-to-train-ai</a:t>
            </a:r>
            <a:r>
              <a:rPr lang="en-GB" dirty="0">
                <a:latin typeface="Gill Sans MT"/>
              </a:rPr>
              <a:t> </a:t>
            </a:r>
          </a:p>
          <a:p>
            <a:pPr marL="342900" indent="-342900"/>
            <a:r>
              <a:rPr lang="en-GB" dirty="0">
                <a:latin typeface="Gill Sans MT"/>
              </a:rPr>
              <a:t>Italy is suing ChatGPT</a:t>
            </a:r>
            <a:br>
              <a:rPr lang="en-GB" dirty="0">
                <a:latin typeface="Gill Sans MT"/>
              </a:rPr>
            </a:br>
            <a:r>
              <a:rPr lang="en-GB" dirty="0">
                <a:latin typeface="Gill Sans MT"/>
                <a:hlinkClick r:id="rId3"/>
              </a:rPr>
              <a:t>https</a:t>
            </a:r>
            <a:r>
              <a:rPr lang="en-GB" dirty="0">
                <a:latin typeface="Gill Sans MT"/>
                <a:hlinkClick r:id="rId3"/>
              </a:rPr>
              <a:t>://www.bbc.com/news/technology-68128396</a:t>
            </a:r>
            <a:r>
              <a:rPr lang="en-GB" dirty="0">
                <a:latin typeface="Gill Sans MT"/>
              </a:rPr>
              <a:t> </a:t>
            </a:r>
          </a:p>
          <a:p>
            <a:pPr marL="342900" indent="-342900"/>
            <a:r>
              <a:rPr lang="en-GB" dirty="0">
                <a:latin typeface="Gill Sans MT"/>
              </a:rPr>
              <a:t>ChatGPT is not the only one getting sued </a:t>
            </a:r>
            <a:br>
              <a:rPr lang="en-GB" dirty="0">
                <a:latin typeface="Gill Sans MT"/>
              </a:rPr>
            </a:br>
            <a:r>
              <a:rPr lang="en-GB" dirty="0">
                <a:latin typeface="Gill Sans MT"/>
                <a:hlinkClick r:id="rId4"/>
              </a:rPr>
              <a:t>https://www.techtarget.com/whatis/feature/AI-lawsuits-explained-Whos-getting-sued</a:t>
            </a:r>
            <a:r>
              <a:rPr lang="en-GB" dirty="0">
                <a:latin typeface="Gill Sans MT"/>
              </a:rPr>
              <a:t> </a:t>
            </a:r>
            <a:br>
              <a:rPr lang="en-GB" dirty="0">
                <a:latin typeface="Gill Sans MT"/>
              </a:rPr>
            </a:br>
            <a:br>
              <a:rPr lang="en-GB" dirty="0">
                <a:latin typeface="Gill Sans MT"/>
              </a:rPr>
            </a:br>
            <a:r>
              <a:rPr lang="en-GB" dirty="0">
                <a:latin typeface="Gill Sans MT"/>
                <a:hlinkClick r:id="rId5"/>
              </a:rPr>
              <a:t>https://www.theguardian.com/technology/2024/jan/21/we-need-to-come-together-british-artists-team-up-to-fight-ai-image-generating-software</a:t>
            </a:r>
            <a:r>
              <a:rPr lang="en-GB" dirty="0">
                <a:latin typeface="Gill Sans MT"/>
              </a:rPr>
              <a:t> </a:t>
            </a:r>
            <a:endParaRPr lang="en-GB"/>
          </a:p>
          <a:p>
            <a:pPr marL="342900" indent="-342900"/>
            <a:r>
              <a:rPr lang="en-GB" dirty="0">
                <a:latin typeface="Gill Sans MT"/>
              </a:rPr>
              <a:t>Is there anything the average person can do?</a:t>
            </a:r>
            <a:br>
              <a:rPr lang="en-GB" dirty="0">
                <a:latin typeface="Gill Sans MT"/>
              </a:rPr>
            </a:br>
            <a:r>
              <a:rPr lang="en-GB" dirty="0">
                <a:latin typeface="Gill Sans MT"/>
                <a:hlinkClick r:id=""/>
              </a:rPr>
              <a:t>https://www.technologyreview.com/2023/10/23/1082189/data-poisoning-artists-fight-generative-ai/</a:t>
            </a:r>
            <a:r>
              <a:rPr lang="en-GB" dirty="0">
                <a:latin typeface="Gill Sans MT"/>
              </a:rPr>
              <a:t> </a:t>
            </a:r>
            <a:endParaRPr lang="en-GB"/>
          </a:p>
        </p:txBody>
      </p:sp>
    </p:spTree>
    <p:extLst>
      <p:ext uri="{BB962C8B-B14F-4D97-AF65-F5344CB8AC3E}">
        <p14:creationId xmlns:p14="http://schemas.microsoft.com/office/powerpoint/2010/main" val="422684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7FE94-6E9E-887B-162D-2E0AD1FE0F1E}"/>
              </a:ext>
            </a:extLst>
          </p:cNvPr>
          <p:cNvSpPr>
            <a:spLocks noGrp="1"/>
          </p:cNvSpPr>
          <p:nvPr>
            <p:ph type="title"/>
          </p:nvPr>
        </p:nvSpPr>
        <p:spPr/>
        <p:txBody>
          <a:bodyPr lIns="91440" tIns="45720" rIns="91440" bIns="45720" anchor="b">
            <a:normAutofit/>
          </a:bodyPr>
          <a:lstStyle/>
          <a:p>
            <a:r>
              <a:rPr lang="en-US">
                <a:latin typeface="Gill Sans MT"/>
              </a:rPr>
              <a:t>3 – DATA PROTECTION</a:t>
            </a:r>
            <a:endParaRPr lang="en-US"/>
          </a:p>
        </p:txBody>
      </p:sp>
      <p:pic>
        <p:nvPicPr>
          <p:cNvPr id="4" name="Content Placeholder 3" descr="A collage of different images&#10;&#10;Description automatically generated">
            <a:extLst>
              <a:ext uri="{FF2B5EF4-FFF2-40B4-BE49-F238E27FC236}">
                <a16:creationId xmlns:a16="http://schemas.microsoft.com/office/drawing/2014/main" id="{360EF5D3-E6A5-5014-9D69-F264384BA0FC}"/>
              </a:ext>
            </a:extLst>
          </p:cNvPr>
          <p:cNvPicPr>
            <a:picLocks noGrp="1" noChangeAspect="1"/>
          </p:cNvPicPr>
          <p:nvPr>
            <p:ph idx="1"/>
          </p:nvPr>
        </p:nvPicPr>
        <p:blipFill>
          <a:blip r:embed="rId2"/>
          <a:stretch>
            <a:fillRect/>
          </a:stretch>
        </p:blipFill>
        <p:spPr>
          <a:xfrm>
            <a:off x="2950048" y="1260954"/>
            <a:ext cx="6652237" cy="5339644"/>
          </a:xfrm>
        </p:spPr>
      </p:pic>
    </p:spTree>
    <p:extLst>
      <p:ext uri="{BB962C8B-B14F-4D97-AF65-F5344CB8AC3E}">
        <p14:creationId xmlns:p14="http://schemas.microsoft.com/office/powerpoint/2010/main" val="25706740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Wte7FFFa"/>
  <p:tag name="ARTICULATE_PROJECT_OPEN" val="0"/>
  <p:tag name="ARTICULATE_DESIGN_ID_WHITE VIDEO BOX" val="5d6qpBLd"/>
  <p:tag name="ARTICULATE_SLIDE_THUMBNAIL_REFRESH" val="1"/>
  <p:tag name="ARTICULATE_SLIDE_COUNT" val="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Video bo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X template for recordings 22-05-20" id="{921E9A64-9EE8-41E5-B16D-75918ADC9A75}" vid="{93481CF0-EFEC-407E-B05B-10CF0C39BF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45D3D289A6AA4A916B83A0E0727C46" ma:contentTypeVersion="16" ma:contentTypeDescription="Create a new document." ma:contentTypeScope="" ma:versionID="4d3a4c6c841c22ff61c0a8c0410f543e">
  <xsd:schema xmlns:xsd="http://www.w3.org/2001/XMLSchema" xmlns:xs="http://www.w3.org/2001/XMLSchema" xmlns:p="http://schemas.microsoft.com/office/2006/metadata/properties" xmlns:ns2="1acd542e-fec4-464b-a0b9-883f33ef757b" xmlns:ns3="0b29e309-5067-420f-889f-e44dba4a11cd" targetNamespace="http://schemas.microsoft.com/office/2006/metadata/properties" ma:root="true" ma:fieldsID="1b3df838a530ff639b26d5a9ee956b3c" ns2:_="" ns3:_="">
    <xsd:import namespace="1acd542e-fec4-464b-a0b9-883f33ef757b"/>
    <xsd:import namespace="0b29e309-5067-420f-889f-e44dba4a11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d542e-fec4-464b-a0b9-883f33ef7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038f4db-6faf-4b53-8a05-2b4e7a76ecb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29e309-5067-420f-889f-e44dba4a11c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0ba2019-a0a6-437f-ae6b-c9df9d15834b}" ma:internalName="TaxCatchAll" ma:showField="CatchAllData" ma:web="0b29e309-5067-420f-889f-e44dba4a11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b29e309-5067-420f-889f-e44dba4a11cd" xsi:nil="true"/>
    <lcf76f155ced4ddcb4097134ff3c332f xmlns="1acd542e-fec4-464b-a0b9-883f33ef757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41772E0-71CB-4AD1-8A1E-0A2D4994D8F1}">
  <ds:schemaRefs>
    <ds:schemaRef ds:uri="http://schemas.microsoft.com/sharepoint/v3/contenttype/forms"/>
  </ds:schemaRefs>
</ds:datastoreItem>
</file>

<file path=customXml/itemProps2.xml><?xml version="1.0" encoding="utf-8"?>
<ds:datastoreItem xmlns:ds="http://schemas.openxmlformats.org/officeDocument/2006/customXml" ds:itemID="{7091E551-DA3E-44BC-A9BC-E55A2B4CA78F}">
  <ds:schemaRefs>
    <ds:schemaRef ds:uri="0b29e309-5067-420f-889f-e44dba4a11cd"/>
    <ds:schemaRef ds:uri="1acd542e-fec4-464b-a0b9-883f33ef7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C986F34-7329-4872-A908-12C8DF925BF4}">
  <ds:schemaRefs>
    <ds:schemaRef ds:uri="0b29e309-5067-420f-889f-e44dba4a11cd"/>
    <ds:schemaRef ds:uri="1acd542e-fec4-464b-a0b9-883f33ef757b"/>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White Video box</vt:lpstr>
      <vt:lpstr>TAS152</vt:lpstr>
      <vt:lpstr>FIVE CORE PRINCIPLES TO KEEP AI ETHICAL</vt:lpstr>
      <vt:lpstr>1 - USING  AI  AS  A  FORCE  FOR  GOOD</vt:lpstr>
      <vt:lpstr>1 - USING  AI  AS  A  FORCE  FOR  GOOD</vt:lpstr>
      <vt:lpstr>1 - USING  AI  AS  A  FORCE  FOR  GOOD</vt:lpstr>
      <vt:lpstr>2 – INTELLIGIBILITY  AND  FAIRNESS</vt:lpstr>
      <vt:lpstr>2 – INTELLIGIBILITY  AND  FAIRNESS</vt:lpstr>
      <vt:lpstr>3 – DATA PROTECTION </vt:lpstr>
      <vt:lpstr>3 – DATA PROTECTION</vt:lpstr>
      <vt:lpstr>4 – WORKING  WITH  AI </vt:lpstr>
      <vt:lpstr>5 – REGULATING  THE  DESTRUCTIVE  POWER  OF  AI</vt:lpstr>
      <vt:lpstr>5 – REGULATING  THE  DESTRUCTIVE  POWER  OF  AI</vt:lpstr>
      <vt:lpstr>5 – REGULATING  THE  DESTRUCTIVE  POWER  OF  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Sykes, Debbie (Ms) - Delta</dc:creator>
  <cp:revision>370</cp:revision>
  <dcterms:created xsi:type="dcterms:W3CDTF">2021-02-17T07:10:33Z</dcterms:created>
  <dcterms:modified xsi:type="dcterms:W3CDTF">2024-05-06T09:03:47Z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C5361F15-C82A-40D1-A4E6-5713AE67191D</vt:lpwstr>
  </property>
  <property fmtid="{D5CDD505-2E9C-101B-9397-08002B2CF9AE}" pid="3" name="ArticulatePath">
    <vt:lpwstr>Presentation1</vt:lpwstr>
  </property>
  <property fmtid="{D5CDD505-2E9C-101B-9397-08002B2CF9AE}" pid="4" name="ContentTypeId">
    <vt:lpwstr>0x010100CA45D3D289A6AA4A916B83A0E0727C46</vt:lpwstr>
  </property>
</Properties>
</file>