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6" r:id="rId3"/>
    <p:sldId id="269" r:id="rId4"/>
    <p:sldId id="274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3A9"/>
    <a:srgbClr val="F6921F"/>
    <a:srgbClr val="237DA0"/>
    <a:srgbClr val="BF4856"/>
    <a:srgbClr val="E77AAE"/>
    <a:srgbClr val="53575B"/>
    <a:srgbClr val="3AB2E6"/>
    <a:srgbClr val="F8D902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4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2" r:id="rId3"/>
    <p:sldLayoutId id="2147483664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FIT 152</a:t>
            </a:r>
            <a:br>
              <a:rPr lang="en-ZA" dirty="0"/>
            </a:br>
            <a:br>
              <a:rPr lang="en-ZA" dirty="0"/>
            </a:br>
            <a:r>
              <a:rPr lang="en-ZA" dirty="0"/>
              <a:t>Fundamentals of Information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Lecture 1</a:t>
            </a:r>
          </a:p>
          <a:p>
            <a:r>
              <a:rPr lang="en-ZA" dirty="0"/>
              <a:t>Information Technology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4924-FACE-7322-63F1-559F3767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FIT 152: Module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0626-049B-ECBA-1DEB-B435755C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477948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Upon successful completion of this course, the student will be able to: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monstrate an understanding of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 the relationship between IT and related and informing disciplines.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insight in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the history of computing technology, and an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u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nderstan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ding of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the Internet, and the World-Wide Web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, as well as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 the components of an IT system and how they interrelate. 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complexity in an information technology environment and how and why it occurs. 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why life-long learning and continued professional development is critical for an IT professional.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Illustrate the use of information and communication technologies to solve problems.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how and to what extent IT has changed various application domains.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310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1885-4531-4918-A24C-1004275C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 Technology?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FE33-4F62-46B7-A8F0-73A1DD96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2696DF1-5F84-4B5A-B878-77B94D9249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397479"/>
            <a:ext cx="10720526" cy="518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8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148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Gill Sans MT</vt:lpstr>
      <vt:lpstr>White Video box</vt:lpstr>
      <vt:lpstr>PowerPoint Presentation</vt:lpstr>
      <vt:lpstr>FIT 152  Fundamentals of Information Technology</vt:lpstr>
      <vt:lpstr>FIT 152: Module outcomes</vt:lpstr>
      <vt:lpstr>What is Information Technology?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Daniella Bettoni</cp:lastModifiedBy>
  <cp:revision>38</cp:revision>
  <dcterms:created xsi:type="dcterms:W3CDTF">2021-02-17T07:10:33Z</dcterms:created>
  <dcterms:modified xsi:type="dcterms:W3CDTF">2025-03-04T08:57:24Z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</Properties>
</file>