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7" r:id="rId1"/>
    <p:sldMasterId id="2147484068" r:id="rId2"/>
  </p:sldMasterIdLst>
  <p:notesMasterIdLst>
    <p:notesMasterId r:id="rId57"/>
  </p:notesMasterIdLst>
  <p:handoutMasterIdLst>
    <p:handoutMasterId r:id="rId58"/>
  </p:handoutMasterIdLst>
  <p:sldIdLst>
    <p:sldId id="735" r:id="rId3"/>
    <p:sldId id="704" r:id="rId4"/>
    <p:sldId id="713" r:id="rId5"/>
    <p:sldId id="667" r:id="rId6"/>
    <p:sldId id="339" r:id="rId7"/>
    <p:sldId id="685" r:id="rId8"/>
    <p:sldId id="694" r:id="rId9"/>
    <p:sldId id="695" r:id="rId10"/>
    <p:sldId id="696" r:id="rId11"/>
    <p:sldId id="698" r:id="rId12"/>
    <p:sldId id="699" r:id="rId13"/>
    <p:sldId id="700" r:id="rId14"/>
    <p:sldId id="701" r:id="rId15"/>
    <p:sldId id="714" r:id="rId16"/>
    <p:sldId id="645" r:id="rId17"/>
    <p:sldId id="651" r:id="rId18"/>
    <p:sldId id="342" r:id="rId19"/>
    <p:sldId id="736" r:id="rId20"/>
    <p:sldId id="344" r:id="rId21"/>
    <p:sldId id="379" r:id="rId22"/>
    <p:sldId id="715" r:id="rId23"/>
    <p:sldId id="346" r:id="rId24"/>
    <p:sldId id="294" r:id="rId25"/>
    <p:sldId id="347" r:id="rId26"/>
    <p:sldId id="380" r:id="rId27"/>
    <p:sldId id="737" r:id="rId28"/>
    <p:sldId id="385" r:id="rId29"/>
    <p:sldId id="350" r:id="rId30"/>
    <p:sldId id="349" r:id="rId31"/>
    <p:sldId id="716" r:id="rId32"/>
    <p:sldId id="585" r:id="rId33"/>
    <p:sldId id="589" r:id="rId34"/>
    <p:sldId id="590" r:id="rId35"/>
    <p:sldId id="591" r:id="rId36"/>
    <p:sldId id="593" r:id="rId37"/>
    <p:sldId id="600" r:id="rId38"/>
    <p:sldId id="602" r:id="rId39"/>
    <p:sldId id="717" r:id="rId40"/>
    <p:sldId id="351" r:id="rId41"/>
    <p:sldId id="604" r:id="rId42"/>
    <p:sldId id="641" r:id="rId43"/>
    <p:sldId id="643" r:id="rId44"/>
    <p:sldId id="353" r:id="rId45"/>
    <p:sldId id="357" r:id="rId46"/>
    <p:sldId id="359" r:id="rId47"/>
    <p:sldId id="605" r:id="rId48"/>
    <p:sldId id="492" r:id="rId49"/>
    <p:sldId id="718" r:id="rId50"/>
    <p:sldId id="361" r:id="rId51"/>
    <p:sldId id="712" r:id="rId52"/>
    <p:sldId id="720" r:id="rId53"/>
    <p:sldId id="721" r:id="rId54"/>
    <p:sldId id="530" r:id="rId55"/>
    <p:sldId id="734" r:id="rId56"/>
  </p:sldIdLst>
  <p:sldSz cx="9144000" cy="6858000" type="screen4x3"/>
  <p:notesSz cx="7099300" cy="10234613"/>
  <p:defaultTextStyle>
    <a:defPPr>
      <a:defRPr lang="zh-CN"/>
    </a:defPPr>
    <a:lvl1pPr algn="ctr" rtl="0" fontAlgn="base">
      <a:spcBef>
        <a:spcPct val="0"/>
      </a:spcBef>
      <a:spcAft>
        <a:spcPct val="0"/>
      </a:spcAft>
      <a:defRPr kern="1200">
        <a:solidFill>
          <a:schemeClr val="tx1"/>
        </a:solidFill>
        <a:latin typeface="Arial" charset="0"/>
        <a:ea typeface="宋体" pitchFamily="2" charset="-122"/>
        <a:cs typeface="+mn-cs"/>
      </a:defRPr>
    </a:lvl1pPr>
    <a:lvl2pPr marL="457200" algn="ctr" rtl="0" fontAlgn="base">
      <a:spcBef>
        <a:spcPct val="0"/>
      </a:spcBef>
      <a:spcAft>
        <a:spcPct val="0"/>
      </a:spcAft>
      <a:defRPr kern="1200">
        <a:solidFill>
          <a:schemeClr val="tx1"/>
        </a:solidFill>
        <a:latin typeface="Arial" charset="0"/>
        <a:ea typeface="宋体" pitchFamily="2" charset="-122"/>
        <a:cs typeface="+mn-cs"/>
      </a:defRPr>
    </a:lvl2pPr>
    <a:lvl3pPr marL="914400" algn="ctr" rtl="0" fontAlgn="base">
      <a:spcBef>
        <a:spcPct val="0"/>
      </a:spcBef>
      <a:spcAft>
        <a:spcPct val="0"/>
      </a:spcAft>
      <a:defRPr kern="1200">
        <a:solidFill>
          <a:schemeClr val="tx1"/>
        </a:solidFill>
        <a:latin typeface="Arial" charset="0"/>
        <a:ea typeface="宋体" pitchFamily="2" charset="-122"/>
        <a:cs typeface="+mn-cs"/>
      </a:defRPr>
    </a:lvl3pPr>
    <a:lvl4pPr marL="1371600" algn="ctr" rtl="0" fontAlgn="base">
      <a:spcBef>
        <a:spcPct val="0"/>
      </a:spcBef>
      <a:spcAft>
        <a:spcPct val="0"/>
      </a:spcAft>
      <a:defRPr kern="1200">
        <a:solidFill>
          <a:schemeClr val="tx1"/>
        </a:solidFill>
        <a:latin typeface="Arial" charset="0"/>
        <a:ea typeface="宋体" pitchFamily="2" charset="-122"/>
        <a:cs typeface="+mn-cs"/>
      </a:defRPr>
    </a:lvl4pPr>
    <a:lvl5pPr marL="1828800" algn="ctr"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66FF"/>
    <a:srgbClr val="CC0066"/>
    <a:srgbClr val="009900"/>
    <a:srgbClr val="5F5F5F"/>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79" autoAdjust="0"/>
    <p:restoredTop sz="75844" autoAdjust="0"/>
  </p:normalViewPr>
  <p:slideViewPr>
    <p:cSldViewPr>
      <p:cViewPr varScale="1">
        <p:scale>
          <a:sx n="75" d="100"/>
          <a:sy n="75" d="100"/>
        </p:scale>
        <p:origin x="1180" y="47"/>
      </p:cViewPr>
      <p:guideLst>
        <p:guide orient="horz" pos="2160"/>
        <p:guide pos="2880"/>
      </p:guideLst>
    </p:cSldViewPr>
  </p:slideViewPr>
  <p:outlineViewPr>
    <p:cViewPr>
      <p:scale>
        <a:sx n="33" d="100"/>
        <a:sy n="33" d="100"/>
      </p:scale>
      <p:origin x="0" y="106302"/>
    </p:cViewPr>
    <p:sldLst>
      <p:sld r:id="rId1" collapse="1"/>
    </p:sldLst>
  </p:outlineViewPr>
  <p:notesTextViewPr>
    <p:cViewPr>
      <p:scale>
        <a:sx n="100" d="100"/>
        <a:sy n="100" d="100"/>
      </p:scale>
      <p:origin x="0" y="0"/>
    </p:cViewPr>
  </p:notesTextViewPr>
  <p:sorterViewPr>
    <p:cViewPr>
      <p:scale>
        <a:sx n="92" d="100"/>
        <a:sy n="92" d="100"/>
      </p:scale>
      <p:origin x="0" y="1700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4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D6D15368-52A7-47A9-B3BC-661AB952AB20}"/>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atin typeface="Times New Roman" pitchFamily="18" charset="0"/>
                <a:ea typeface="宋体" pitchFamily="2" charset="-122"/>
                <a:cs typeface="Arial Unicode MS" pitchFamily="34" charset="-122"/>
              </a:defRPr>
            </a:lvl1pPr>
          </a:lstStyle>
          <a:p>
            <a:pPr>
              <a:defRPr/>
            </a:pPr>
            <a:endParaRPr lang="zh-CN" altLang="en-US"/>
          </a:p>
        </p:txBody>
      </p:sp>
      <p:sp>
        <p:nvSpPr>
          <p:cNvPr id="20483" name="Rectangle 3">
            <a:extLst>
              <a:ext uri="{FF2B5EF4-FFF2-40B4-BE49-F238E27FC236}">
                <a16:creationId xmlns:a16="http://schemas.microsoft.com/office/drawing/2014/main" id="{84F64C30-4BD0-4845-A913-FDD5AC1A80AE}"/>
              </a:ext>
            </a:extLst>
          </p:cNvPr>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Times New Roman" pitchFamily="18" charset="0"/>
                <a:ea typeface="宋体" pitchFamily="2" charset="-122"/>
                <a:cs typeface="Arial Unicode MS" pitchFamily="34" charset="-122"/>
              </a:defRPr>
            </a:lvl1pPr>
          </a:lstStyle>
          <a:p>
            <a:pPr>
              <a:defRPr/>
            </a:pPr>
            <a:endParaRPr lang="en-US" altLang="zh-CN"/>
          </a:p>
        </p:txBody>
      </p:sp>
      <p:sp>
        <p:nvSpPr>
          <p:cNvPr id="20484" name="Rectangle 4">
            <a:extLst>
              <a:ext uri="{FF2B5EF4-FFF2-40B4-BE49-F238E27FC236}">
                <a16:creationId xmlns:a16="http://schemas.microsoft.com/office/drawing/2014/main" id="{99C81C0F-9D85-45E0-B02C-1A72BBC21E4B}"/>
              </a:ext>
            </a:extLst>
          </p:cNvPr>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atin typeface="Times New Roman" pitchFamily="18" charset="0"/>
                <a:ea typeface="宋体" pitchFamily="2" charset="-122"/>
                <a:cs typeface="Arial Unicode MS" pitchFamily="34" charset="-122"/>
              </a:defRPr>
            </a:lvl1pPr>
          </a:lstStyle>
          <a:p>
            <a:pPr>
              <a:defRPr/>
            </a:pPr>
            <a:endParaRPr lang="en-US" altLang="zh-CN"/>
          </a:p>
        </p:txBody>
      </p:sp>
      <p:sp>
        <p:nvSpPr>
          <p:cNvPr id="20485" name="Rectangle 5">
            <a:extLst>
              <a:ext uri="{FF2B5EF4-FFF2-40B4-BE49-F238E27FC236}">
                <a16:creationId xmlns:a16="http://schemas.microsoft.com/office/drawing/2014/main" id="{B4493DBE-1005-406D-970C-4C490F407709}"/>
              </a:ext>
            </a:extLst>
          </p:cNvPr>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atin typeface="Times New Roman" panose="02020603050405020304" pitchFamily="18" charset="0"/>
                <a:ea typeface="Arial Unicode MS" pitchFamily="34" charset="-122"/>
                <a:cs typeface="Arial Unicode MS" pitchFamily="34" charset="-122"/>
              </a:defRPr>
            </a:lvl1pPr>
          </a:lstStyle>
          <a:p>
            <a:pPr>
              <a:defRPr/>
            </a:pPr>
            <a:fld id="{F653D2B4-DDB2-4DC6-AFD8-ED10838BBE6F}"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87ADE054-950D-413E-9E59-0F17E0DD82EF}"/>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atin typeface="Times New Roman" pitchFamily="18" charset="0"/>
                <a:ea typeface="宋体" pitchFamily="2" charset="-122"/>
                <a:cs typeface="Arial Unicode MS" pitchFamily="34" charset="-122"/>
              </a:defRPr>
            </a:lvl1pPr>
          </a:lstStyle>
          <a:p>
            <a:pPr>
              <a:defRPr/>
            </a:pPr>
            <a:endParaRPr lang="zh-CN" altLang="en-US"/>
          </a:p>
        </p:txBody>
      </p:sp>
      <p:sp>
        <p:nvSpPr>
          <p:cNvPr id="18435" name="Rectangle 3">
            <a:extLst>
              <a:ext uri="{FF2B5EF4-FFF2-40B4-BE49-F238E27FC236}">
                <a16:creationId xmlns:a16="http://schemas.microsoft.com/office/drawing/2014/main" id="{46641557-9B95-4ED3-9868-9687F866124B}"/>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Times New Roman" pitchFamily="18" charset="0"/>
                <a:ea typeface="宋体" pitchFamily="2" charset="-122"/>
                <a:cs typeface="Arial Unicode MS" pitchFamily="34" charset="-122"/>
              </a:defRPr>
            </a:lvl1pPr>
          </a:lstStyle>
          <a:p>
            <a:pPr>
              <a:defRPr/>
            </a:pPr>
            <a:endParaRPr lang="en-US" altLang="zh-CN"/>
          </a:p>
        </p:txBody>
      </p:sp>
      <p:sp>
        <p:nvSpPr>
          <p:cNvPr id="6148" name="Rectangle 4">
            <a:extLst>
              <a:ext uri="{FF2B5EF4-FFF2-40B4-BE49-F238E27FC236}">
                <a16:creationId xmlns:a16="http://schemas.microsoft.com/office/drawing/2014/main" id="{B7985523-09F8-453E-854C-3FA4140EFCC0}"/>
              </a:ext>
            </a:extLst>
          </p:cNvPr>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5">
            <a:extLst>
              <a:ext uri="{FF2B5EF4-FFF2-40B4-BE49-F238E27FC236}">
                <a16:creationId xmlns:a16="http://schemas.microsoft.com/office/drawing/2014/main" id="{EEE0CF04-9379-4D97-835F-F6E71675CE68}"/>
              </a:ext>
            </a:extLst>
          </p:cNvPr>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8438" name="Rectangle 6">
            <a:extLst>
              <a:ext uri="{FF2B5EF4-FFF2-40B4-BE49-F238E27FC236}">
                <a16:creationId xmlns:a16="http://schemas.microsoft.com/office/drawing/2014/main" id="{275EC203-4828-417E-BFD2-992FC4BF9822}"/>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atin typeface="Times New Roman" pitchFamily="18" charset="0"/>
                <a:ea typeface="宋体" pitchFamily="2" charset="-122"/>
                <a:cs typeface="Arial Unicode MS" pitchFamily="34" charset="-122"/>
              </a:defRPr>
            </a:lvl1pPr>
          </a:lstStyle>
          <a:p>
            <a:pPr>
              <a:defRPr/>
            </a:pPr>
            <a:endParaRPr lang="en-US" altLang="zh-CN"/>
          </a:p>
        </p:txBody>
      </p:sp>
      <p:sp>
        <p:nvSpPr>
          <p:cNvPr id="18439" name="Rectangle 7">
            <a:extLst>
              <a:ext uri="{FF2B5EF4-FFF2-40B4-BE49-F238E27FC236}">
                <a16:creationId xmlns:a16="http://schemas.microsoft.com/office/drawing/2014/main" id="{8CA9DB03-17CA-4989-9C16-C392B213612F}"/>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atin typeface="Times New Roman" panose="02020603050405020304" pitchFamily="18" charset="0"/>
                <a:ea typeface="Arial Unicode MS" pitchFamily="34" charset="-122"/>
                <a:cs typeface="Arial Unicode MS" pitchFamily="34" charset="-122"/>
              </a:defRPr>
            </a:lvl1pPr>
          </a:lstStyle>
          <a:p>
            <a:pPr>
              <a:defRPr/>
            </a:pPr>
            <a:fld id="{066D3DDF-89EE-486C-8224-5D1D64F76C80}"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www.cnblogs.com/ttltry-air/archive/2012/07/31/2617137.html"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DD7CCCB9-B029-1C47-A56F-4286482A4A87}"/>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23F334A-39A8-1B40-8F5D-36A222800760}" type="slidenum">
              <a:rPr lang="en-US" altLang="zh-CN" smtClean="0"/>
              <a:pPr>
                <a:spcBef>
                  <a:spcPct val="0"/>
                </a:spcBef>
              </a:pPr>
              <a:t>1</a:t>
            </a:fld>
            <a:endParaRPr lang="en-US" altLang="zh-CN"/>
          </a:p>
        </p:txBody>
      </p:sp>
      <p:sp>
        <p:nvSpPr>
          <p:cNvPr id="5123" name="Rectangle 2">
            <a:extLst>
              <a:ext uri="{FF2B5EF4-FFF2-40B4-BE49-F238E27FC236}">
                <a16:creationId xmlns:a16="http://schemas.microsoft.com/office/drawing/2014/main" id="{9DBE94E4-61D2-BC41-9EE4-2225ACB093F8}"/>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12EA3183-6DF7-E64F-9573-084BAFAB20EB}"/>
              </a:ext>
            </a:extLst>
          </p:cNvPr>
          <p:cNvSpPr>
            <a:spLocks noGrp="1" noChangeArrowheads="1"/>
          </p:cNvSpPr>
          <p:nvPr>
            <p:ph type="body" idx="1"/>
          </p:nvPr>
        </p:nvSpPr>
        <p:spPr>
          <a:noFill/>
        </p:spPr>
        <p:txBody>
          <a:bodyPr/>
          <a:lstStyle/>
          <a:p>
            <a:pPr eaLnBrk="1" hangingPunct="1"/>
            <a:endParaRPr lang="zh-CN" altLang="zh-CN" dirty="0">
              <a:latin typeface="Arial" panose="020B0604020202020204" pitchFamily="34" charset="0"/>
            </a:endParaRPr>
          </a:p>
        </p:txBody>
      </p:sp>
    </p:spTree>
    <p:extLst>
      <p:ext uri="{BB962C8B-B14F-4D97-AF65-F5344CB8AC3E}">
        <p14:creationId xmlns:p14="http://schemas.microsoft.com/office/powerpoint/2010/main" val="3079929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66D3DDF-89EE-486C-8224-5D1D64F76C80}" type="slidenum">
              <a:rPr lang="zh-CN" altLang="en-US" smtClean="0"/>
              <a:pPr>
                <a:defRPr/>
              </a:pPr>
              <a:t>14</a:t>
            </a:fld>
            <a:endParaRPr lang="en-US" altLang="zh-CN"/>
          </a:p>
        </p:txBody>
      </p:sp>
    </p:spTree>
    <p:extLst>
      <p:ext uri="{BB962C8B-B14F-4D97-AF65-F5344CB8AC3E}">
        <p14:creationId xmlns:p14="http://schemas.microsoft.com/office/powerpoint/2010/main" val="1591844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a:extLst>
              <a:ext uri="{FF2B5EF4-FFF2-40B4-BE49-F238E27FC236}">
                <a16:creationId xmlns:a16="http://schemas.microsoft.com/office/drawing/2014/main" id="{C0B06C25-DE68-4B70-A13A-1801956EFC5F}"/>
              </a:ext>
            </a:extLst>
          </p:cNvPr>
          <p:cNvSpPr>
            <a:spLocks noGrp="1" noRot="1" noChangeAspect="1" noChangeArrowheads="1" noTextEdit="1"/>
          </p:cNvSpPr>
          <p:nvPr>
            <p:ph type="sldImg"/>
          </p:nvPr>
        </p:nvSpPr>
        <p:spPr>
          <a:xfrm>
            <a:off x="992188" y="768350"/>
            <a:ext cx="5114925" cy="3836988"/>
          </a:xfrm>
          <a:ln/>
        </p:spPr>
      </p:sp>
      <p:sp>
        <p:nvSpPr>
          <p:cNvPr id="79875" name="备注占位符 2">
            <a:extLst>
              <a:ext uri="{FF2B5EF4-FFF2-40B4-BE49-F238E27FC236}">
                <a16:creationId xmlns:a16="http://schemas.microsoft.com/office/drawing/2014/main" id="{B2E8E1A1-21D5-48CA-8815-C33BC46727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a:p>
            <a:pPr eaLnBrk="1" hangingPunct="1"/>
            <a:endParaRPr lang="zh-CN" altLang="en-US" dirty="0"/>
          </a:p>
        </p:txBody>
      </p:sp>
      <p:sp>
        <p:nvSpPr>
          <p:cNvPr id="79876" name="灯片编号占位符 3">
            <a:extLst>
              <a:ext uri="{FF2B5EF4-FFF2-40B4-BE49-F238E27FC236}">
                <a16:creationId xmlns:a16="http://schemas.microsoft.com/office/drawing/2014/main" id="{C41D62BE-F565-4A73-B038-35FD00660B5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F3C528F0-723C-4F14-91AA-68C05C0142B0}" type="slidenum">
              <a:rPr lang="en-US" altLang="zh-CN" sz="1300" smtClean="0">
                <a:latin typeface="Arial" panose="020B0604020202020204" pitchFamily="34" charset="0"/>
                <a:ea typeface="Arial Unicode MS"/>
                <a:cs typeface="Arial Unicode MS"/>
              </a:rPr>
              <a:pPr eaLnBrk="1" hangingPunct="1">
                <a:spcBef>
                  <a:spcPct val="0"/>
                </a:spcBef>
              </a:pPr>
              <a:t>15</a:t>
            </a:fld>
            <a:endParaRPr lang="en-US" altLang="zh-CN" sz="1300">
              <a:latin typeface="Arial" panose="020B0604020202020204" pitchFamily="34" charset="0"/>
              <a:ea typeface="Arial Unicode MS"/>
              <a:cs typeface="Arial Unicode MS"/>
            </a:endParaRPr>
          </a:p>
        </p:txBody>
      </p:sp>
    </p:spTree>
    <p:extLst>
      <p:ext uri="{BB962C8B-B14F-4D97-AF65-F5344CB8AC3E}">
        <p14:creationId xmlns:p14="http://schemas.microsoft.com/office/powerpoint/2010/main" val="1996799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B7D8511D-D14A-4846-9567-BFBEFA58CE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400">
                <a:solidFill>
                  <a:schemeClr val="tx1"/>
                </a:solidFill>
                <a:latin typeface="Verdana" panose="020B0604030504040204" pitchFamily="34" charset="0"/>
                <a:ea typeface="Arial Unicode MS"/>
                <a:cs typeface="Arial Unicode MS"/>
              </a:defRPr>
            </a:lvl1pPr>
            <a:lvl2pPr marL="742950" indent="-285750" defTabSz="990600">
              <a:defRPr sz="1400">
                <a:solidFill>
                  <a:schemeClr val="tx1"/>
                </a:solidFill>
                <a:latin typeface="Verdana" panose="020B0604030504040204" pitchFamily="34" charset="0"/>
                <a:ea typeface="Arial Unicode MS"/>
                <a:cs typeface="Arial Unicode MS"/>
              </a:defRPr>
            </a:lvl2pPr>
            <a:lvl3pPr marL="1143000" indent="-228600" defTabSz="990600">
              <a:defRPr sz="1400">
                <a:solidFill>
                  <a:schemeClr val="tx1"/>
                </a:solidFill>
                <a:latin typeface="Verdana" panose="020B0604030504040204" pitchFamily="34" charset="0"/>
                <a:ea typeface="Arial Unicode MS"/>
                <a:cs typeface="Arial Unicode MS"/>
              </a:defRPr>
            </a:lvl3pPr>
            <a:lvl4pPr marL="1600200" indent="-228600" defTabSz="990600">
              <a:defRPr sz="1400">
                <a:solidFill>
                  <a:schemeClr val="tx1"/>
                </a:solidFill>
                <a:latin typeface="Verdana" panose="020B0604030504040204" pitchFamily="34" charset="0"/>
                <a:ea typeface="Arial Unicode MS"/>
                <a:cs typeface="Arial Unicode MS"/>
              </a:defRPr>
            </a:lvl4pPr>
            <a:lvl5pPr marL="2057400" indent="-228600" defTabSz="990600">
              <a:defRPr sz="1400">
                <a:solidFill>
                  <a:schemeClr val="tx1"/>
                </a:solidFill>
                <a:latin typeface="Verdana" panose="020B0604030504040204" pitchFamily="34" charset="0"/>
                <a:ea typeface="Arial Unicode MS"/>
                <a:cs typeface="Arial Unicode MS"/>
              </a:defRPr>
            </a:lvl5pPr>
            <a:lvl6pPr marL="25146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6pPr>
            <a:lvl7pPr marL="29718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7pPr>
            <a:lvl8pPr marL="34290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8pPr>
            <a:lvl9pPr marL="38862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9pPr>
          </a:lstStyle>
          <a:p>
            <a:fld id="{669B721C-E865-4C3B-B8D2-C783F94964BD}" type="slidenum">
              <a:rPr lang="zh-CN" altLang="en-US" sz="1300" smtClean="0">
                <a:latin typeface="Times New Roman" panose="02020603050405020304" pitchFamily="18" charset="0"/>
              </a:rPr>
              <a:pPr/>
              <a:t>17</a:t>
            </a:fld>
            <a:endParaRPr lang="en-US" altLang="zh-CN" sz="1300">
              <a:latin typeface="Times New Roman" panose="02020603050405020304" pitchFamily="18" charset="0"/>
            </a:endParaRPr>
          </a:p>
        </p:txBody>
      </p:sp>
      <p:sp>
        <p:nvSpPr>
          <p:cNvPr id="83971" name="Rectangle 2">
            <a:extLst>
              <a:ext uri="{FF2B5EF4-FFF2-40B4-BE49-F238E27FC236}">
                <a16:creationId xmlns:a16="http://schemas.microsoft.com/office/drawing/2014/main" id="{F19F5B8A-1802-4D20-A8D6-408630DBB60B}"/>
              </a:ext>
            </a:extLst>
          </p:cNvPr>
          <p:cNvSpPr>
            <a:spLocks noGrp="1" noRot="1" noChangeAspect="1" noChangeArrowheads="1" noTextEdit="1"/>
          </p:cNvSpPr>
          <p:nvPr>
            <p:ph type="sldImg"/>
          </p:nvPr>
        </p:nvSpPr>
        <p:spPr>
          <a:xfrm>
            <a:off x="992188" y="768350"/>
            <a:ext cx="5114925" cy="3836988"/>
          </a:xfrm>
          <a:ln/>
        </p:spPr>
      </p:sp>
      <p:sp>
        <p:nvSpPr>
          <p:cNvPr id="83972" name="Rectangle 3">
            <a:extLst>
              <a:ext uri="{FF2B5EF4-FFF2-40B4-BE49-F238E27FC236}">
                <a16:creationId xmlns:a16="http://schemas.microsoft.com/office/drawing/2014/main" id="{27767C36-AE36-4EF6-87FC-1C29A9F3DD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4200770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9733A6F9-6BFE-2044-ADFF-A67152ECDAC3}"/>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3AEA3D9-940B-9E42-9354-F2B3C764CE7E}" type="slidenum">
              <a:rPr lang="en-US" altLang="zh-CN" smtClean="0"/>
              <a:pPr>
                <a:spcBef>
                  <a:spcPct val="0"/>
                </a:spcBef>
              </a:pPr>
              <a:t>18</a:t>
            </a:fld>
            <a:endParaRPr lang="en-US" altLang="zh-CN"/>
          </a:p>
        </p:txBody>
      </p:sp>
      <p:sp>
        <p:nvSpPr>
          <p:cNvPr id="23555" name="Rectangle 2">
            <a:extLst>
              <a:ext uri="{FF2B5EF4-FFF2-40B4-BE49-F238E27FC236}">
                <a16:creationId xmlns:a16="http://schemas.microsoft.com/office/drawing/2014/main" id="{5A8A87BD-549B-6344-82A3-268D07C4CDD5}"/>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459C2D52-897C-7B46-981C-3AA46B0A80D3}"/>
              </a:ext>
            </a:extLst>
          </p:cNvPr>
          <p:cNvSpPr>
            <a:spLocks noGrp="1" noChangeArrowheads="1"/>
          </p:cNvSpPr>
          <p:nvPr>
            <p:ph type="body" idx="1"/>
          </p:nvPr>
        </p:nvSpPr>
        <p:spPr>
          <a:noFill/>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054909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4D633D68-EF7D-48EA-B7A2-877A8FD6AD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400">
                <a:solidFill>
                  <a:schemeClr val="tx1"/>
                </a:solidFill>
                <a:latin typeface="Verdana" panose="020B0604030504040204" pitchFamily="34" charset="0"/>
                <a:ea typeface="Arial Unicode MS"/>
                <a:cs typeface="Arial Unicode MS"/>
              </a:defRPr>
            </a:lvl1pPr>
            <a:lvl2pPr marL="742950" indent="-285750" defTabSz="990600">
              <a:defRPr sz="1400">
                <a:solidFill>
                  <a:schemeClr val="tx1"/>
                </a:solidFill>
                <a:latin typeface="Verdana" panose="020B0604030504040204" pitchFamily="34" charset="0"/>
                <a:ea typeface="Arial Unicode MS"/>
                <a:cs typeface="Arial Unicode MS"/>
              </a:defRPr>
            </a:lvl2pPr>
            <a:lvl3pPr marL="1143000" indent="-228600" defTabSz="990600">
              <a:defRPr sz="1400">
                <a:solidFill>
                  <a:schemeClr val="tx1"/>
                </a:solidFill>
                <a:latin typeface="Verdana" panose="020B0604030504040204" pitchFamily="34" charset="0"/>
                <a:ea typeface="Arial Unicode MS"/>
                <a:cs typeface="Arial Unicode MS"/>
              </a:defRPr>
            </a:lvl3pPr>
            <a:lvl4pPr marL="1600200" indent="-228600" defTabSz="990600">
              <a:defRPr sz="1400">
                <a:solidFill>
                  <a:schemeClr val="tx1"/>
                </a:solidFill>
                <a:latin typeface="Verdana" panose="020B0604030504040204" pitchFamily="34" charset="0"/>
                <a:ea typeface="Arial Unicode MS"/>
                <a:cs typeface="Arial Unicode MS"/>
              </a:defRPr>
            </a:lvl4pPr>
            <a:lvl5pPr marL="2057400" indent="-228600" defTabSz="990600">
              <a:defRPr sz="1400">
                <a:solidFill>
                  <a:schemeClr val="tx1"/>
                </a:solidFill>
                <a:latin typeface="Verdana" panose="020B0604030504040204" pitchFamily="34" charset="0"/>
                <a:ea typeface="Arial Unicode MS"/>
                <a:cs typeface="Arial Unicode MS"/>
              </a:defRPr>
            </a:lvl5pPr>
            <a:lvl6pPr marL="25146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6pPr>
            <a:lvl7pPr marL="29718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7pPr>
            <a:lvl8pPr marL="34290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8pPr>
            <a:lvl9pPr marL="38862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9pPr>
          </a:lstStyle>
          <a:p>
            <a:fld id="{6C624BD5-BF29-4AA6-810C-6F0B23554456}" type="slidenum">
              <a:rPr lang="zh-CN" altLang="en-US" sz="1300" smtClean="0">
                <a:latin typeface="Times New Roman" panose="02020603050405020304" pitchFamily="18" charset="0"/>
              </a:rPr>
              <a:pPr/>
              <a:t>19</a:t>
            </a:fld>
            <a:endParaRPr lang="en-US" altLang="zh-CN" sz="1300">
              <a:latin typeface="Times New Roman" panose="02020603050405020304" pitchFamily="18" charset="0"/>
            </a:endParaRPr>
          </a:p>
        </p:txBody>
      </p:sp>
      <p:sp>
        <p:nvSpPr>
          <p:cNvPr id="86019" name="Rectangle 2">
            <a:extLst>
              <a:ext uri="{FF2B5EF4-FFF2-40B4-BE49-F238E27FC236}">
                <a16:creationId xmlns:a16="http://schemas.microsoft.com/office/drawing/2014/main" id="{CC29186D-4E90-498A-9AE3-D9735EF74921}"/>
              </a:ext>
            </a:extLst>
          </p:cNvPr>
          <p:cNvSpPr>
            <a:spLocks noGrp="1" noRot="1" noChangeAspect="1" noChangeArrowheads="1" noTextEdit="1"/>
          </p:cNvSpPr>
          <p:nvPr>
            <p:ph type="sldImg"/>
          </p:nvPr>
        </p:nvSpPr>
        <p:spPr>
          <a:xfrm>
            <a:off x="992188" y="768350"/>
            <a:ext cx="5114925" cy="3836988"/>
          </a:xfrm>
          <a:ln/>
        </p:spPr>
      </p:sp>
      <p:sp>
        <p:nvSpPr>
          <p:cNvPr id="86020" name="Rectangle 3">
            <a:extLst>
              <a:ext uri="{FF2B5EF4-FFF2-40B4-BE49-F238E27FC236}">
                <a16:creationId xmlns:a16="http://schemas.microsoft.com/office/drawing/2014/main" id="{C50FA680-065F-4A30-B2E3-FF0C3C1A72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0204312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867E7662-691F-4D25-8D68-D4752454C9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400">
                <a:solidFill>
                  <a:schemeClr val="tx1"/>
                </a:solidFill>
                <a:latin typeface="Verdana" panose="020B0604030504040204" pitchFamily="34" charset="0"/>
                <a:ea typeface="Arial Unicode MS"/>
                <a:cs typeface="Arial Unicode MS"/>
              </a:defRPr>
            </a:lvl1pPr>
            <a:lvl2pPr marL="742950" indent="-285750" defTabSz="990600">
              <a:defRPr sz="1400">
                <a:solidFill>
                  <a:schemeClr val="tx1"/>
                </a:solidFill>
                <a:latin typeface="Verdana" panose="020B0604030504040204" pitchFamily="34" charset="0"/>
                <a:ea typeface="Arial Unicode MS"/>
                <a:cs typeface="Arial Unicode MS"/>
              </a:defRPr>
            </a:lvl2pPr>
            <a:lvl3pPr marL="1143000" indent="-228600" defTabSz="990600">
              <a:defRPr sz="1400">
                <a:solidFill>
                  <a:schemeClr val="tx1"/>
                </a:solidFill>
                <a:latin typeface="Verdana" panose="020B0604030504040204" pitchFamily="34" charset="0"/>
                <a:ea typeface="Arial Unicode MS"/>
                <a:cs typeface="Arial Unicode MS"/>
              </a:defRPr>
            </a:lvl3pPr>
            <a:lvl4pPr marL="1600200" indent="-228600" defTabSz="990600">
              <a:defRPr sz="1400">
                <a:solidFill>
                  <a:schemeClr val="tx1"/>
                </a:solidFill>
                <a:latin typeface="Verdana" panose="020B0604030504040204" pitchFamily="34" charset="0"/>
                <a:ea typeface="Arial Unicode MS"/>
                <a:cs typeface="Arial Unicode MS"/>
              </a:defRPr>
            </a:lvl4pPr>
            <a:lvl5pPr marL="2057400" indent="-228600" defTabSz="990600">
              <a:defRPr sz="1400">
                <a:solidFill>
                  <a:schemeClr val="tx1"/>
                </a:solidFill>
                <a:latin typeface="Verdana" panose="020B0604030504040204" pitchFamily="34" charset="0"/>
                <a:ea typeface="Arial Unicode MS"/>
                <a:cs typeface="Arial Unicode MS"/>
              </a:defRPr>
            </a:lvl5pPr>
            <a:lvl6pPr marL="25146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6pPr>
            <a:lvl7pPr marL="29718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7pPr>
            <a:lvl8pPr marL="34290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8pPr>
            <a:lvl9pPr marL="38862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9pPr>
          </a:lstStyle>
          <a:p>
            <a:fld id="{53BE0EA9-C5FB-413B-AB53-74B1504A3556}" type="slidenum">
              <a:rPr lang="zh-CN" altLang="en-US" sz="1300" smtClean="0">
                <a:latin typeface="Times New Roman" panose="02020603050405020304" pitchFamily="18" charset="0"/>
              </a:rPr>
              <a:pPr/>
              <a:t>20</a:t>
            </a:fld>
            <a:endParaRPr lang="en-US" altLang="zh-CN" sz="1300">
              <a:latin typeface="Times New Roman" panose="02020603050405020304" pitchFamily="18" charset="0"/>
            </a:endParaRPr>
          </a:p>
        </p:txBody>
      </p:sp>
      <p:sp>
        <p:nvSpPr>
          <p:cNvPr id="88067" name="Rectangle 2">
            <a:extLst>
              <a:ext uri="{FF2B5EF4-FFF2-40B4-BE49-F238E27FC236}">
                <a16:creationId xmlns:a16="http://schemas.microsoft.com/office/drawing/2014/main" id="{F770C31D-70B5-441A-8DFA-49AA1110E738}"/>
              </a:ext>
            </a:extLst>
          </p:cNvPr>
          <p:cNvSpPr>
            <a:spLocks noGrp="1" noRot="1" noChangeAspect="1" noChangeArrowheads="1" noTextEdit="1"/>
          </p:cNvSpPr>
          <p:nvPr>
            <p:ph type="sldImg"/>
          </p:nvPr>
        </p:nvSpPr>
        <p:spPr>
          <a:xfrm>
            <a:off x="992188" y="768350"/>
            <a:ext cx="5114925" cy="3836988"/>
          </a:xfrm>
          <a:ln/>
        </p:spPr>
      </p:sp>
      <p:sp>
        <p:nvSpPr>
          <p:cNvPr id="88068" name="Rectangle 3">
            <a:extLst>
              <a:ext uri="{FF2B5EF4-FFF2-40B4-BE49-F238E27FC236}">
                <a16:creationId xmlns:a16="http://schemas.microsoft.com/office/drawing/2014/main" id="{6C38C694-8D80-4C95-891A-BBBEE306C1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3805518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08DA5FE2-FA66-4769-974C-723259A8823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400">
                <a:solidFill>
                  <a:schemeClr val="tx1"/>
                </a:solidFill>
                <a:latin typeface="Verdana" panose="020B0604030504040204" pitchFamily="34" charset="0"/>
                <a:ea typeface="Arial Unicode MS"/>
                <a:cs typeface="Arial Unicode MS"/>
              </a:defRPr>
            </a:lvl1pPr>
            <a:lvl2pPr marL="742950" indent="-285750" defTabSz="990600">
              <a:defRPr sz="1400">
                <a:solidFill>
                  <a:schemeClr val="tx1"/>
                </a:solidFill>
                <a:latin typeface="Verdana" panose="020B0604030504040204" pitchFamily="34" charset="0"/>
                <a:ea typeface="Arial Unicode MS"/>
                <a:cs typeface="Arial Unicode MS"/>
              </a:defRPr>
            </a:lvl2pPr>
            <a:lvl3pPr marL="1143000" indent="-228600" defTabSz="990600">
              <a:defRPr sz="1400">
                <a:solidFill>
                  <a:schemeClr val="tx1"/>
                </a:solidFill>
                <a:latin typeface="Verdana" panose="020B0604030504040204" pitchFamily="34" charset="0"/>
                <a:ea typeface="Arial Unicode MS"/>
                <a:cs typeface="Arial Unicode MS"/>
              </a:defRPr>
            </a:lvl3pPr>
            <a:lvl4pPr marL="1600200" indent="-228600" defTabSz="990600">
              <a:defRPr sz="1400">
                <a:solidFill>
                  <a:schemeClr val="tx1"/>
                </a:solidFill>
                <a:latin typeface="Verdana" panose="020B0604030504040204" pitchFamily="34" charset="0"/>
                <a:ea typeface="Arial Unicode MS"/>
                <a:cs typeface="Arial Unicode MS"/>
              </a:defRPr>
            </a:lvl4pPr>
            <a:lvl5pPr marL="2057400" indent="-228600" defTabSz="990600">
              <a:defRPr sz="1400">
                <a:solidFill>
                  <a:schemeClr val="tx1"/>
                </a:solidFill>
                <a:latin typeface="Verdana" panose="020B0604030504040204" pitchFamily="34" charset="0"/>
                <a:ea typeface="Arial Unicode MS"/>
                <a:cs typeface="Arial Unicode MS"/>
              </a:defRPr>
            </a:lvl5pPr>
            <a:lvl6pPr marL="25146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6pPr>
            <a:lvl7pPr marL="29718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7pPr>
            <a:lvl8pPr marL="34290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8pPr>
            <a:lvl9pPr marL="38862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9pPr>
          </a:lstStyle>
          <a:p>
            <a:fld id="{0236B190-DBC3-4187-8FB0-340E77DD32CA}" type="slidenum">
              <a:rPr lang="zh-CN" altLang="en-US" sz="1300" smtClean="0">
                <a:latin typeface="Times New Roman" panose="02020603050405020304" pitchFamily="18" charset="0"/>
              </a:rPr>
              <a:pPr/>
              <a:t>22</a:t>
            </a:fld>
            <a:endParaRPr lang="en-US" altLang="zh-CN" sz="1300">
              <a:latin typeface="Times New Roman" panose="02020603050405020304" pitchFamily="18" charset="0"/>
            </a:endParaRPr>
          </a:p>
        </p:txBody>
      </p:sp>
      <p:sp>
        <p:nvSpPr>
          <p:cNvPr id="92163" name="Rectangle 2">
            <a:extLst>
              <a:ext uri="{FF2B5EF4-FFF2-40B4-BE49-F238E27FC236}">
                <a16:creationId xmlns:a16="http://schemas.microsoft.com/office/drawing/2014/main" id="{715A3D6B-CC26-4714-95F5-BA9F3D084EEC}"/>
              </a:ext>
            </a:extLst>
          </p:cNvPr>
          <p:cNvSpPr>
            <a:spLocks noGrp="1" noRot="1" noChangeAspect="1" noChangeArrowheads="1" noTextEdit="1"/>
          </p:cNvSpPr>
          <p:nvPr>
            <p:ph type="sldImg"/>
          </p:nvPr>
        </p:nvSpPr>
        <p:spPr>
          <a:xfrm>
            <a:off x="992188" y="768350"/>
            <a:ext cx="5114925" cy="3836988"/>
          </a:xfrm>
          <a:ln/>
        </p:spPr>
      </p:sp>
      <p:sp>
        <p:nvSpPr>
          <p:cNvPr id="92164" name="Rectangle 3">
            <a:extLst>
              <a:ext uri="{FF2B5EF4-FFF2-40B4-BE49-F238E27FC236}">
                <a16:creationId xmlns:a16="http://schemas.microsoft.com/office/drawing/2014/main" id="{04FEBB96-0EDE-46D4-B22B-7879BCD43B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129738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C2B6D709-A793-4B26-9FD8-835E17332D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400">
                <a:solidFill>
                  <a:schemeClr val="tx1"/>
                </a:solidFill>
                <a:latin typeface="Verdana" panose="020B0604030504040204" pitchFamily="34" charset="0"/>
                <a:ea typeface="Arial Unicode MS"/>
                <a:cs typeface="Arial Unicode MS"/>
              </a:defRPr>
            </a:lvl1pPr>
            <a:lvl2pPr marL="742950" indent="-285750" defTabSz="990600">
              <a:defRPr sz="1400">
                <a:solidFill>
                  <a:schemeClr val="tx1"/>
                </a:solidFill>
                <a:latin typeface="Verdana" panose="020B0604030504040204" pitchFamily="34" charset="0"/>
                <a:ea typeface="Arial Unicode MS"/>
                <a:cs typeface="Arial Unicode MS"/>
              </a:defRPr>
            </a:lvl2pPr>
            <a:lvl3pPr marL="1143000" indent="-228600" defTabSz="990600">
              <a:defRPr sz="1400">
                <a:solidFill>
                  <a:schemeClr val="tx1"/>
                </a:solidFill>
                <a:latin typeface="Verdana" panose="020B0604030504040204" pitchFamily="34" charset="0"/>
                <a:ea typeface="Arial Unicode MS"/>
                <a:cs typeface="Arial Unicode MS"/>
              </a:defRPr>
            </a:lvl3pPr>
            <a:lvl4pPr marL="1600200" indent="-228600" defTabSz="990600">
              <a:defRPr sz="1400">
                <a:solidFill>
                  <a:schemeClr val="tx1"/>
                </a:solidFill>
                <a:latin typeface="Verdana" panose="020B0604030504040204" pitchFamily="34" charset="0"/>
                <a:ea typeface="Arial Unicode MS"/>
                <a:cs typeface="Arial Unicode MS"/>
              </a:defRPr>
            </a:lvl4pPr>
            <a:lvl5pPr marL="2057400" indent="-228600" defTabSz="990600">
              <a:defRPr sz="1400">
                <a:solidFill>
                  <a:schemeClr val="tx1"/>
                </a:solidFill>
                <a:latin typeface="Verdana" panose="020B0604030504040204" pitchFamily="34" charset="0"/>
                <a:ea typeface="Arial Unicode MS"/>
                <a:cs typeface="Arial Unicode MS"/>
              </a:defRPr>
            </a:lvl5pPr>
            <a:lvl6pPr marL="25146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6pPr>
            <a:lvl7pPr marL="29718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7pPr>
            <a:lvl8pPr marL="34290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8pPr>
            <a:lvl9pPr marL="38862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9pPr>
          </a:lstStyle>
          <a:p>
            <a:fld id="{80AF0981-24DA-4D27-88E9-674C8B1E4FC3}" type="slidenum">
              <a:rPr lang="zh-CN" altLang="en-US" sz="1300" smtClean="0">
                <a:latin typeface="Times New Roman" panose="02020603050405020304" pitchFamily="18" charset="0"/>
              </a:rPr>
              <a:pPr/>
              <a:t>23</a:t>
            </a:fld>
            <a:endParaRPr lang="en-US" altLang="zh-CN" sz="1300">
              <a:latin typeface="Times New Roman" panose="02020603050405020304" pitchFamily="18" charset="0"/>
            </a:endParaRPr>
          </a:p>
        </p:txBody>
      </p:sp>
      <p:sp>
        <p:nvSpPr>
          <p:cNvPr id="94211" name="Rectangle 2">
            <a:extLst>
              <a:ext uri="{FF2B5EF4-FFF2-40B4-BE49-F238E27FC236}">
                <a16:creationId xmlns:a16="http://schemas.microsoft.com/office/drawing/2014/main" id="{D6E0FA8D-28D8-4CA3-9850-71E8F14B09D6}"/>
              </a:ext>
            </a:extLst>
          </p:cNvPr>
          <p:cNvSpPr>
            <a:spLocks noGrp="1" noRot="1" noChangeAspect="1" noChangeArrowheads="1" noTextEdit="1"/>
          </p:cNvSpPr>
          <p:nvPr>
            <p:ph type="sldImg"/>
          </p:nvPr>
        </p:nvSpPr>
        <p:spPr>
          <a:xfrm>
            <a:off x="992188" y="768350"/>
            <a:ext cx="5114925" cy="3836988"/>
          </a:xfrm>
          <a:ln/>
        </p:spPr>
      </p:sp>
      <p:sp>
        <p:nvSpPr>
          <p:cNvPr id="94212" name="Rectangle 3">
            <a:extLst>
              <a:ext uri="{FF2B5EF4-FFF2-40B4-BE49-F238E27FC236}">
                <a16:creationId xmlns:a16="http://schemas.microsoft.com/office/drawing/2014/main" id="{7B6C6325-ABEB-4108-908F-41B8E575281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4359649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4ACD9203-4CFE-4647-B71D-6F7174727C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400">
                <a:solidFill>
                  <a:schemeClr val="tx1"/>
                </a:solidFill>
                <a:latin typeface="Verdana" panose="020B0604030504040204" pitchFamily="34" charset="0"/>
                <a:ea typeface="Arial Unicode MS"/>
                <a:cs typeface="Arial Unicode MS"/>
              </a:defRPr>
            </a:lvl1pPr>
            <a:lvl2pPr marL="742950" indent="-285750" defTabSz="990600">
              <a:defRPr sz="1400">
                <a:solidFill>
                  <a:schemeClr val="tx1"/>
                </a:solidFill>
                <a:latin typeface="Verdana" panose="020B0604030504040204" pitchFamily="34" charset="0"/>
                <a:ea typeface="Arial Unicode MS"/>
                <a:cs typeface="Arial Unicode MS"/>
              </a:defRPr>
            </a:lvl2pPr>
            <a:lvl3pPr marL="1143000" indent="-228600" defTabSz="990600">
              <a:defRPr sz="1400">
                <a:solidFill>
                  <a:schemeClr val="tx1"/>
                </a:solidFill>
                <a:latin typeface="Verdana" panose="020B0604030504040204" pitchFamily="34" charset="0"/>
                <a:ea typeface="Arial Unicode MS"/>
                <a:cs typeface="Arial Unicode MS"/>
              </a:defRPr>
            </a:lvl3pPr>
            <a:lvl4pPr marL="1600200" indent="-228600" defTabSz="990600">
              <a:defRPr sz="1400">
                <a:solidFill>
                  <a:schemeClr val="tx1"/>
                </a:solidFill>
                <a:latin typeface="Verdana" panose="020B0604030504040204" pitchFamily="34" charset="0"/>
                <a:ea typeface="Arial Unicode MS"/>
                <a:cs typeface="Arial Unicode MS"/>
              </a:defRPr>
            </a:lvl4pPr>
            <a:lvl5pPr marL="2057400" indent="-228600" defTabSz="990600">
              <a:defRPr sz="1400">
                <a:solidFill>
                  <a:schemeClr val="tx1"/>
                </a:solidFill>
                <a:latin typeface="Verdana" panose="020B0604030504040204" pitchFamily="34" charset="0"/>
                <a:ea typeface="Arial Unicode MS"/>
                <a:cs typeface="Arial Unicode MS"/>
              </a:defRPr>
            </a:lvl5pPr>
            <a:lvl6pPr marL="25146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6pPr>
            <a:lvl7pPr marL="29718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7pPr>
            <a:lvl8pPr marL="34290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8pPr>
            <a:lvl9pPr marL="38862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9pPr>
          </a:lstStyle>
          <a:p>
            <a:fld id="{D4541E51-C9B1-4576-85DC-979F934566BF}" type="slidenum">
              <a:rPr lang="zh-CN" altLang="en-US" sz="1300" smtClean="0">
                <a:latin typeface="Times New Roman" panose="02020603050405020304" pitchFamily="18" charset="0"/>
              </a:rPr>
              <a:pPr/>
              <a:t>24</a:t>
            </a:fld>
            <a:endParaRPr lang="en-US" altLang="zh-CN" sz="1300">
              <a:latin typeface="Times New Roman" panose="02020603050405020304" pitchFamily="18" charset="0"/>
            </a:endParaRPr>
          </a:p>
        </p:txBody>
      </p:sp>
      <p:sp>
        <p:nvSpPr>
          <p:cNvPr id="96259" name="Rectangle 2">
            <a:extLst>
              <a:ext uri="{FF2B5EF4-FFF2-40B4-BE49-F238E27FC236}">
                <a16:creationId xmlns:a16="http://schemas.microsoft.com/office/drawing/2014/main" id="{80558DE1-DBD7-4D5D-BFBF-99D3CB1050CC}"/>
              </a:ext>
            </a:extLst>
          </p:cNvPr>
          <p:cNvSpPr>
            <a:spLocks noGrp="1" noRot="1" noChangeAspect="1" noChangeArrowheads="1" noTextEdit="1"/>
          </p:cNvSpPr>
          <p:nvPr>
            <p:ph type="sldImg"/>
          </p:nvPr>
        </p:nvSpPr>
        <p:spPr>
          <a:xfrm>
            <a:off x="992188" y="768350"/>
            <a:ext cx="5114925" cy="3836988"/>
          </a:xfrm>
          <a:ln/>
        </p:spPr>
      </p:sp>
      <p:sp>
        <p:nvSpPr>
          <p:cNvPr id="96260" name="Rectangle 3">
            <a:extLst>
              <a:ext uri="{FF2B5EF4-FFF2-40B4-BE49-F238E27FC236}">
                <a16:creationId xmlns:a16="http://schemas.microsoft.com/office/drawing/2014/main" id="{84EF6386-E5D7-47DD-ADBA-5E3EFD30CC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27334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3E1DB713-725C-46B3-B0F1-64ADD5A41B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400">
                <a:solidFill>
                  <a:schemeClr val="tx1"/>
                </a:solidFill>
                <a:latin typeface="Verdana" panose="020B0604030504040204" pitchFamily="34" charset="0"/>
                <a:ea typeface="Arial Unicode MS"/>
                <a:cs typeface="Arial Unicode MS"/>
              </a:defRPr>
            </a:lvl1pPr>
            <a:lvl2pPr marL="742950" indent="-285750" defTabSz="990600">
              <a:defRPr sz="1400">
                <a:solidFill>
                  <a:schemeClr val="tx1"/>
                </a:solidFill>
                <a:latin typeface="Verdana" panose="020B0604030504040204" pitchFamily="34" charset="0"/>
                <a:ea typeface="Arial Unicode MS"/>
                <a:cs typeface="Arial Unicode MS"/>
              </a:defRPr>
            </a:lvl2pPr>
            <a:lvl3pPr marL="1143000" indent="-228600" defTabSz="990600">
              <a:defRPr sz="1400">
                <a:solidFill>
                  <a:schemeClr val="tx1"/>
                </a:solidFill>
                <a:latin typeface="Verdana" panose="020B0604030504040204" pitchFamily="34" charset="0"/>
                <a:ea typeface="Arial Unicode MS"/>
                <a:cs typeface="Arial Unicode MS"/>
              </a:defRPr>
            </a:lvl3pPr>
            <a:lvl4pPr marL="1600200" indent="-228600" defTabSz="990600">
              <a:defRPr sz="1400">
                <a:solidFill>
                  <a:schemeClr val="tx1"/>
                </a:solidFill>
                <a:latin typeface="Verdana" panose="020B0604030504040204" pitchFamily="34" charset="0"/>
                <a:ea typeface="Arial Unicode MS"/>
                <a:cs typeface="Arial Unicode MS"/>
              </a:defRPr>
            </a:lvl4pPr>
            <a:lvl5pPr marL="2057400" indent="-228600" defTabSz="990600">
              <a:defRPr sz="1400">
                <a:solidFill>
                  <a:schemeClr val="tx1"/>
                </a:solidFill>
                <a:latin typeface="Verdana" panose="020B0604030504040204" pitchFamily="34" charset="0"/>
                <a:ea typeface="Arial Unicode MS"/>
                <a:cs typeface="Arial Unicode MS"/>
              </a:defRPr>
            </a:lvl5pPr>
            <a:lvl6pPr marL="25146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6pPr>
            <a:lvl7pPr marL="29718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7pPr>
            <a:lvl8pPr marL="34290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8pPr>
            <a:lvl9pPr marL="38862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9pPr>
          </a:lstStyle>
          <a:p>
            <a:fld id="{05DD359D-30CC-4DB5-AF79-90084D20E326}" type="slidenum">
              <a:rPr lang="zh-CN" altLang="en-US" sz="1300" smtClean="0">
                <a:latin typeface="Times New Roman" panose="02020603050405020304" pitchFamily="18" charset="0"/>
              </a:rPr>
              <a:pPr/>
              <a:t>25</a:t>
            </a:fld>
            <a:endParaRPr lang="en-US" altLang="zh-CN" sz="1300">
              <a:latin typeface="Times New Roman" panose="02020603050405020304" pitchFamily="18" charset="0"/>
            </a:endParaRPr>
          </a:p>
        </p:txBody>
      </p:sp>
      <p:sp>
        <p:nvSpPr>
          <p:cNvPr id="98307" name="Rectangle 2">
            <a:extLst>
              <a:ext uri="{FF2B5EF4-FFF2-40B4-BE49-F238E27FC236}">
                <a16:creationId xmlns:a16="http://schemas.microsoft.com/office/drawing/2014/main" id="{0A7C1D99-2D8D-4343-BAEC-898A22A20BA8}"/>
              </a:ext>
            </a:extLst>
          </p:cNvPr>
          <p:cNvSpPr>
            <a:spLocks noGrp="1" noRot="1" noChangeAspect="1" noChangeArrowheads="1" noTextEdit="1"/>
          </p:cNvSpPr>
          <p:nvPr>
            <p:ph type="sldImg"/>
          </p:nvPr>
        </p:nvSpPr>
        <p:spPr>
          <a:xfrm>
            <a:off x="992188" y="768350"/>
            <a:ext cx="5114925" cy="3836988"/>
          </a:xfrm>
          <a:ln/>
        </p:spPr>
      </p:sp>
      <p:sp>
        <p:nvSpPr>
          <p:cNvPr id="98308" name="Rectangle 3">
            <a:extLst>
              <a:ext uri="{FF2B5EF4-FFF2-40B4-BE49-F238E27FC236}">
                <a16:creationId xmlns:a16="http://schemas.microsoft.com/office/drawing/2014/main" id="{B3C8783B-28DE-4FCA-935B-CC3DC3A897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933558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F5CF1000-9607-4021-9BD1-244F997BC4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60F78BF1-C043-44B1-9F29-C12EF8B7ED9C}" type="slidenum">
              <a:rPr lang="zh-CN" altLang="en-US" sz="1300" smtClean="0">
                <a:ea typeface="Arial Unicode MS"/>
                <a:cs typeface="Arial Unicode MS"/>
              </a:rPr>
              <a:pPr eaLnBrk="1" hangingPunct="1">
                <a:spcBef>
                  <a:spcPct val="0"/>
                </a:spcBef>
              </a:pPr>
              <a:t>2</a:t>
            </a:fld>
            <a:endParaRPr lang="en-US" altLang="zh-CN" sz="1300">
              <a:ea typeface="Arial Unicode MS"/>
              <a:cs typeface="Arial Unicode MS"/>
            </a:endParaRPr>
          </a:p>
        </p:txBody>
      </p:sp>
      <p:sp>
        <p:nvSpPr>
          <p:cNvPr id="58371" name="Rectangle 2">
            <a:extLst>
              <a:ext uri="{FF2B5EF4-FFF2-40B4-BE49-F238E27FC236}">
                <a16:creationId xmlns:a16="http://schemas.microsoft.com/office/drawing/2014/main" id="{DA666E86-E1C1-4EB2-BE1B-0C6E2C89ADCB}"/>
              </a:ext>
            </a:extLst>
          </p:cNvPr>
          <p:cNvSpPr>
            <a:spLocks noGrp="1" noRot="1" noChangeAspect="1" noChangeArrowheads="1" noTextEdit="1"/>
          </p:cNvSpPr>
          <p:nvPr>
            <p:ph type="sldImg"/>
          </p:nvPr>
        </p:nvSpPr>
        <p:spPr>
          <a:xfrm>
            <a:off x="992188" y="768350"/>
            <a:ext cx="5114925" cy="3836988"/>
          </a:xfrm>
          <a:ln/>
        </p:spPr>
      </p:sp>
      <p:sp>
        <p:nvSpPr>
          <p:cNvPr id="58372" name="Rectangle 3">
            <a:extLst>
              <a:ext uri="{FF2B5EF4-FFF2-40B4-BE49-F238E27FC236}">
                <a16:creationId xmlns:a16="http://schemas.microsoft.com/office/drawing/2014/main" id="{A9B116ED-E95F-4B19-8C59-D451272E60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1944705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C4708DBD-F1A2-45AD-A466-C445870BE7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400">
                <a:solidFill>
                  <a:schemeClr val="tx1"/>
                </a:solidFill>
                <a:latin typeface="Verdana" panose="020B0604030504040204" pitchFamily="34" charset="0"/>
                <a:ea typeface="Arial Unicode MS"/>
                <a:cs typeface="Arial Unicode MS"/>
              </a:defRPr>
            </a:lvl1pPr>
            <a:lvl2pPr marL="742950" indent="-285750" defTabSz="990600">
              <a:defRPr sz="1400">
                <a:solidFill>
                  <a:schemeClr val="tx1"/>
                </a:solidFill>
                <a:latin typeface="Verdana" panose="020B0604030504040204" pitchFamily="34" charset="0"/>
                <a:ea typeface="Arial Unicode MS"/>
                <a:cs typeface="Arial Unicode MS"/>
              </a:defRPr>
            </a:lvl2pPr>
            <a:lvl3pPr marL="1143000" indent="-228600" defTabSz="990600">
              <a:defRPr sz="1400">
                <a:solidFill>
                  <a:schemeClr val="tx1"/>
                </a:solidFill>
                <a:latin typeface="Verdana" panose="020B0604030504040204" pitchFamily="34" charset="0"/>
                <a:ea typeface="Arial Unicode MS"/>
                <a:cs typeface="Arial Unicode MS"/>
              </a:defRPr>
            </a:lvl3pPr>
            <a:lvl4pPr marL="1600200" indent="-228600" defTabSz="990600">
              <a:defRPr sz="1400">
                <a:solidFill>
                  <a:schemeClr val="tx1"/>
                </a:solidFill>
                <a:latin typeface="Verdana" panose="020B0604030504040204" pitchFamily="34" charset="0"/>
                <a:ea typeface="Arial Unicode MS"/>
                <a:cs typeface="Arial Unicode MS"/>
              </a:defRPr>
            </a:lvl4pPr>
            <a:lvl5pPr marL="2057400" indent="-228600" defTabSz="990600">
              <a:defRPr sz="1400">
                <a:solidFill>
                  <a:schemeClr val="tx1"/>
                </a:solidFill>
                <a:latin typeface="Verdana" panose="020B0604030504040204" pitchFamily="34" charset="0"/>
                <a:ea typeface="Arial Unicode MS"/>
                <a:cs typeface="Arial Unicode MS"/>
              </a:defRPr>
            </a:lvl5pPr>
            <a:lvl6pPr marL="25146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6pPr>
            <a:lvl7pPr marL="29718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7pPr>
            <a:lvl8pPr marL="34290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8pPr>
            <a:lvl9pPr marL="38862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9pPr>
          </a:lstStyle>
          <a:p>
            <a:fld id="{B66F87C4-8838-493D-B3B4-F3671382922B}" type="slidenum">
              <a:rPr lang="zh-CN" altLang="en-US" sz="1300" smtClean="0">
                <a:latin typeface="Times New Roman" panose="02020603050405020304" pitchFamily="18" charset="0"/>
              </a:rPr>
              <a:pPr/>
              <a:t>28</a:t>
            </a:fld>
            <a:endParaRPr lang="en-US" altLang="zh-CN" sz="1300">
              <a:latin typeface="Times New Roman" panose="02020603050405020304" pitchFamily="18" charset="0"/>
            </a:endParaRPr>
          </a:p>
        </p:txBody>
      </p:sp>
      <p:sp>
        <p:nvSpPr>
          <p:cNvPr id="101379" name="Rectangle 2">
            <a:extLst>
              <a:ext uri="{FF2B5EF4-FFF2-40B4-BE49-F238E27FC236}">
                <a16:creationId xmlns:a16="http://schemas.microsoft.com/office/drawing/2014/main" id="{4BCDA70B-C9A1-492E-891E-92D011E9A73E}"/>
              </a:ext>
            </a:extLst>
          </p:cNvPr>
          <p:cNvSpPr>
            <a:spLocks noGrp="1" noRot="1" noChangeAspect="1" noChangeArrowheads="1" noTextEdit="1"/>
          </p:cNvSpPr>
          <p:nvPr>
            <p:ph type="sldImg"/>
          </p:nvPr>
        </p:nvSpPr>
        <p:spPr>
          <a:xfrm>
            <a:off x="992188" y="768350"/>
            <a:ext cx="5114925" cy="3836988"/>
          </a:xfrm>
          <a:ln/>
        </p:spPr>
      </p:sp>
      <p:sp>
        <p:nvSpPr>
          <p:cNvPr id="101380" name="Rectangle 3">
            <a:extLst>
              <a:ext uri="{FF2B5EF4-FFF2-40B4-BE49-F238E27FC236}">
                <a16:creationId xmlns:a16="http://schemas.microsoft.com/office/drawing/2014/main" id="{4A8EE1CB-56C1-44DC-ACCE-BB719B7D4C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39006774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B1990310-253B-4C86-963A-8A3961EA96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400">
                <a:solidFill>
                  <a:schemeClr val="tx1"/>
                </a:solidFill>
                <a:latin typeface="Verdana" panose="020B0604030504040204" pitchFamily="34" charset="0"/>
                <a:ea typeface="Arial Unicode MS"/>
                <a:cs typeface="Arial Unicode MS"/>
              </a:defRPr>
            </a:lvl1pPr>
            <a:lvl2pPr marL="742950" indent="-285750" defTabSz="990600">
              <a:defRPr sz="1400">
                <a:solidFill>
                  <a:schemeClr val="tx1"/>
                </a:solidFill>
                <a:latin typeface="Verdana" panose="020B0604030504040204" pitchFamily="34" charset="0"/>
                <a:ea typeface="Arial Unicode MS"/>
                <a:cs typeface="Arial Unicode MS"/>
              </a:defRPr>
            </a:lvl2pPr>
            <a:lvl3pPr marL="1143000" indent="-228600" defTabSz="990600">
              <a:defRPr sz="1400">
                <a:solidFill>
                  <a:schemeClr val="tx1"/>
                </a:solidFill>
                <a:latin typeface="Verdana" panose="020B0604030504040204" pitchFamily="34" charset="0"/>
                <a:ea typeface="Arial Unicode MS"/>
                <a:cs typeface="Arial Unicode MS"/>
              </a:defRPr>
            </a:lvl3pPr>
            <a:lvl4pPr marL="1600200" indent="-228600" defTabSz="990600">
              <a:defRPr sz="1400">
                <a:solidFill>
                  <a:schemeClr val="tx1"/>
                </a:solidFill>
                <a:latin typeface="Verdana" panose="020B0604030504040204" pitchFamily="34" charset="0"/>
                <a:ea typeface="Arial Unicode MS"/>
                <a:cs typeface="Arial Unicode MS"/>
              </a:defRPr>
            </a:lvl4pPr>
            <a:lvl5pPr marL="2057400" indent="-228600" defTabSz="990600">
              <a:defRPr sz="1400">
                <a:solidFill>
                  <a:schemeClr val="tx1"/>
                </a:solidFill>
                <a:latin typeface="Verdana" panose="020B0604030504040204" pitchFamily="34" charset="0"/>
                <a:ea typeface="Arial Unicode MS"/>
                <a:cs typeface="Arial Unicode MS"/>
              </a:defRPr>
            </a:lvl5pPr>
            <a:lvl6pPr marL="25146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6pPr>
            <a:lvl7pPr marL="29718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7pPr>
            <a:lvl8pPr marL="34290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8pPr>
            <a:lvl9pPr marL="38862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9pPr>
          </a:lstStyle>
          <a:p>
            <a:fld id="{5915DC57-10AE-429F-BC40-41B86262F868}" type="slidenum">
              <a:rPr lang="zh-CN" altLang="en-US" sz="1300" smtClean="0">
                <a:latin typeface="Times New Roman" panose="02020603050405020304" pitchFamily="18" charset="0"/>
              </a:rPr>
              <a:pPr/>
              <a:t>29</a:t>
            </a:fld>
            <a:endParaRPr lang="en-US" altLang="zh-CN" sz="1300">
              <a:latin typeface="Times New Roman" panose="02020603050405020304" pitchFamily="18" charset="0"/>
            </a:endParaRPr>
          </a:p>
        </p:txBody>
      </p:sp>
      <p:sp>
        <p:nvSpPr>
          <p:cNvPr id="103427" name="Rectangle 2">
            <a:extLst>
              <a:ext uri="{FF2B5EF4-FFF2-40B4-BE49-F238E27FC236}">
                <a16:creationId xmlns:a16="http://schemas.microsoft.com/office/drawing/2014/main" id="{2B1067A9-C50B-4218-800C-F163F72DD8DD}"/>
              </a:ext>
            </a:extLst>
          </p:cNvPr>
          <p:cNvSpPr>
            <a:spLocks noGrp="1" noRot="1" noChangeAspect="1" noChangeArrowheads="1" noTextEdit="1"/>
          </p:cNvSpPr>
          <p:nvPr>
            <p:ph type="sldImg"/>
          </p:nvPr>
        </p:nvSpPr>
        <p:spPr>
          <a:xfrm>
            <a:off x="992188" y="768350"/>
            <a:ext cx="5114925" cy="3836988"/>
          </a:xfrm>
          <a:ln/>
        </p:spPr>
      </p:sp>
      <p:sp>
        <p:nvSpPr>
          <p:cNvPr id="103428" name="Rectangle 3">
            <a:extLst>
              <a:ext uri="{FF2B5EF4-FFF2-40B4-BE49-F238E27FC236}">
                <a16:creationId xmlns:a16="http://schemas.microsoft.com/office/drawing/2014/main" id="{0C152C98-8EA7-474D-BA73-6EF6D47912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err="1" smtClean="0"/>
              <a:t>Kmp</a:t>
            </a:r>
            <a:r>
              <a:rPr lang="en-US" altLang="zh-CN" dirty="0" smtClean="0"/>
              <a:t> </a:t>
            </a:r>
            <a:r>
              <a:rPr lang="zh-CN" altLang="en-US" dirty="0" smtClean="0"/>
              <a:t>可以用动态规划算法进行理解， </a:t>
            </a:r>
            <a:r>
              <a:rPr lang="en-US" altLang="zh-CN" dirty="0" smtClean="0"/>
              <a:t>next</a:t>
            </a:r>
            <a:r>
              <a:rPr lang="zh-CN" altLang="en-US" dirty="0" smtClean="0"/>
              <a:t>数组里存放了子问题的解</a:t>
            </a:r>
            <a:endParaRPr lang="zh-CN" altLang="en-US" dirty="0"/>
          </a:p>
        </p:txBody>
      </p:sp>
    </p:spTree>
    <p:extLst>
      <p:ext uri="{BB962C8B-B14F-4D97-AF65-F5344CB8AC3E}">
        <p14:creationId xmlns:p14="http://schemas.microsoft.com/office/powerpoint/2010/main" val="12394477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EA040848-22E2-4D51-997A-E3CCF58723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CC005F2F-8700-458D-8C20-F9288F14D2F0}" type="slidenum">
              <a:rPr kumimoji="1" lang="zh-CN" altLang="en-US" sz="1300" smtClean="0">
                <a:ea typeface="Arial Unicode MS"/>
                <a:cs typeface="Arial Unicode MS"/>
              </a:rPr>
              <a:pPr eaLnBrk="1" hangingPunct="1">
                <a:spcBef>
                  <a:spcPct val="0"/>
                </a:spcBef>
              </a:pPr>
              <a:t>31</a:t>
            </a:fld>
            <a:endParaRPr kumimoji="1" lang="en-US" altLang="zh-CN" sz="1300">
              <a:ea typeface="Arial Unicode MS"/>
              <a:cs typeface="Arial Unicode MS"/>
            </a:endParaRPr>
          </a:p>
        </p:txBody>
      </p:sp>
      <p:sp>
        <p:nvSpPr>
          <p:cNvPr id="12291" name="Rectangle 2">
            <a:extLst>
              <a:ext uri="{FF2B5EF4-FFF2-40B4-BE49-F238E27FC236}">
                <a16:creationId xmlns:a16="http://schemas.microsoft.com/office/drawing/2014/main" id="{F67869B9-DE25-4F5D-9C25-E73484D1796E}"/>
              </a:ext>
            </a:extLst>
          </p:cNvPr>
          <p:cNvSpPr>
            <a:spLocks noGrp="1" noRot="1" noChangeAspect="1" noChangeArrowheads="1" noTextEdit="1"/>
          </p:cNvSpPr>
          <p:nvPr>
            <p:ph type="sldImg"/>
          </p:nvPr>
        </p:nvSpPr>
        <p:spPr>
          <a:xfrm>
            <a:off x="992188" y="768350"/>
            <a:ext cx="5114925" cy="3836988"/>
          </a:xfrm>
          <a:ln/>
        </p:spPr>
      </p:sp>
      <p:sp>
        <p:nvSpPr>
          <p:cNvPr id="12292" name="Rectangle 3">
            <a:extLst>
              <a:ext uri="{FF2B5EF4-FFF2-40B4-BE49-F238E27FC236}">
                <a16:creationId xmlns:a16="http://schemas.microsoft.com/office/drawing/2014/main" id="{F34F5FAB-A2F7-430E-B458-1C69141FEA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穷举法的特点是算法简单，但是运算量大是它的缺点。当问题的规模变大，循环的阶数愈大，执行的速度愈慢。</a:t>
            </a:r>
          </a:p>
          <a:p>
            <a:pPr eaLnBrk="1" hangingPunct="1"/>
            <a:endParaRPr kumimoji="1" lang="en-US" altLang="zh-CN" dirty="0"/>
          </a:p>
          <a:p>
            <a:pPr eaLnBrk="1" hangingPunct="1"/>
            <a:r>
              <a:rPr kumimoji="1" lang="zh-CN" altLang="en-US" dirty="0"/>
              <a:t>从全局观点使用穷举法，计算量容易过大。在</a:t>
            </a:r>
            <a:r>
              <a:rPr kumimoji="1" lang="zh-CN" altLang="en-US" dirty="0">
                <a:solidFill>
                  <a:schemeClr val="folHlink"/>
                </a:solidFill>
              </a:rPr>
              <a:t>局部地方使用</a:t>
            </a:r>
            <a:r>
              <a:rPr kumimoji="1" lang="zh-CN" altLang="en-US" dirty="0"/>
              <a:t>穷举法，其效果会十分显著。</a:t>
            </a:r>
          </a:p>
          <a:p>
            <a:pPr eaLnBrk="1" hangingPunct="1"/>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8476CAFB-8C4E-4965-9C08-B863674102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64664890-1363-476A-83A2-6299B1958BD9}" type="slidenum">
              <a:rPr kumimoji="1" lang="zh-CN" altLang="en-US" sz="1300" smtClean="0">
                <a:ea typeface="Arial Unicode MS"/>
                <a:cs typeface="Arial Unicode MS"/>
              </a:rPr>
              <a:pPr eaLnBrk="1" hangingPunct="1">
                <a:spcBef>
                  <a:spcPct val="0"/>
                </a:spcBef>
              </a:pPr>
              <a:t>32</a:t>
            </a:fld>
            <a:endParaRPr kumimoji="1" lang="en-US" altLang="zh-CN" sz="1300">
              <a:ea typeface="Arial Unicode MS"/>
              <a:cs typeface="Arial Unicode MS"/>
            </a:endParaRPr>
          </a:p>
        </p:txBody>
      </p:sp>
      <p:sp>
        <p:nvSpPr>
          <p:cNvPr id="14339" name="Rectangle 2">
            <a:extLst>
              <a:ext uri="{FF2B5EF4-FFF2-40B4-BE49-F238E27FC236}">
                <a16:creationId xmlns:a16="http://schemas.microsoft.com/office/drawing/2014/main" id="{91C0DB90-6D02-4444-BF86-E7BB2144E7D7}"/>
              </a:ext>
            </a:extLst>
          </p:cNvPr>
          <p:cNvSpPr>
            <a:spLocks noGrp="1" noRot="1" noChangeAspect="1" noChangeArrowheads="1" noTextEdit="1"/>
          </p:cNvSpPr>
          <p:nvPr>
            <p:ph type="sldImg"/>
          </p:nvPr>
        </p:nvSpPr>
        <p:spPr>
          <a:xfrm>
            <a:off x="992188" y="768350"/>
            <a:ext cx="5114925" cy="3836988"/>
          </a:xfrm>
          <a:ln/>
        </p:spPr>
      </p:sp>
      <p:sp>
        <p:nvSpPr>
          <p:cNvPr id="14340" name="Rectangle 3">
            <a:extLst>
              <a:ext uri="{FF2B5EF4-FFF2-40B4-BE49-F238E27FC236}">
                <a16:creationId xmlns:a16="http://schemas.microsoft.com/office/drawing/2014/main" id="{28AF7E3D-F2F7-44A9-9E84-4E56D013FD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穷举本质上属于搜索算法</a:t>
            </a:r>
          </a:p>
          <a:p>
            <a:pPr lvl="1" eaLnBrk="1" hangingPunct="1"/>
            <a:r>
              <a:rPr lang="zh-CN" altLang="en-US"/>
              <a:t>行遍所有可能</a:t>
            </a:r>
          </a:p>
          <a:p>
            <a:pPr eaLnBrk="1" hangingPunct="1"/>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D0686DFE-BB44-4ABF-8F0D-8F4C1721D7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5B2B4B66-5C48-4E37-8E61-34CCA3D677CA}" type="slidenum">
              <a:rPr kumimoji="1" lang="zh-CN" altLang="en-US" sz="1300" smtClean="0">
                <a:ea typeface="Arial Unicode MS"/>
                <a:cs typeface="Arial Unicode MS"/>
              </a:rPr>
              <a:pPr eaLnBrk="1" hangingPunct="1">
                <a:spcBef>
                  <a:spcPct val="0"/>
                </a:spcBef>
              </a:pPr>
              <a:t>33</a:t>
            </a:fld>
            <a:endParaRPr kumimoji="1" lang="en-US" altLang="zh-CN" sz="1300">
              <a:ea typeface="Arial Unicode MS"/>
              <a:cs typeface="Arial Unicode MS"/>
            </a:endParaRPr>
          </a:p>
        </p:txBody>
      </p:sp>
      <p:sp>
        <p:nvSpPr>
          <p:cNvPr id="16387" name="Rectangle 2">
            <a:extLst>
              <a:ext uri="{FF2B5EF4-FFF2-40B4-BE49-F238E27FC236}">
                <a16:creationId xmlns:a16="http://schemas.microsoft.com/office/drawing/2014/main" id="{AB880164-2936-4FA3-9D5A-DEC2123A1ABB}"/>
              </a:ext>
            </a:extLst>
          </p:cNvPr>
          <p:cNvSpPr>
            <a:spLocks noGrp="1" noRot="1" noChangeAspect="1" noChangeArrowheads="1" noTextEdit="1"/>
          </p:cNvSpPr>
          <p:nvPr>
            <p:ph type="sldImg"/>
          </p:nvPr>
        </p:nvSpPr>
        <p:spPr>
          <a:xfrm>
            <a:off x="992188" y="768350"/>
            <a:ext cx="5114925" cy="3836988"/>
          </a:xfrm>
          <a:ln/>
        </p:spPr>
      </p:sp>
      <p:sp>
        <p:nvSpPr>
          <p:cNvPr id="16388" name="Rectangle 3">
            <a:extLst>
              <a:ext uri="{FF2B5EF4-FFF2-40B4-BE49-F238E27FC236}">
                <a16:creationId xmlns:a16="http://schemas.microsoft.com/office/drawing/2014/main" id="{BE36A7DE-0F56-4767-8B37-C1C5AA370A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2278B97C-5023-402F-A614-296878314F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E5EA6FBD-92B1-46CF-85BF-452D9F2FE3BF}" type="slidenum">
              <a:rPr kumimoji="1" lang="zh-CN" altLang="en-US" sz="1300" smtClean="0">
                <a:ea typeface="Arial Unicode MS"/>
                <a:cs typeface="Arial Unicode MS"/>
              </a:rPr>
              <a:pPr eaLnBrk="1" hangingPunct="1">
                <a:spcBef>
                  <a:spcPct val="0"/>
                </a:spcBef>
              </a:pPr>
              <a:t>34</a:t>
            </a:fld>
            <a:endParaRPr kumimoji="1" lang="en-US" altLang="zh-CN" sz="1300">
              <a:ea typeface="Arial Unicode MS"/>
              <a:cs typeface="Arial Unicode MS"/>
            </a:endParaRPr>
          </a:p>
        </p:txBody>
      </p:sp>
      <p:sp>
        <p:nvSpPr>
          <p:cNvPr id="18435" name="Rectangle 2">
            <a:extLst>
              <a:ext uri="{FF2B5EF4-FFF2-40B4-BE49-F238E27FC236}">
                <a16:creationId xmlns:a16="http://schemas.microsoft.com/office/drawing/2014/main" id="{E8F47219-7F90-40EA-9736-B1AAA701B59D}"/>
              </a:ext>
            </a:extLst>
          </p:cNvPr>
          <p:cNvSpPr>
            <a:spLocks noGrp="1" noRot="1" noChangeAspect="1" noChangeArrowheads="1" noTextEdit="1"/>
          </p:cNvSpPr>
          <p:nvPr>
            <p:ph type="sldImg"/>
          </p:nvPr>
        </p:nvSpPr>
        <p:spPr>
          <a:xfrm>
            <a:off x="992188" y="768350"/>
            <a:ext cx="5114925" cy="3836988"/>
          </a:xfrm>
          <a:ln/>
        </p:spPr>
      </p:sp>
      <p:sp>
        <p:nvSpPr>
          <p:cNvPr id="18436" name="Rectangle 3">
            <a:extLst>
              <a:ext uri="{FF2B5EF4-FFF2-40B4-BE49-F238E27FC236}">
                <a16:creationId xmlns:a16="http://schemas.microsoft.com/office/drawing/2014/main" id="{9EF58953-D16E-4D0C-A1D5-948DF24198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E57BF430-A512-4294-A070-4B9C8AA067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14EA7FA4-04BE-4005-A1FD-A257716368BF}" type="slidenum">
              <a:rPr kumimoji="1" lang="zh-CN" altLang="en-US" sz="1300" smtClean="0">
                <a:ea typeface="Arial Unicode MS"/>
                <a:cs typeface="Arial Unicode MS"/>
              </a:rPr>
              <a:pPr eaLnBrk="1" hangingPunct="1">
                <a:spcBef>
                  <a:spcPct val="0"/>
                </a:spcBef>
              </a:pPr>
              <a:t>35</a:t>
            </a:fld>
            <a:endParaRPr kumimoji="1" lang="en-US" altLang="zh-CN" sz="1300">
              <a:ea typeface="Arial Unicode MS"/>
              <a:cs typeface="Arial Unicode MS"/>
            </a:endParaRPr>
          </a:p>
        </p:txBody>
      </p:sp>
      <p:sp>
        <p:nvSpPr>
          <p:cNvPr id="20483" name="Rectangle 2">
            <a:extLst>
              <a:ext uri="{FF2B5EF4-FFF2-40B4-BE49-F238E27FC236}">
                <a16:creationId xmlns:a16="http://schemas.microsoft.com/office/drawing/2014/main" id="{618F173B-DC3D-4CBB-8587-007AC7BC2EB3}"/>
              </a:ext>
            </a:extLst>
          </p:cNvPr>
          <p:cNvSpPr>
            <a:spLocks noGrp="1" noRot="1" noChangeAspect="1" noChangeArrowheads="1" noTextEdit="1"/>
          </p:cNvSpPr>
          <p:nvPr>
            <p:ph type="sldImg"/>
          </p:nvPr>
        </p:nvSpPr>
        <p:spPr>
          <a:xfrm>
            <a:off x="992188" y="768350"/>
            <a:ext cx="5114925" cy="3836988"/>
          </a:xfrm>
          <a:ln/>
        </p:spPr>
      </p:sp>
      <p:sp>
        <p:nvSpPr>
          <p:cNvPr id="20484" name="Rectangle 3">
            <a:extLst>
              <a:ext uri="{FF2B5EF4-FFF2-40B4-BE49-F238E27FC236}">
                <a16:creationId xmlns:a16="http://schemas.microsoft.com/office/drawing/2014/main" id="{CB8192B0-6F55-4343-9CAE-BDB0709E2D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1BA25007-0003-4F71-B85B-243FC2424B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63558F31-F5FA-4447-ADF7-B31C73A5979C}" type="slidenum">
              <a:rPr kumimoji="1" lang="zh-CN" altLang="en-US" sz="1300" smtClean="0">
                <a:ea typeface="Arial Unicode MS"/>
                <a:cs typeface="Arial Unicode MS"/>
              </a:rPr>
              <a:pPr eaLnBrk="1" hangingPunct="1">
                <a:spcBef>
                  <a:spcPct val="0"/>
                </a:spcBef>
              </a:pPr>
              <a:t>36</a:t>
            </a:fld>
            <a:endParaRPr kumimoji="1" lang="en-US" altLang="zh-CN" sz="1300">
              <a:ea typeface="Arial Unicode MS"/>
              <a:cs typeface="Arial Unicode MS"/>
            </a:endParaRPr>
          </a:p>
        </p:txBody>
      </p:sp>
      <p:sp>
        <p:nvSpPr>
          <p:cNvPr id="24579" name="Rectangle 2">
            <a:extLst>
              <a:ext uri="{FF2B5EF4-FFF2-40B4-BE49-F238E27FC236}">
                <a16:creationId xmlns:a16="http://schemas.microsoft.com/office/drawing/2014/main" id="{B06B835D-B776-494E-8A10-A95617CBB0F4}"/>
              </a:ext>
            </a:extLst>
          </p:cNvPr>
          <p:cNvSpPr>
            <a:spLocks noGrp="1" noRot="1" noChangeAspect="1" noChangeArrowheads="1" noTextEdit="1"/>
          </p:cNvSpPr>
          <p:nvPr>
            <p:ph type="sldImg"/>
          </p:nvPr>
        </p:nvSpPr>
        <p:spPr>
          <a:xfrm>
            <a:off x="992188" y="768350"/>
            <a:ext cx="5114925" cy="3836988"/>
          </a:xfrm>
          <a:ln/>
        </p:spPr>
      </p:sp>
      <p:sp>
        <p:nvSpPr>
          <p:cNvPr id="24580" name="Rectangle 3">
            <a:extLst>
              <a:ext uri="{FF2B5EF4-FFF2-40B4-BE49-F238E27FC236}">
                <a16:creationId xmlns:a16="http://schemas.microsoft.com/office/drawing/2014/main" id="{6890A5B3-8A48-47B5-9A62-FA40A40093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62198750-EF3F-41FD-9EB4-BC4C15206B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5589A44B-0008-4ED9-85F4-BAD85CEE16FA}" type="slidenum">
              <a:rPr kumimoji="1" lang="zh-CN" altLang="en-US" sz="1300" smtClean="0">
                <a:ea typeface="Arial Unicode MS"/>
                <a:cs typeface="Arial Unicode MS"/>
              </a:rPr>
              <a:pPr eaLnBrk="1" hangingPunct="1">
                <a:spcBef>
                  <a:spcPct val="0"/>
                </a:spcBef>
              </a:pPr>
              <a:t>37</a:t>
            </a:fld>
            <a:endParaRPr kumimoji="1" lang="en-US" altLang="zh-CN" sz="1300">
              <a:ea typeface="Arial Unicode MS"/>
              <a:cs typeface="Arial Unicode MS"/>
            </a:endParaRPr>
          </a:p>
        </p:txBody>
      </p:sp>
      <p:sp>
        <p:nvSpPr>
          <p:cNvPr id="26627" name="Rectangle 2">
            <a:extLst>
              <a:ext uri="{FF2B5EF4-FFF2-40B4-BE49-F238E27FC236}">
                <a16:creationId xmlns:a16="http://schemas.microsoft.com/office/drawing/2014/main" id="{DB25B95A-615E-4393-8A47-6DB15FA31F5F}"/>
              </a:ext>
            </a:extLst>
          </p:cNvPr>
          <p:cNvSpPr>
            <a:spLocks noGrp="1" noRot="1" noChangeAspect="1" noChangeArrowheads="1" noTextEdit="1"/>
          </p:cNvSpPr>
          <p:nvPr>
            <p:ph type="sldImg"/>
          </p:nvPr>
        </p:nvSpPr>
        <p:spPr>
          <a:xfrm>
            <a:off x="992188" y="768350"/>
            <a:ext cx="5114925" cy="3836988"/>
          </a:xfrm>
          <a:ln/>
        </p:spPr>
      </p:sp>
      <p:sp>
        <p:nvSpPr>
          <p:cNvPr id="26628" name="Rectangle 3">
            <a:extLst>
              <a:ext uri="{FF2B5EF4-FFF2-40B4-BE49-F238E27FC236}">
                <a16:creationId xmlns:a16="http://schemas.microsoft.com/office/drawing/2014/main" id="{7DAA9C86-9300-4FEE-96EE-C48F08F2AB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A56C9370-922D-4F4F-A5C6-3F0FE2498A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400">
                <a:solidFill>
                  <a:schemeClr val="tx1"/>
                </a:solidFill>
                <a:latin typeface="Verdana" panose="020B0604030504040204" pitchFamily="34" charset="0"/>
                <a:ea typeface="Arial Unicode MS"/>
                <a:cs typeface="Arial Unicode MS"/>
              </a:defRPr>
            </a:lvl1pPr>
            <a:lvl2pPr marL="742950" indent="-285750" defTabSz="990600">
              <a:defRPr sz="1400">
                <a:solidFill>
                  <a:schemeClr val="tx1"/>
                </a:solidFill>
                <a:latin typeface="Verdana" panose="020B0604030504040204" pitchFamily="34" charset="0"/>
                <a:ea typeface="Arial Unicode MS"/>
                <a:cs typeface="Arial Unicode MS"/>
              </a:defRPr>
            </a:lvl2pPr>
            <a:lvl3pPr marL="1143000" indent="-228600" defTabSz="990600">
              <a:defRPr sz="1400">
                <a:solidFill>
                  <a:schemeClr val="tx1"/>
                </a:solidFill>
                <a:latin typeface="Verdana" panose="020B0604030504040204" pitchFamily="34" charset="0"/>
                <a:ea typeface="Arial Unicode MS"/>
                <a:cs typeface="Arial Unicode MS"/>
              </a:defRPr>
            </a:lvl3pPr>
            <a:lvl4pPr marL="1600200" indent="-228600" defTabSz="990600">
              <a:defRPr sz="1400">
                <a:solidFill>
                  <a:schemeClr val="tx1"/>
                </a:solidFill>
                <a:latin typeface="Verdana" panose="020B0604030504040204" pitchFamily="34" charset="0"/>
                <a:ea typeface="Arial Unicode MS"/>
                <a:cs typeface="Arial Unicode MS"/>
              </a:defRPr>
            </a:lvl4pPr>
            <a:lvl5pPr marL="2057400" indent="-228600" defTabSz="990600">
              <a:defRPr sz="1400">
                <a:solidFill>
                  <a:schemeClr val="tx1"/>
                </a:solidFill>
                <a:latin typeface="Verdana" panose="020B0604030504040204" pitchFamily="34" charset="0"/>
                <a:ea typeface="Arial Unicode MS"/>
                <a:cs typeface="Arial Unicode MS"/>
              </a:defRPr>
            </a:lvl5pPr>
            <a:lvl6pPr marL="25146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6pPr>
            <a:lvl7pPr marL="29718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7pPr>
            <a:lvl8pPr marL="34290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8pPr>
            <a:lvl9pPr marL="38862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9pPr>
          </a:lstStyle>
          <a:p>
            <a:fld id="{2D4FC05B-2CFE-4DB0-ADE0-5A8427ACF88D}" type="slidenum">
              <a:rPr lang="zh-CN" altLang="en-US" sz="1300" smtClean="0">
                <a:latin typeface="Times New Roman" panose="02020603050405020304" pitchFamily="18" charset="0"/>
              </a:rPr>
              <a:pPr/>
              <a:t>39</a:t>
            </a:fld>
            <a:endParaRPr lang="en-US" altLang="zh-CN" sz="1300">
              <a:latin typeface="Times New Roman" panose="02020603050405020304" pitchFamily="18" charset="0"/>
            </a:endParaRPr>
          </a:p>
        </p:txBody>
      </p:sp>
      <p:sp>
        <p:nvSpPr>
          <p:cNvPr id="30723" name="Rectangle 2">
            <a:extLst>
              <a:ext uri="{FF2B5EF4-FFF2-40B4-BE49-F238E27FC236}">
                <a16:creationId xmlns:a16="http://schemas.microsoft.com/office/drawing/2014/main" id="{C79C79DD-FECE-43F7-A16C-1465A2009464}"/>
              </a:ext>
            </a:extLst>
          </p:cNvPr>
          <p:cNvSpPr>
            <a:spLocks noGrp="1" noRot="1" noChangeAspect="1" noChangeArrowheads="1" noTextEdit="1"/>
          </p:cNvSpPr>
          <p:nvPr>
            <p:ph type="sldImg"/>
          </p:nvPr>
        </p:nvSpPr>
        <p:spPr>
          <a:xfrm>
            <a:off x="992188" y="768350"/>
            <a:ext cx="5114925" cy="3836988"/>
          </a:xfrm>
          <a:ln/>
        </p:spPr>
      </p:sp>
      <p:sp>
        <p:nvSpPr>
          <p:cNvPr id="30724" name="Rectangle 3">
            <a:extLst>
              <a:ext uri="{FF2B5EF4-FFF2-40B4-BE49-F238E27FC236}">
                <a16:creationId xmlns:a16="http://schemas.microsoft.com/office/drawing/2014/main" id="{BEB410EA-7802-41FC-902F-F56DB08488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Times New Roman" pitchFamily="18" charset="0"/>
                <a:ea typeface="宋体" pitchFamily="2" charset="-122"/>
                <a:cs typeface="+mn-cs"/>
              </a:rPr>
              <a:t>治理大军团就象治理小部队一样有效，是依靠合理的组织、结构、编制</a:t>
            </a:r>
            <a:endParaRPr lang="zh-CN" altLang="en-US" dirty="0"/>
          </a:p>
        </p:txBody>
      </p:sp>
      <p:sp>
        <p:nvSpPr>
          <p:cNvPr id="4" name="灯片编号占位符 3"/>
          <p:cNvSpPr>
            <a:spLocks noGrp="1"/>
          </p:cNvSpPr>
          <p:nvPr>
            <p:ph type="sldNum" sz="quarter" idx="10"/>
          </p:nvPr>
        </p:nvSpPr>
        <p:spPr/>
        <p:txBody>
          <a:bodyPr/>
          <a:lstStyle/>
          <a:p>
            <a:pPr>
              <a:defRPr/>
            </a:pPr>
            <a:fld id="{066D3DDF-89EE-486C-8224-5D1D64F76C80}" type="slidenum">
              <a:rPr lang="zh-CN" altLang="en-US" smtClean="0"/>
              <a:pPr>
                <a:defRPr/>
              </a:pPr>
              <a:t>3</a:t>
            </a:fld>
            <a:endParaRPr lang="en-US" altLang="zh-CN"/>
          </a:p>
        </p:txBody>
      </p:sp>
    </p:spTree>
    <p:extLst>
      <p:ext uri="{BB962C8B-B14F-4D97-AF65-F5344CB8AC3E}">
        <p14:creationId xmlns:p14="http://schemas.microsoft.com/office/powerpoint/2010/main" val="36088282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826FEACD-C166-4463-9E3D-029C334C7A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1A07BA42-4BB6-4809-9FBB-3CE5461971F2}" type="slidenum">
              <a:rPr lang="zh-CN" altLang="en-US" sz="1300" smtClean="0">
                <a:ea typeface="Arial Unicode MS"/>
                <a:cs typeface="Arial Unicode MS"/>
              </a:rPr>
              <a:pPr eaLnBrk="1" hangingPunct="1">
                <a:spcBef>
                  <a:spcPct val="0"/>
                </a:spcBef>
              </a:pPr>
              <a:t>40</a:t>
            </a:fld>
            <a:endParaRPr lang="en-US" altLang="zh-CN" sz="1300">
              <a:ea typeface="Arial Unicode MS"/>
              <a:cs typeface="Arial Unicode MS"/>
            </a:endParaRPr>
          </a:p>
        </p:txBody>
      </p:sp>
      <p:sp>
        <p:nvSpPr>
          <p:cNvPr id="32771" name="Rectangle 2">
            <a:extLst>
              <a:ext uri="{FF2B5EF4-FFF2-40B4-BE49-F238E27FC236}">
                <a16:creationId xmlns:a16="http://schemas.microsoft.com/office/drawing/2014/main" id="{3B750AE9-77A2-430B-AF27-D870739922BD}"/>
              </a:ext>
            </a:extLst>
          </p:cNvPr>
          <p:cNvSpPr>
            <a:spLocks noGrp="1" noRot="1" noChangeAspect="1" noChangeArrowheads="1" noTextEdit="1"/>
          </p:cNvSpPr>
          <p:nvPr>
            <p:ph type="sldImg"/>
          </p:nvPr>
        </p:nvSpPr>
        <p:spPr>
          <a:xfrm>
            <a:off x="992188" y="768350"/>
            <a:ext cx="5114925" cy="3836988"/>
          </a:xfrm>
          <a:ln/>
        </p:spPr>
      </p:sp>
      <p:sp>
        <p:nvSpPr>
          <p:cNvPr id="32772" name="Rectangle 3">
            <a:extLst>
              <a:ext uri="{FF2B5EF4-FFF2-40B4-BE49-F238E27FC236}">
                <a16:creationId xmlns:a16="http://schemas.microsoft.com/office/drawing/2014/main" id="{820D2CEB-B806-433F-96BB-0EFB2065B6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1C8A141A-9DFD-4C3D-97F7-904B6B806986}"/>
              </a:ext>
            </a:extLst>
          </p:cNvPr>
          <p:cNvSpPr>
            <a:spLocks noGrp="1" noRot="1" noChangeAspect="1" noChangeArrowheads="1" noTextEdit="1"/>
          </p:cNvSpPr>
          <p:nvPr>
            <p:ph type="sldImg"/>
          </p:nvPr>
        </p:nvSpPr>
        <p:spPr>
          <a:xfrm>
            <a:off x="1028700" y="796925"/>
            <a:ext cx="5103813" cy="3827463"/>
          </a:xfrm>
          <a:ln/>
        </p:spPr>
      </p:sp>
      <p:sp>
        <p:nvSpPr>
          <p:cNvPr id="35843" name="Rectangle 3">
            <a:extLst>
              <a:ext uri="{FF2B5EF4-FFF2-40B4-BE49-F238E27FC236}">
                <a16:creationId xmlns:a16="http://schemas.microsoft.com/office/drawing/2014/main" id="{8876C834-88AF-4D43-A99A-801FA0DF4D28}"/>
              </a:ext>
            </a:extLst>
          </p:cNvPr>
          <p:cNvSpPr>
            <a:spLocks noGrp="1" noChangeArrowheads="1"/>
          </p:cNvSpPr>
          <p:nvPr>
            <p:ph type="body" idx="1"/>
          </p:nvPr>
        </p:nvSpPr>
        <p:spPr>
          <a:xfrm>
            <a:off x="976313" y="4862513"/>
            <a:ext cx="5207000" cy="4624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a:t>右、下、上、左</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9569631D-2655-40D1-AFF7-3389CC8248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400">
                <a:solidFill>
                  <a:schemeClr val="tx1"/>
                </a:solidFill>
                <a:latin typeface="Verdana" panose="020B0604030504040204" pitchFamily="34" charset="0"/>
                <a:ea typeface="Arial Unicode MS"/>
                <a:cs typeface="Arial Unicode MS"/>
              </a:defRPr>
            </a:lvl1pPr>
            <a:lvl2pPr marL="742950" indent="-285750" defTabSz="990600">
              <a:defRPr sz="1400">
                <a:solidFill>
                  <a:schemeClr val="tx1"/>
                </a:solidFill>
                <a:latin typeface="Verdana" panose="020B0604030504040204" pitchFamily="34" charset="0"/>
                <a:ea typeface="Arial Unicode MS"/>
                <a:cs typeface="Arial Unicode MS"/>
              </a:defRPr>
            </a:lvl2pPr>
            <a:lvl3pPr marL="1143000" indent="-228600" defTabSz="990600">
              <a:defRPr sz="1400">
                <a:solidFill>
                  <a:schemeClr val="tx1"/>
                </a:solidFill>
                <a:latin typeface="Verdana" panose="020B0604030504040204" pitchFamily="34" charset="0"/>
                <a:ea typeface="Arial Unicode MS"/>
                <a:cs typeface="Arial Unicode MS"/>
              </a:defRPr>
            </a:lvl3pPr>
            <a:lvl4pPr marL="1600200" indent="-228600" defTabSz="990600">
              <a:defRPr sz="1400">
                <a:solidFill>
                  <a:schemeClr val="tx1"/>
                </a:solidFill>
                <a:latin typeface="Verdana" panose="020B0604030504040204" pitchFamily="34" charset="0"/>
                <a:ea typeface="Arial Unicode MS"/>
                <a:cs typeface="Arial Unicode MS"/>
              </a:defRPr>
            </a:lvl4pPr>
            <a:lvl5pPr marL="2057400" indent="-228600" defTabSz="990600">
              <a:defRPr sz="1400">
                <a:solidFill>
                  <a:schemeClr val="tx1"/>
                </a:solidFill>
                <a:latin typeface="Verdana" panose="020B0604030504040204" pitchFamily="34" charset="0"/>
                <a:ea typeface="Arial Unicode MS"/>
                <a:cs typeface="Arial Unicode MS"/>
              </a:defRPr>
            </a:lvl5pPr>
            <a:lvl6pPr marL="25146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6pPr>
            <a:lvl7pPr marL="29718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7pPr>
            <a:lvl8pPr marL="34290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8pPr>
            <a:lvl9pPr marL="38862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9pPr>
          </a:lstStyle>
          <a:p>
            <a:fld id="{87DD8759-EBFB-42D9-839F-A1678A57859F}" type="slidenum">
              <a:rPr lang="zh-CN" altLang="en-US" sz="1300" smtClean="0">
                <a:latin typeface="Times New Roman" panose="02020603050405020304" pitchFamily="18" charset="0"/>
              </a:rPr>
              <a:pPr/>
              <a:t>43</a:t>
            </a:fld>
            <a:endParaRPr lang="en-US" altLang="zh-CN" sz="1300">
              <a:latin typeface="Times New Roman" panose="02020603050405020304" pitchFamily="18" charset="0"/>
            </a:endParaRPr>
          </a:p>
        </p:txBody>
      </p:sp>
      <p:sp>
        <p:nvSpPr>
          <p:cNvPr id="37891" name="Rectangle 2">
            <a:extLst>
              <a:ext uri="{FF2B5EF4-FFF2-40B4-BE49-F238E27FC236}">
                <a16:creationId xmlns:a16="http://schemas.microsoft.com/office/drawing/2014/main" id="{DD3D62BF-D39E-402A-AE35-DC6B816269CA}"/>
              </a:ext>
            </a:extLst>
          </p:cNvPr>
          <p:cNvSpPr>
            <a:spLocks noGrp="1" noRot="1" noChangeAspect="1" noChangeArrowheads="1" noTextEdit="1"/>
          </p:cNvSpPr>
          <p:nvPr>
            <p:ph type="sldImg"/>
          </p:nvPr>
        </p:nvSpPr>
        <p:spPr>
          <a:xfrm>
            <a:off x="992188" y="768350"/>
            <a:ext cx="5114925" cy="3836988"/>
          </a:xfrm>
          <a:ln/>
        </p:spPr>
      </p:sp>
      <p:sp>
        <p:nvSpPr>
          <p:cNvPr id="37892" name="Rectangle 3">
            <a:extLst>
              <a:ext uri="{FF2B5EF4-FFF2-40B4-BE49-F238E27FC236}">
                <a16:creationId xmlns:a16="http://schemas.microsoft.com/office/drawing/2014/main" id="{0E6CA764-68EB-436A-A9F6-B9E936FB5A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66648129-0025-401E-8199-7DCE5577C2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400">
                <a:solidFill>
                  <a:schemeClr val="tx1"/>
                </a:solidFill>
                <a:latin typeface="Verdana" panose="020B0604030504040204" pitchFamily="34" charset="0"/>
                <a:ea typeface="Arial Unicode MS"/>
                <a:cs typeface="Arial Unicode MS"/>
              </a:defRPr>
            </a:lvl1pPr>
            <a:lvl2pPr marL="742950" indent="-285750" defTabSz="990600">
              <a:defRPr sz="1400">
                <a:solidFill>
                  <a:schemeClr val="tx1"/>
                </a:solidFill>
                <a:latin typeface="Verdana" panose="020B0604030504040204" pitchFamily="34" charset="0"/>
                <a:ea typeface="Arial Unicode MS"/>
                <a:cs typeface="Arial Unicode MS"/>
              </a:defRPr>
            </a:lvl2pPr>
            <a:lvl3pPr marL="1143000" indent="-228600" defTabSz="990600">
              <a:defRPr sz="1400">
                <a:solidFill>
                  <a:schemeClr val="tx1"/>
                </a:solidFill>
                <a:latin typeface="Verdana" panose="020B0604030504040204" pitchFamily="34" charset="0"/>
                <a:ea typeface="Arial Unicode MS"/>
                <a:cs typeface="Arial Unicode MS"/>
              </a:defRPr>
            </a:lvl3pPr>
            <a:lvl4pPr marL="1600200" indent="-228600" defTabSz="990600">
              <a:defRPr sz="1400">
                <a:solidFill>
                  <a:schemeClr val="tx1"/>
                </a:solidFill>
                <a:latin typeface="Verdana" panose="020B0604030504040204" pitchFamily="34" charset="0"/>
                <a:ea typeface="Arial Unicode MS"/>
                <a:cs typeface="Arial Unicode MS"/>
              </a:defRPr>
            </a:lvl4pPr>
            <a:lvl5pPr marL="2057400" indent="-228600" defTabSz="990600">
              <a:defRPr sz="1400">
                <a:solidFill>
                  <a:schemeClr val="tx1"/>
                </a:solidFill>
                <a:latin typeface="Verdana" panose="020B0604030504040204" pitchFamily="34" charset="0"/>
                <a:ea typeface="Arial Unicode MS"/>
                <a:cs typeface="Arial Unicode MS"/>
              </a:defRPr>
            </a:lvl5pPr>
            <a:lvl6pPr marL="25146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6pPr>
            <a:lvl7pPr marL="29718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7pPr>
            <a:lvl8pPr marL="34290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8pPr>
            <a:lvl9pPr marL="38862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9pPr>
          </a:lstStyle>
          <a:p>
            <a:fld id="{12236AE2-9B90-42CF-8A40-C6C84BC14EA8}" type="slidenum">
              <a:rPr lang="zh-CN" altLang="en-US" sz="1300" smtClean="0">
                <a:latin typeface="Times New Roman" panose="02020603050405020304" pitchFamily="18" charset="0"/>
              </a:rPr>
              <a:pPr/>
              <a:t>44</a:t>
            </a:fld>
            <a:endParaRPr lang="en-US" altLang="zh-CN" sz="1300">
              <a:latin typeface="Times New Roman" panose="02020603050405020304" pitchFamily="18" charset="0"/>
            </a:endParaRPr>
          </a:p>
        </p:txBody>
      </p:sp>
      <p:sp>
        <p:nvSpPr>
          <p:cNvPr id="39939" name="Rectangle 2">
            <a:extLst>
              <a:ext uri="{FF2B5EF4-FFF2-40B4-BE49-F238E27FC236}">
                <a16:creationId xmlns:a16="http://schemas.microsoft.com/office/drawing/2014/main" id="{805BAE06-F30A-4923-A324-0D4256894E41}"/>
              </a:ext>
            </a:extLst>
          </p:cNvPr>
          <p:cNvSpPr>
            <a:spLocks noGrp="1" noRot="1" noChangeAspect="1" noChangeArrowheads="1" noTextEdit="1"/>
          </p:cNvSpPr>
          <p:nvPr>
            <p:ph type="sldImg"/>
          </p:nvPr>
        </p:nvSpPr>
        <p:spPr>
          <a:xfrm>
            <a:off x="992188" y="768350"/>
            <a:ext cx="5114925" cy="3836988"/>
          </a:xfrm>
          <a:ln/>
        </p:spPr>
      </p:sp>
      <p:sp>
        <p:nvSpPr>
          <p:cNvPr id="39940" name="Rectangle 3">
            <a:extLst>
              <a:ext uri="{FF2B5EF4-FFF2-40B4-BE49-F238E27FC236}">
                <a16:creationId xmlns:a16="http://schemas.microsoft.com/office/drawing/2014/main" id="{C18EEEAB-4E64-400E-A49A-27DDB7DE8B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1C16A01A-2DCB-47B0-9470-93A75EC2F5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400">
                <a:solidFill>
                  <a:schemeClr val="tx1"/>
                </a:solidFill>
                <a:latin typeface="Verdana" panose="020B0604030504040204" pitchFamily="34" charset="0"/>
                <a:ea typeface="Arial Unicode MS"/>
                <a:cs typeface="Arial Unicode MS"/>
              </a:defRPr>
            </a:lvl1pPr>
            <a:lvl2pPr marL="742950" indent="-285750" defTabSz="990600">
              <a:defRPr sz="1400">
                <a:solidFill>
                  <a:schemeClr val="tx1"/>
                </a:solidFill>
                <a:latin typeface="Verdana" panose="020B0604030504040204" pitchFamily="34" charset="0"/>
                <a:ea typeface="Arial Unicode MS"/>
                <a:cs typeface="Arial Unicode MS"/>
              </a:defRPr>
            </a:lvl2pPr>
            <a:lvl3pPr marL="1143000" indent="-228600" defTabSz="990600">
              <a:defRPr sz="1400">
                <a:solidFill>
                  <a:schemeClr val="tx1"/>
                </a:solidFill>
                <a:latin typeface="Verdana" panose="020B0604030504040204" pitchFamily="34" charset="0"/>
                <a:ea typeface="Arial Unicode MS"/>
                <a:cs typeface="Arial Unicode MS"/>
              </a:defRPr>
            </a:lvl3pPr>
            <a:lvl4pPr marL="1600200" indent="-228600" defTabSz="990600">
              <a:defRPr sz="1400">
                <a:solidFill>
                  <a:schemeClr val="tx1"/>
                </a:solidFill>
                <a:latin typeface="Verdana" panose="020B0604030504040204" pitchFamily="34" charset="0"/>
                <a:ea typeface="Arial Unicode MS"/>
                <a:cs typeface="Arial Unicode MS"/>
              </a:defRPr>
            </a:lvl4pPr>
            <a:lvl5pPr marL="2057400" indent="-228600" defTabSz="990600">
              <a:defRPr sz="1400">
                <a:solidFill>
                  <a:schemeClr val="tx1"/>
                </a:solidFill>
                <a:latin typeface="Verdana" panose="020B0604030504040204" pitchFamily="34" charset="0"/>
                <a:ea typeface="Arial Unicode MS"/>
                <a:cs typeface="Arial Unicode MS"/>
              </a:defRPr>
            </a:lvl5pPr>
            <a:lvl6pPr marL="25146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6pPr>
            <a:lvl7pPr marL="29718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7pPr>
            <a:lvl8pPr marL="34290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8pPr>
            <a:lvl9pPr marL="38862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9pPr>
          </a:lstStyle>
          <a:p>
            <a:fld id="{2E90A8DB-C91F-435B-BC9E-893089CB6778}" type="slidenum">
              <a:rPr lang="zh-CN" altLang="en-US" sz="1300" smtClean="0">
                <a:latin typeface="Times New Roman" panose="02020603050405020304" pitchFamily="18" charset="0"/>
              </a:rPr>
              <a:pPr/>
              <a:t>45</a:t>
            </a:fld>
            <a:endParaRPr lang="en-US" altLang="zh-CN" sz="1300">
              <a:latin typeface="Times New Roman" panose="02020603050405020304" pitchFamily="18" charset="0"/>
            </a:endParaRPr>
          </a:p>
        </p:txBody>
      </p:sp>
      <p:sp>
        <p:nvSpPr>
          <p:cNvPr id="44035" name="Rectangle 2">
            <a:extLst>
              <a:ext uri="{FF2B5EF4-FFF2-40B4-BE49-F238E27FC236}">
                <a16:creationId xmlns:a16="http://schemas.microsoft.com/office/drawing/2014/main" id="{3DE88096-0797-4175-96EB-DC1905F2C135}"/>
              </a:ext>
            </a:extLst>
          </p:cNvPr>
          <p:cNvSpPr>
            <a:spLocks noGrp="1" noRot="1" noChangeAspect="1" noChangeArrowheads="1" noTextEdit="1"/>
          </p:cNvSpPr>
          <p:nvPr>
            <p:ph type="sldImg"/>
          </p:nvPr>
        </p:nvSpPr>
        <p:spPr>
          <a:xfrm>
            <a:off x="992188" y="768350"/>
            <a:ext cx="5114925" cy="3836988"/>
          </a:xfrm>
          <a:ln/>
        </p:spPr>
      </p:sp>
      <p:sp>
        <p:nvSpPr>
          <p:cNvPr id="44036" name="Rectangle 3">
            <a:extLst>
              <a:ext uri="{FF2B5EF4-FFF2-40B4-BE49-F238E27FC236}">
                <a16:creationId xmlns:a16="http://schemas.microsoft.com/office/drawing/2014/main" id="{5A849CFB-8898-45BA-A096-7D00280ECE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DC6A2E2F-875D-45A0-9560-BC101B9276DF}"/>
              </a:ext>
            </a:extLst>
          </p:cNvPr>
          <p:cNvSpPr>
            <a:spLocks noGrp="1" noRot="1" noChangeAspect="1" noChangeArrowheads="1" noTextEdit="1"/>
          </p:cNvSpPr>
          <p:nvPr>
            <p:ph type="sldImg"/>
          </p:nvPr>
        </p:nvSpPr>
        <p:spPr>
          <a:xfrm>
            <a:off x="992188" y="768350"/>
            <a:ext cx="5114925" cy="3836988"/>
          </a:xfrm>
          <a:ln/>
        </p:spPr>
      </p:sp>
      <p:sp>
        <p:nvSpPr>
          <p:cNvPr id="46083" name="备注占位符 2">
            <a:extLst>
              <a:ext uri="{FF2B5EF4-FFF2-40B4-BE49-F238E27FC236}">
                <a16:creationId xmlns:a16="http://schemas.microsoft.com/office/drawing/2014/main" id="{580811E5-867A-4342-A70B-0C020286B18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46084" name="灯片编号占位符 3">
            <a:extLst>
              <a:ext uri="{FF2B5EF4-FFF2-40B4-BE49-F238E27FC236}">
                <a16:creationId xmlns:a16="http://schemas.microsoft.com/office/drawing/2014/main" id="{66067A18-38AD-405C-9001-3B86B0A565A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6C9668BC-36B2-44C6-8D41-E13C9AA15664}" type="slidenum">
              <a:rPr lang="zh-CN" altLang="en-US" sz="1300" smtClean="0">
                <a:ea typeface="Arial Unicode MS"/>
                <a:cs typeface="Arial Unicode MS"/>
              </a:rPr>
              <a:pPr eaLnBrk="1" hangingPunct="1">
                <a:spcBef>
                  <a:spcPct val="0"/>
                </a:spcBef>
              </a:pPr>
              <a:t>46</a:t>
            </a:fld>
            <a:endParaRPr lang="en-US" altLang="zh-CN" sz="1300">
              <a:ea typeface="Arial Unicode MS"/>
              <a:cs typeface="Arial Unicode M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a:extLst>
              <a:ext uri="{FF2B5EF4-FFF2-40B4-BE49-F238E27FC236}">
                <a16:creationId xmlns:a16="http://schemas.microsoft.com/office/drawing/2014/main" id="{D2C7D7D2-7BED-484C-B1AB-E12FBD94C379}"/>
              </a:ext>
            </a:extLst>
          </p:cNvPr>
          <p:cNvSpPr>
            <a:spLocks noGrp="1" noRot="1" noChangeAspect="1" noChangeArrowheads="1" noTextEdit="1"/>
          </p:cNvSpPr>
          <p:nvPr>
            <p:ph type="sldImg"/>
          </p:nvPr>
        </p:nvSpPr>
        <p:spPr>
          <a:xfrm>
            <a:off x="992188" y="768350"/>
            <a:ext cx="5114925" cy="3836988"/>
          </a:xfrm>
          <a:ln/>
        </p:spPr>
      </p:sp>
      <p:sp>
        <p:nvSpPr>
          <p:cNvPr id="53251" name="备注占位符 2">
            <a:extLst>
              <a:ext uri="{FF2B5EF4-FFF2-40B4-BE49-F238E27FC236}">
                <a16:creationId xmlns:a16="http://schemas.microsoft.com/office/drawing/2014/main" id="{8F2895B4-73B8-41A0-B055-4C3C445A51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252" name="灯片编号占位符 3">
            <a:extLst>
              <a:ext uri="{FF2B5EF4-FFF2-40B4-BE49-F238E27FC236}">
                <a16:creationId xmlns:a16="http://schemas.microsoft.com/office/drawing/2014/main" id="{8E70A4DA-7E86-41C2-83F2-1A4EC26C2D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400">
                <a:solidFill>
                  <a:schemeClr val="tx1"/>
                </a:solidFill>
                <a:latin typeface="Verdana" panose="020B0604030504040204" pitchFamily="34" charset="0"/>
                <a:ea typeface="Arial Unicode MS"/>
                <a:cs typeface="Arial Unicode MS"/>
              </a:defRPr>
            </a:lvl1pPr>
            <a:lvl2pPr marL="742950" indent="-285750" defTabSz="990600">
              <a:defRPr sz="1400">
                <a:solidFill>
                  <a:schemeClr val="tx1"/>
                </a:solidFill>
                <a:latin typeface="Verdana" panose="020B0604030504040204" pitchFamily="34" charset="0"/>
                <a:ea typeface="Arial Unicode MS"/>
                <a:cs typeface="Arial Unicode MS"/>
              </a:defRPr>
            </a:lvl2pPr>
            <a:lvl3pPr marL="1143000" indent="-228600" defTabSz="990600">
              <a:defRPr sz="1400">
                <a:solidFill>
                  <a:schemeClr val="tx1"/>
                </a:solidFill>
                <a:latin typeface="Verdana" panose="020B0604030504040204" pitchFamily="34" charset="0"/>
                <a:ea typeface="Arial Unicode MS"/>
                <a:cs typeface="Arial Unicode MS"/>
              </a:defRPr>
            </a:lvl3pPr>
            <a:lvl4pPr marL="1600200" indent="-228600" defTabSz="990600">
              <a:defRPr sz="1400">
                <a:solidFill>
                  <a:schemeClr val="tx1"/>
                </a:solidFill>
                <a:latin typeface="Verdana" panose="020B0604030504040204" pitchFamily="34" charset="0"/>
                <a:ea typeface="Arial Unicode MS"/>
                <a:cs typeface="Arial Unicode MS"/>
              </a:defRPr>
            </a:lvl4pPr>
            <a:lvl5pPr marL="2057400" indent="-228600" defTabSz="990600">
              <a:defRPr sz="1400">
                <a:solidFill>
                  <a:schemeClr val="tx1"/>
                </a:solidFill>
                <a:latin typeface="Verdana" panose="020B0604030504040204" pitchFamily="34" charset="0"/>
                <a:ea typeface="Arial Unicode MS"/>
                <a:cs typeface="Arial Unicode MS"/>
              </a:defRPr>
            </a:lvl5pPr>
            <a:lvl6pPr marL="25146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6pPr>
            <a:lvl7pPr marL="29718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7pPr>
            <a:lvl8pPr marL="34290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8pPr>
            <a:lvl9pPr marL="38862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9pPr>
          </a:lstStyle>
          <a:p>
            <a:fld id="{53B25869-BC26-4763-A61C-58A99E23F41B}" type="slidenum">
              <a:rPr lang="zh-CN" altLang="en-US" sz="1300" smtClean="0">
                <a:latin typeface="Times New Roman" panose="02020603050405020304" pitchFamily="18" charset="0"/>
              </a:rPr>
              <a:pPr/>
              <a:t>47</a:t>
            </a:fld>
            <a:endParaRPr lang="en-US" altLang="zh-CN" sz="1300">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18A5B998-4C71-487F-8FD7-BC18305C1C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400">
                <a:solidFill>
                  <a:schemeClr val="tx1"/>
                </a:solidFill>
                <a:latin typeface="Verdana" panose="020B0604030504040204" pitchFamily="34" charset="0"/>
                <a:ea typeface="Arial Unicode MS"/>
                <a:cs typeface="Arial Unicode MS"/>
              </a:defRPr>
            </a:lvl1pPr>
            <a:lvl2pPr marL="742950" indent="-285750" defTabSz="990600">
              <a:defRPr sz="1400">
                <a:solidFill>
                  <a:schemeClr val="tx1"/>
                </a:solidFill>
                <a:latin typeface="Verdana" panose="020B0604030504040204" pitchFamily="34" charset="0"/>
                <a:ea typeface="Arial Unicode MS"/>
                <a:cs typeface="Arial Unicode MS"/>
              </a:defRPr>
            </a:lvl2pPr>
            <a:lvl3pPr marL="1143000" indent="-228600" defTabSz="990600">
              <a:defRPr sz="1400">
                <a:solidFill>
                  <a:schemeClr val="tx1"/>
                </a:solidFill>
                <a:latin typeface="Verdana" panose="020B0604030504040204" pitchFamily="34" charset="0"/>
                <a:ea typeface="Arial Unicode MS"/>
                <a:cs typeface="Arial Unicode MS"/>
              </a:defRPr>
            </a:lvl3pPr>
            <a:lvl4pPr marL="1600200" indent="-228600" defTabSz="990600">
              <a:defRPr sz="1400">
                <a:solidFill>
                  <a:schemeClr val="tx1"/>
                </a:solidFill>
                <a:latin typeface="Verdana" panose="020B0604030504040204" pitchFamily="34" charset="0"/>
                <a:ea typeface="Arial Unicode MS"/>
                <a:cs typeface="Arial Unicode MS"/>
              </a:defRPr>
            </a:lvl4pPr>
            <a:lvl5pPr marL="2057400" indent="-228600" defTabSz="990600">
              <a:defRPr sz="1400">
                <a:solidFill>
                  <a:schemeClr val="tx1"/>
                </a:solidFill>
                <a:latin typeface="Verdana" panose="020B0604030504040204" pitchFamily="34" charset="0"/>
                <a:ea typeface="Arial Unicode MS"/>
                <a:cs typeface="Arial Unicode MS"/>
              </a:defRPr>
            </a:lvl5pPr>
            <a:lvl6pPr marL="25146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6pPr>
            <a:lvl7pPr marL="29718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7pPr>
            <a:lvl8pPr marL="34290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8pPr>
            <a:lvl9pPr marL="38862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9pPr>
          </a:lstStyle>
          <a:p>
            <a:fld id="{9381E7D2-EBB0-4A4C-80F5-AEB347C59879}" type="slidenum">
              <a:rPr lang="zh-CN" altLang="en-US" sz="1300" smtClean="0">
                <a:latin typeface="Times New Roman" panose="02020603050405020304" pitchFamily="18" charset="0"/>
              </a:rPr>
              <a:pPr/>
              <a:t>49</a:t>
            </a:fld>
            <a:endParaRPr lang="en-US" altLang="zh-CN" sz="1300">
              <a:latin typeface="Times New Roman" panose="02020603050405020304" pitchFamily="18" charset="0"/>
            </a:endParaRPr>
          </a:p>
        </p:txBody>
      </p:sp>
      <p:sp>
        <p:nvSpPr>
          <p:cNvPr id="55299" name="Rectangle 2">
            <a:extLst>
              <a:ext uri="{FF2B5EF4-FFF2-40B4-BE49-F238E27FC236}">
                <a16:creationId xmlns:a16="http://schemas.microsoft.com/office/drawing/2014/main" id="{4417B231-BC2C-4BE5-8962-728E0CF749F7}"/>
              </a:ext>
            </a:extLst>
          </p:cNvPr>
          <p:cNvSpPr>
            <a:spLocks noGrp="1" noRot="1" noChangeAspect="1" noChangeArrowheads="1" noTextEdit="1"/>
          </p:cNvSpPr>
          <p:nvPr>
            <p:ph type="sldImg"/>
          </p:nvPr>
        </p:nvSpPr>
        <p:spPr>
          <a:xfrm>
            <a:off x="992188" y="768350"/>
            <a:ext cx="5114925" cy="3836988"/>
          </a:xfrm>
          <a:ln/>
        </p:spPr>
      </p:sp>
      <p:sp>
        <p:nvSpPr>
          <p:cNvPr id="55300" name="Rectangle 3">
            <a:extLst>
              <a:ext uri="{FF2B5EF4-FFF2-40B4-BE49-F238E27FC236}">
                <a16:creationId xmlns:a16="http://schemas.microsoft.com/office/drawing/2014/main" id="{B08E5254-0B10-427F-8C70-75DD2E4887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分支限界法类似于</a:t>
            </a:r>
            <a:r>
              <a:rPr lang="zh-CN" altLang="en-US" dirty="0">
                <a:hlinkClick r:id="rId3"/>
              </a:rPr>
              <a:t>回溯法</a:t>
            </a:r>
            <a:r>
              <a:rPr lang="zh-CN" altLang="en-US" dirty="0"/>
              <a:t>，也是在问题的解空间上搜索问题解的算法。</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66D3DDF-89EE-486C-8224-5D1D64F76C80}" type="slidenum">
              <a:rPr lang="zh-CN" altLang="en-US" smtClean="0"/>
              <a:pPr>
                <a:defRPr/>
              </a:pPr>
              <a:t>51</a:t>
            </a:fld>
            <a:endParaRPr lang="en-US" altLang="zh-CN"/>
          </a:p>
        </p:txBody>
      </p:sp>
    </p:spTree>
    <p:extLst>
      <p:ext uri="{BB962C8B-B14F-4D97-AF65-F5344CB8AC3E}">
        <p14:creationId xmlns:p14="http://schemas.microsoft.com/office/powerpoint/2010/main" val="12472933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66D3DDF-89EE-486C-8224-5D1D64F76C80}" type="slidenum">
              <a:rPr lang="zh-CN" altLang="en-US" smtClean="0"/>
              <a:pPr>
                <a:defRPr/>
              </a:pPr>
              <a:t>52</a:t>
            </a:fld>
            <a:endParaRPr lang="en-US" altLang="zh-CN"/>
          </a:p>
        </p:txBody>
      </p:sp>
    </p:spTree>
    <p:extLst>
      <p:ext uri="{BB962C8B-B14F-4D97-AF65-F5344CB8AC3E}">
        <p14:creationId xmlns:p14="http://schemas.microsoft.com/office/powerpoint/2010/main" val="1493556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0432AB8D-645E-48CC-89EA-360A514F84CF}"/>
              </a:ext>
            </a:extLst>
          </p:cNvPr>
          <p:cNvSpPr>
            <a:spLocks noGrp="1" noRot="1" noChangeAspect="1" noChangeArrowheads="1" noTextEdit="1"/>
          </p:cNvSpPr>
          <p:nvPr>
            <p:ph type="sldImg"/>
          </p:nvPr>
        </p:nvSpPr>
        <p:spPr>
          <a:xfrm>
            <a:off x="992188" y="768350"/>
            <a:ext cx="5114925" cy="3836988"/>
          </a:xfrm>
          <a:ln/>
        </p:spPr>
      </p:sp>
      <p:sp>
        <p:nvSpPr>
          <p:cNvPr id="60419" name="备注占位符 2">
            <a:extLst>
              <a:ext uri="{FF2B5EF4-FFF2-40B4-BE49-F238E27FC236}">
                <a16:creationId xmlns:a16="http://schemas.microsoft.com/office/drawing/2014/main" id="{D89BDF4F-36BF-439E-B4FE-A3182FF00B1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例如，对于</a:t>
            </a:r>
            <a:r>
              <a:rPr lang="en-US" altLang="zh-CN" dirty="0"/>
              <a:t>n</a:t>
            </a:r>
            <a:r>
              <a:rPr lang="zh-CN" altLang="en-US" dirty="0"/>
              <a:t>个元素的排序问题，当</a:t>
            </a:r>
            <a:r>
              <a:rPr lang="en-US" altLang="zh-CN" dirty="0"/>
              <a:t>n=1</a:t>
            </a:r>
            <a:r>
              <a:rPr lang="zh-CN" altLang="en-US" dirty="0"/>
              <a:t>时，不需任何计算。</a:t>
            </a:r>
            <a:r>
              <a:rPr lang="en-US" altLang="zh-CN" dirty="0"/>
              <a:t>n=2</a:t>
            </a:r>
            <a:r>
              <a:rPr lang="zh-CN" altLang="en-US" dirty="0"/>
              <a:t>时，只要作一次比较即可排好序。</a:t>
            </a:r>
            <a:r>
              <a:rPr lang="en-US" altLang="zh-CN" dirty="0"/>
              <a:t>n=3</a:t>
            </a:r>
            <a:r>
              <a:rPr lang="zh-CN" altLang="en-US" dirty="0"/>
              <a:t>时只要作</a:t>
            </a:r>
            <a:r>
              <a:rPr lang="en-US" altLang="zh-CN" dirty="0"/>
              <a:t>3</a:t>
            </a:r>
            <a:r>
              <a:rPr lang="zh-CN" altLang="en-US" dirty="0"/>
              <a:t>次比较即可，</a:t>
            </a:r>
            <a:r>
              <a:rPr lang="en-US" altLang="zh-CN" dirty="0"/>
              <a:t>…</a:t>
            </a:r>
            <a:r>
              <a:rPr lang="zh-CN" altLang="en-US" dirty="0"/>
              <a:t>。而当</a:t>
            </a:r>
            <a:r>
              <a:rPr lang="en-US" altLang="zh-CN" dirty="0"/>
              <a:t>n</a:t>
            </a:r>
            <a:r>
              <a:rPr lang="zh-CN" altLang="en-US" dirty="0"/>
              <a:t>较大时，问题就不那么容易处理了。要想直接解决一个规模较大的问题，有时是相当困难的。 </a:t>
            </a:r>
          </a:p>
          <a:p>
            <a:endParaRPr lang="zh-CN" altLang="en-US" dirty="0"/>
          </a:p>
        </p:txBody>
      </p:sp>
      <p:sp>
        <p:nvSpPr>
          <p:cNvPr id="60420" name="灯片编号占位符 3">
            <a:extLst>
              <a:ext uri="{FF2B5EF4-FFF2-40B4-BE49-F238E27FC236}">
                <a16:creationId xmlns:a16="http://schemas.microsoft.com/office/drawing/2014/main" id="{BC8674BB-842F-4AD2-9E7E-D6ED5B2A4EB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AFD72E48-4746-4935-8900-E8EE81F48FE6}" type="slidenum">
              <a:rPr lang="zh-CN" altLang="en-US" sz="1300" smtClean="0">
                <a:ea typeface="Arial Unicode MS"/>
                <a:cs typeface="Arial Unicode MS"/>
              </a:rPr>
              <a:pPr eaLnBrk="1" hangingPunct="1">
                <a:spcBef>
                  <a:spcPct val="0"/>
                </a:spcBef>
              </a:pPr>
              <a:t>4</a:t>
            </a:fld>
            <a:endParaRPr lang="en-US" altLang="zh-CN" sz="1300">
              <a:ea typeface="Arial Unicode MS"/>
              <a:cs typeface="Arial Unicode MS"/>
            </a:endParaRPr>
          </a:p>
        </p:txBody>
      </p:sp>
    </p:spTree>
    <p:extLst>
      <p:ext uri="{BB962C8B-B14F-4D97-AF65-F5344CB8AC3E}">
        <p14:creationId xmlns:p14="http://schemas.microsoft.com/office/powerpoint/2010/main" val="42459438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95CB0A-7887-4FBE-BC93-B418709E59C1}" type="slidenum">
              <a:rPr lang="en-US" altLang="zh-CN"/>
              <a:pPr/>
              <a:t>54</a:t>
            </a:fld>
            <a:endParaRPr lang="en-US" altLang="zh-CN"/>
          </a:p>
        </p:txBody>
      </p:sp>
      <p:sp>
        <p:nvSpPr>
          <p:cNvPr id="991234" name="Rectangle 2"/>
          <p:cNvSpPr>
            <a:spLocks noGrp="1" noRot="1" noChangeAspect="1" noChangeArrowheads="1" noTextEdit="1"/>
          </p:cNvSpPr>
          <p:nvPr>
            <p:ph type="sldImg"/>
          </p:nvPr>
        </p:nvSpPr>
        <p:spPr>
          <a:xfrm>
            <a:off x="882650" y="735013"/>
            <a:ext cx="4895850" cy="3671887"/>
          </a:xfrm>
          <a:ln/>
        </p:spPr>
      </p:sp>
      <p:sp>
        <p:nvSpPr>
          <p:cNvPr id="991235" name="Rectangle 3"/>
          <p:cNvSpPr>
            <a:spLocks noGrp="1" noChangeArrowheads="1"/>
          </p:cNvSpPr>
          <p:nvPr>
            <p:ph type="body" idx="1"/>
          </p:nvPr>
        </p:nvSpPr>
        <p:spPr>
          <a:xfrm>
            <a:off x="666750" y="4651375"/>
            <a:ext cx="5327650" cy="4405313"/>
          </a:xfrm>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3624485B-0699-4C2E-A10D-1BE11E7850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400">
                <a:solidFill>
                  <a:schemeClr val="tx1"/>
                </a:solidFill>
                <a:latin typeface="Verdana" panose="020B0604030504040204" pitchFamily="34" charset="0"/>
                <a:ea typeface="Arial Unicode MS"/>
                <a:cs typeface="Arial Unicode MS"/>
              </a:defRPr>
            </a:lvl1pPr>
            <a:lvl2pPr marL="742950" indent="-285750" defTabSz="990600">
              <a:defRPr sz="1400">
                <a:solidFill>
                  <a:schemeClr val="tx1"/>
                </a:solidFill>
                <a:latin typeface="Verdana" panose="020B0604030504040204" pitchFamily="34" charset="0"/>
                <a:ea typeface="Arial Unicode MS"/>
                <a:cs typeface="Arial Unicode MS"/>
              </a:defRPr>
            </a:lvl2pPr>
            <a:lvl3pPr marL="1143000" indent="-228600" defTabSz="990600">
              <a:defRPr sz="1400">
                <a:solidFill>
                  <a:schemeClr val="tx1"/>
                </a:solidFill>
                <a:latin typeface="Verdana" panose="020B0604030504040204" pitchFamily="34" charset="0"/>
                <a:ea typeface="Arial Unicode MS"/>
                <a:cs typeface="Arial Unicode MS"/>
              </a:defRPr>
            </a:lvl3pPr>
            <a:lvl4pPr marL="1600200" indent="-228600" defTabSz="990600">
              <a:defRPr sz="1400">
                <a:solidFill>
                  <a:schemeClr val="tx1"/>
                </a:solidFill>
                <a:latin typeface="Verdana" panose="020B0604030504040204" pitchFamily="34" charset="0"/>
                <a:ea typeface="Arial Unicode MS"/>
                <a:cs typeface="Arial Unicode MS"/>
              </a:defRPr>
            </a:lvl4pPr>
            <a:lvl5pPr marL="2057400" indent="-228600" defTabSz="990600">
              <a:defRPr sz="1400">
                <a:solidFill>
                  <a:schemeClr val="tx1"/>
                </a:solidFill>
                <a:latin typeface="Verdana" panose="020B0604030504040204" pitchFamily="34" charset="0"/>
                <a:ea typeface="Arial Unicode MS"/>
                <a:cs typeface="Arial Unicode MS"/>
              </a:defRPr>
            </a:lvl5pPr>
            <a:lvl6pPr marL="25146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6pPr>
            <a:lvl7pPr marL="29718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7pPr>
            <a:lvl8pPr marL="34290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8pPr>
            <a:lvl9pPr marL="3886200" indent="-228600" defTabSz="990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9pPr>
          </a:lstStyle>
          <a:p>
            <a:fld id="{2B9F086E-E3E9-4FF2-B13D-EFABF5F48CFA}" type="slidenum">
              <a:rPr lang="zh-CN" altLang="en-US" sz="1300" smtClean="0">
                <a:latin typeface="Times New Roman" panose="02020603050405020304" pitchFamily="18" charset="0"/>
              </a:rPr>
              <a:pPr/>
              <a:t>5</a:t>
            </a:fld>
            <a:endParaRPr lang="en-US" altLang="zh-CN" sz="1300">
              <a:latin typeface="Times New Roman" panose="02020603050405020304" pitchFamily="18" charset="0"/>
            </a:endParaRPr>
          </a:p>
        </p:txBody>
      </p:sp>
      <p:sp>
        <p:nvSpPr>
          <p:cNvPr id="64515" name="Rectangle 2">
            <a:extLst>
              <a:ext uri="{FF2B5EF4-FFF2-40B4-BE49-F238E27FC236}">
                <a16:creationId xmlns:a16="http://schemas.microsoft.com/office/drawing/2014/main" id="{487680DF-722D-460B-A006-57488241B16E}"/>
              </a:ext>
            </a:extLst>
          </p:cNvPr>
          <p:cNvSpPr>
            <a:spLocks noGrp="1" noRot="1" noChangeAspect="1" noChangeArrowheads="1" noTextEdit="1"/>
          </p:cNvSpPr>
          <p:nvPr>
            <p:ph type="sldImg"/>
          </p:nvPr>
        </p:nvSpPr>
        <p:spPr>
          <a:xfrm>
            <a:off x="992188" y="768350"/>
            <a:ext cx="5114925" cy="3836988"/>
          </a:xfrm>
          <a:ln/>
        </p:spPr>
      </p:sp>
      <p:sp>
        <p:nvSpPr>
          <p:cNvPr id="64516" name="Rectangle 3">
            <a:extLst>
              <a:ext uri="{FF2B5EF4-FFF2-40B4-BE49-F238E27FC236}">
                <a16:creationId xmlns:a16="http://schemas.microsoft.com/office/drawing/2014/main" id="{C7277AAD-16B2-4C68-BB8A-5295063951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61029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240FD625-A295-466A-99B4-A29F03ABA0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1AAB605D-F032-4F93-846A-F15CE88CE7B6}" type="slidenum">
              <a:rPr lang="en-US" altLang="zh-CN" sz="1300" smtClean="0">
                <a:ea typeface="Arial Unicode MS"/>
                <a:cs typeface="Arial Unicode MS"/>
              </a:rPr>
              <a:pPr eaLnBrk="1" hangingPunct="1">
                <a:spcBef>
                  <a:spcPct val="0"/>
                </a:spcBef>
              </a:pPr>
              <a:t>6</a:t>
            </a:fld>
            <a:endParaRPr lang="en-US" altLang="zh-CN" sz="1300">
              <a:ea typeface="Arial Unicode MS"/>
              <a:cs typeface="Arial Unicode MS"/>
            </a:endParaRPr>
          </a:p>
        </p:txBody>
      </p:sp>
      <p:sp>
        <p:nvSpPr>
          <p:cNvPr id="66563" name="Rectangle 2">
            <a:extLst>
              <a:ext uri="{FF2B5EF4-FFF2-40B4-BE49-F238E27FC236}">
                <a16:creationId xmlns:a16="http://schemas.microsoft.com/office/drawing/2014/main" id="{911BE1DF-DB52-4874-AA93-B7C1F269FD86}"/>
              </a:ext>
            </a:extLst>
          </p:cNvPr>
          <p:cNvSpPr>
            <a:spLocks noGrp="1" noRot="1" noChangeAspect="1" noChangeArrowheads="1" noTextEdit="1"/>
          </p:cNvSpPr>
          <p:nvPr>
            <p:ph type="sldImg"/>
          </p:nvPr>
        </p:nvSpPr>
        <p:spPr>
          <a:xfrm>
            <a:off x="992188" y="768350"/>
            <a:ext cx="5114925" cy="3836988"/>
          </a:xfrm>
          <a:ln/>
        </p:spPr>
      </p:sp>
      <p:sp>
        <p:nvSpPr>
          <p:cNvPr id="66564" name="Rectangle 3">
            <a:extLst>
              <a:ext uri="{FF2B5EF4-FFF2-40B4-BE49-F238E27FC236}">
                <a16:creationId xmlns:a16="http://schemas.microsoft.com/office/drawing/2014/main" id="{E39625DE-5332-41D8-A980-50A58AF0F8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1374471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97FAAFED-2A54-454A-8AC6-990369DFE1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44963CDD-87C3-4D60-8E4A-6388F56AFC53}" type="slidenum">
              <a:rPr lang="en-US" altLang="zh-CN" sz="1300" smtClean="0">
                <a:ea typeface="Arial Unicode MS"/>
                <a:cs typeface="Arial Unicode MS"/>
              </a:rPr>
              <a:pPr eaLnBrk="1" hangingPunct="1">
                <a:spcBef>
                  <a:spcPct val="0"/>
                </a:spcBef>
              </a:pPr>
              <a:t>9</a:t>
            </a:fld>
            <a:endParaRPr lang="en-US" altLang="zh-CN" sz="1300">
              <a:ea typeface="Arial Unicode MS"/>
              <a:cs typeface="Arial Unicode MS"/>
            </a:endParaRPr>
          </a:p>
        </p:txBody>
      </p:sp>
      <p:sp>
        <p:nvSpPr>
          <p:cNvPr id="70659" name="Rectangle 2">
            <a:extLst>
              <a:ext uri="{FF2B5EF4-FFF2-40B4-BE49-F238E27FC236}">
                <a16:creationId xmlns:a16="http://schemas.microsoft.com/office/drawing/2014/main" id="{ECEA2173-CA72-43BB-AB3D-AB120550DF5E}"/>
              </a:ext>
            </a:extLst>
          </p:cNvPr>
          <p:cNvSpPr>
            <a:spLocks noGrp="1" noRot="1" noChangeAspect="1" noChangeArrowheads="1" noTextEdit="1"/>
          </p:cNvSpPr>
          <p:nvPr>
            <p:ph type="sldImg"/>
          </p:nvPr>
        </p:nvSpPr>
        <p:spPr>
          <a:xfrm>
            <a:off x="992188" y="768350"/>
            <a:ext cx="5114925" cy="3836988"/>
          </a:xfrm>
          <a:ln/>
        </p:spPr>
      </p:sp>
      <p:sp>
        <p:nvSpPr>
          <p:cNvPr id="70660" name="Rectangle 3">
            <a:extLst>
              <a:ext uri="{FF2B5EF4-FFF2-40B4-BE49-F238E27FC236}">
                <a16:creationId xmlns:a16="http://schemas.microsoft.com/office/drawing/2014/main" id="{0F37048E-3823-4A4E-B591-3C97ED0172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t>
            </a:r>
            <a:r>
              <a:rPr lang="zh-CN" altLang="en-US"/>
              <a:t>合”这一步往往比较让人头疼，分治算法效率，往往也取决于这一步做得怎么样。</a:t>
            </a:r>
          </a:p>
        </p:txBody>
      </p:sp>
    </p:spTree>
    <p:extLst>
      <p:ext uri="{BB962C8B-B14F-4D97-AF65-F5344CB8AC3E}">
        <p14:creationId xmlns:p14="http://schemas.microsoft.com/office/powerpoint/2010/main" val="1439788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66D3DDF-89EE-486C-8224-5D1D64F76C80}" type="slidenum">
              <a:rPr lang="zh-CN" altLang="en-US" smtClean="0"/>
              <a:pPr>
                <a:defRPr/>
              </a:pPr>
              <a:t>10</a:t>
            </a:fld>
            <a:endParaRPr lang="en-US" altLang="zh-CN"/>
          </a:p>
        </p:txBody>
      </p:sp>
    </p:spTree>
    <p:extLst>
      <p:ext uri="{BB962C8B-B14F-4D97-AF65-F5344CB8AC3E}">
        <p14:creationId xmlns:p14="http://schemas.microsoft.com/office/powerpoint/2010/main" val="588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a:extLst>
              <a:ext uri="{FF2B5EF4-FFF2-40B4-BE49-F238E27FC236}">
                <a16:creationId xmlns:a16="http://schemas.microsoft.com/office/drawing/2014/main" id="{3DE9969D-2643-44DE-BB0C-5777360E0E27}"/>
              </a:ext>
            </a:extLst>
          </p:cNvPr>
          <p:cNvSpPr>
            <a:spLocks noGrp="1" noRot="1" noChangeAspect="1" noChangeArrowheads="1" noTextEdit="1"/>
          </p:cNvSpPr>
          <p:nvPr>
            <p:ph type="sldImg"/>
          </p:nvPr>
        </p:nvSpPr>
        <p:spPr>
          <a:xfrm>
            <a:off x="992188" y="768350"/>
            <a:ext cx="5114925" cy="3836988"/>
          </a:xfrm>
          <a:ln/>
        </p:spPr>
      </p:sp>
      <p:sp>
        <p:nvSpPr>
          <p:cNvPr id="75779" name="备注占位符 2">
            <a:extLst>
              <a:ext uri="{FF2B5EF4-FFF2-40B4-BE49-F238E27FC236}">
                <a16:creationId xmlns:a16="http://schemas.microsoft.com/office/drawing/2014/main" id="{2A0D3764-F693-4439-8BAA-EE4186C4ACC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anose="05000000000000000000" pitchFamily="2" charset="2"/>
              <a:buNone/>
            </a:pPr>
            <a:endParaRPr lang="zh-CN" altLang="en-US" dirty="0"/>
          </a:p>
        </p:txBody>
      </p:sp>
      <p:sp>
        <p:nvSpPr>
          <p:cNvPr id="75780" name="灯片编号占位符 3">
            <a:extLst>
              <a:ext uri="{FF2B5EF4-FFF2-40B4-BE49-F238E27FC236}">
                <a16:creationId xmlns:a16="http://schemas.microsoft.com/office/drawing/2014/main" id="{F3FA82FE-8298-4A7B-B80B-1D6B623E28C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B29731C5-F61B-40D8-95A1-E94A025E9963}" type="slidenum">
              <a:rPr lang="zh-CN" altLang="en-US" sz="1300" smtClean="0">
                <a:ea typeface="Arial Unicode MS"/>
                <a:cs typeface="Arial Unicode MS"/>
              </a:rPr>
              <a:pPr eaLnBrk="1" hangingPunct="1">
                <a:spcBef>
                  <a:spcPct val="0"/>
                </a:spcBef>
              </a:pPr>
              <a:t>13</a:t>
            </a:fld>
            <a:endParaRPr lang="en-US" altLang="zh-CN" sz="1300">
              <a:ea typeface="Arial Unicode MS"/>
              <a:cs typeface="Arial Unicode MS"/>
            </a:endParaRPr>
          </a:p>
        </p:txBody>
      </p:sp>
    </p:spTree>
    <p:extLst>
      <p:ext uri="{BB962C8B-B14F-4D97-AF65-F5344CB8AC3E}">
        <p14:creationId xmlns:p14="http://schemas.microsoft.com/office/powerpoint/2010/main" val="2332958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3589338"/>
            <a:ext cx="7772400" cy="109537"/>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spcBef>
                <a:spcPct val="0"/>
              </a:spcBef>
              <a:defRPr/>
            </a:pPr>
            <a:endParaRPr lang="zh-CN" altLang="zh-CN" sz="2400" b="0" i="0">
              <a:ea typeface="宋体" charset="-122"/>
            </a:endParaRPr>
          </a:p>
        </p:txBody>
      </p:sp>
      <p:sp>
        <p:nvSpPr>
          <p:cNvPr id="915458" name="Rectangle 2"/>
          <p:cNvSpPr>
            <a:spLocks noGrp="1" noChangeArrowheads="1"/>
          </p:cNvSpPr>
          <p:nvPr>
            <p:ph type="ctrTitle"/>
          </p:nvPr>
        </p:nvSpPr>
        <p:spPr>
          <a:xfrm>
            <a:off x="685800" y="1133475"/>
            <a:ext cx="7772400" cy="2339975"/>
          </a:xfrm>
        </p:spPr>
        <p:txBody>
          <a:bodyPr/>
          <a:lstStyle>
            <a:lvl1pPr algn="ctr">
              <a:defRPr sz="6000"/>
            </a:lvl1pPr>
          </a:lstStyle>
          <a:p>
            <a:r>
              <a:rPr lang="zh-CN" altLang="en-US" smtClean="0"/>
              <a:t>单击此处编辑母版标题样式</a:t>
            </a:r>
            <a:endParaRPr lang="zh-CN" altLang="en-US"/>
          </a:p>
        </p:txBody>
      </p:sp>
      <p:sp>
        <p:nvSpPr>
          <p:cNvPr id="915459" name="Rectangle 3"/>
          <p:cNvSpPr>
            <a:spLocks noGrp="1" noChangeArrowheads="1"/>
          </p:cNvSpPr>
          <p:nvPr>
            <p:ph type="subTitle" idx="1"/>
          </p:nvPr>
        </p:nvSpPr>
        <p:spPr>
          <a:xfrm>
            <a:off x="684213" y="4076700"/>
            <a:ext cx="7756525" cy="1600200"/>
          </a:xfrm>
        </p:spPr>
        <p:txBody>
          <a:bodyPr/>
          <a:lstStyle>
            <a:lvl1pPr marL="0" indent="0" algn="ctr">
              <a:buFont typeface="Wingdings" pitchFamily="2" charset="2"/>
              <a:buNone/>
              <a:defRPr sz="2600">
                <a:latin typeface="Book Antiqua" pitchFamily="18" charset="0"/>
              </a:defRPr>
            </a:lvl1pPr>
          </a:lstStyle>
          <a:p>
            <a:r>
              <a:rPr lang="zh-CN" altLang="en-US" smtClean="0"/>
              <a:t>单击以编辑母版副标题样式</a:t>
            </a:r>
            <a:endParaRPr lang="zh-CN" altLang="en-US"/>
          </a:p>
        </p:txBody>
      </p:sp>
      <p:sp>
        <p:nvSpPr>
          <p:cNvPr id="7" name="Rectangle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spcBef>
                <a:spcPct val="0"/>
              </a:spcBef>
              <a:defRPr sz="1200" b="0" i="0" smtClean="0">
                <a:latin typeface="Verdana" pitchFamily="34" charset="0"/>
                <a:ea typeface="宋体" charset="-122"/>
              </a:defRPr>
            </a:lvl1pPr>
          </a:lstStyle>
          <a:p>
            <a:pPr>
              <a:defRPr/>
            </a:pPr>
            <a:endParaRPr lang="en-US" altLang="zh-CN"/>
          </a:p>
        </p:txBody>
      </p:sp>
      <p:sp>
        <p:nvSpPr>
          <p:cNvPr id="8" name="Rectangle 5"/>
          <p:cNvSpPr>
            <a:spLocks noGrp="1" noChangeArrowheads="1"/>
          </p:cNvSpPr>
          <p:nvPr>
            <p:ph type="ftr" sz="quarter" idx="11"/>
          </p:nvPr>
        </p:nvSpPr>
        <p:spPr>
          <a:xfrm>
            <a:off x="3124200" y="6248400"/>
            <a:ext cx="2895600" cy="457200"/>
          </a:xfrm>
        </p:spPr>
        <p:txBody>
          <a:bodyPr/>
          <a:lstStyle>
            <a:lvl1pPr algn="ctr">
              <a:defRPr>
                <a:ea typeface="宋体" charset="-122"/>
              </a:defRPr>
            </a:lvl1pPr>
          </a:lstStyle>
          <a:p>
            <a:pPr>
              <a:defRPr/>
            </a:pPr>
            <a:endParaRPr lang="en-US" altLang="zh-CN"/>
          </a:p>
        </p:txBody>
      </p:sp>
      <p:sp>
        <p:nvSpPr>
          <p:cNvPr id="9" name="Rectangle 6"/>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spcBef>
                <a:spcPct val="0"/>
              </a:spcBef>
              <a:defRPr sz="1200" b="0" i="0">
                <a:latin typeface="Verdana" panose="020B0604030504040204" pitchFamily="34" charset="0"/>
              </a:defRPr>
            </a:lvl1pPr>
          </a:lstStyle>
          <a:p>
            <a:pPr>
              <a:defRPr/>
            </a:pPr>
            <a:fld id="{D93363AA-74FF-4FDF-8A94-A922CDE15E15}" type="slidenum">
              <a:rPr lang="en-US" altLang="zh-CN" smtClean="0"/>
              <a:pPr>
                <a:defRPr/>
              </a:pPr>
              <a:t>‹#›</a:t>
            </a:fld>
            <a:endParaRPr lang="en-US" altLang="zh-CN"/>
          </a:p>
        </p:txBody>
      </p:sp>
    </p:spTree>
    <p:extLst>
      <p:ext uri="{BB962C8B-B14F-4D97-AF65-F5344CB8AC3E}">
        <p14:creationId xmlns:p14="http://schemas.microsoft.com/office/powerpoint/2010/main" val="3096498597"/>
      </p:ext>
    </p:extLst>
  </p:cSld>
  <p:clrMapOvr>
    <a:masterClrMapping/>
  </p:clrMapOvr>
  <p:transition/>
  <p:timing>
    <p:tnLst>
      <p:par>
        <p:cTn id="1" dur="indefinite" restart="never" nodeType="tmRoot"/>
      </p:par>
    </p:tnLst>
  </p:timing>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ftr" sz="quarter" idx="10"/>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3897477367"/>
      </p:ext>
    </p:extLst>
  </p:cSld>
  <p:clrMapOvr>
    <a:masterClrMapping/>
  </p:clrMapOvr>
  <p:transition/>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60039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6003925"/>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ftr" sz="quarter" idx="10"/>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2930269402"/>
      </p:ext>
    </p:extLst>
  </p:cSld>
  <p:clrMapOvr>
    <a:masterClrMapping/>
  </p:clrMapOvr>
  <p:transition/>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1189177"/>
            <a:ext cx="8740142" cy="1726242"/>
          </a:xfrm>
        </p:spPr>
        <p:txBody>
          <a:bodyPr>
            <a:spAutoFit/>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sz="1765">
                <a:latin typeface="Calibri" panose="020F0502020204030204" pitchFamily="34" charset="0"/>
                <a:cs typeface="Calibri" panose="020F0502020204030204" pitchFamily="34" charset="0"/>
              </a:defRPr>
            </a:lvl3pPr>
            <a:lvl4pPr>
              <a:defRPr sz="1471">
                <a:latin typeface="Calibri" panose="020F0502020204030204" pitchFamily="34" charset="0"/>
                <a:cs typeface="Calibri" panose="020F0502020204030204" pitchFamily="34" charset="0"/>
              </a:defRPr>
            </a:lvl4pPr>
            <a:lvl5pPr>
              <a:defRPr sz="1471">
                <a:latin typeface="Calibri" panose="020F0502020204030204" pitchFamily="34" charset="0"/>
                <a:cs typeface="Calibri" panose="020F0502020204030204" pitchFamily="34" charset="0"/>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 name="Title 5"/>
          <p:cNvSpPr>
            <a:spLocks noGrp="1"/>
          </p:cNvSpPr>
          <p:nvPr>
            <p:ph type="title"/>
          </p:nvPr>
        </p:nvSpPr>
        <p:spPr/>
        <p:txBody>
          <a:bodyPr/>
          <a:lstStyle>
            <a:lvl1pPr>
              <a:defRPr sz="3600">
                <a:latin typeface="Calibri" panose="020F0502020204030204" pitchFamily="34" charset="0"/>
                <a:cs typeface="Calibri" panose="020F0502020204030204" pitchFamily="34" charset="0"/>
              </a:defRPr>
            </a:lvl1pPr>
          </a:lstStyle>
          <a:p>
            <a:r>
              <a:rPr lang="zh-CN" altLang="en-US" smtClean="0"/>
              <a:t>单击此处编辑母版标题样式</a:t>
            </a:r>
            <a:endParaRPr lang="en-US" dirty="0"/>
          </a:p>
        </p:txBody>
      </p:sp>
      <p:sp>
        <p:nvSpPr>
          <p:cNvPr id="5" name="矩形 4"/>
          <p:cNvSpPr/>
          <p:nvPr/>
        </p:nvSpPr>
        <p:spPr bwMode="auto">
          <a:xfrm>
            <a:off x="8315517" y="304800"/>
            <a:ext cx="779388" cy="67627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smtClean="0">
              <a:ln>
                <a:noFill/>
              </a:ln>
              <a:solidFill>
                <a:schemeClr val="tx1"/>
              </a:solidFill>
              <a:effectLst/>
              <a:latin typeface="Times New Roman" pitchFamily="18" charset="0"/>
              <a:ea typeface="宋体" charset="-122"/>
            </a:endParaRPr>
          </a:p>
        </p:txBody>
      </p:sp>
    </p:spTree>
    <p:extLst>
      <p:ext uri="{BB962C8B-B14F-4D97-AF65-F5344CB8AC3E}">
        <p14:creationId xmlns:p14="http://schemas.microsoft.com/office/powerpoint/2010/main" val="1676575437"/>
      </p:ext>
    </p:extLst>
  </p:cSld>
  <p:clrMapOvr>
    <a:masterClrMapping/>
  </p:clrMapOvr>
  <p:transition>
    <p:fade/>
  </p:transition>
  <p:timing>
    <p:tnLst>
      <p:par>
        <p:cTn id="1" dur="indefinite" restart="never" nodeType="tmRoot"/>
      </p:par>
    </p:tnLst>
  </p:timing>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41763"/>
            <a:ext cx="4038600" cy="218916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9"/>
          <p:cNvSpPr>
            <a:spLocks noGrp="1" noChangeArrowheads="1"/>
          </p:cNvSpPr>
          <p:nvPr>
            <p:ph type="dt" sz="half" idx="10"/>
          </p:nvPr>
        </p:nvSpPr>
        <p:spPr/>
        <p:txBody>
          <a:bodyPr/>
          <a:lstStyle>
            <a:lvl1pPr>
              <a:defRPr/>
            </a:lvl1pPr>
          </a:lstStyle>
          <a:p>
            <a:pPr>
              <a:defRPr/>
            </a:pPr>
            <a:endParaRPr lang="en-US" altLang="zh-CN"/>
          </a:p>
        </p:txBody>
      </p:sp>
      <p:sp>
        <p:nvSpPr>
          <p:cNvPr id="7" name="Rectangle 10"/>
          <p:cNvSpPr>
            <a:spLocks noGrp="1" noChangeArrowheads="1"/>
          </p:cNvSpPr>
          <p:nvPr>
            <p:ph type="ftr" sz="quarter" idx="11"/>
          </p:nvPr>
        </p:nvSpPr>
        <p:spPr/>
        <p:txBody>
          <a:bodyPr/>
          <a:lstStyle>
            <a:lvl1pPr>
              <a:defRPr/>
            </a:lvl1pPr>
          </a:lstStyle>
          <a:p>
            <a:pPr>
              <a:defRPr/>
            </a:pPr>
            <a:endParaRPr lang="en-US" altLang="zh-CN"/>
          </a:p>
          <a:p>
            <a:pPr>
              <a:defRPr/>
            </a:pPr>
            <a:endParaRPr lang="en-US" altLang="zh-CN"/>
          </a:p>
        </p:txBody>
      </p:sp>
      <p:sp>
        <p:nvSpPr>
          <p:cNvPr id="8" name="Rectangle 11"/>
          <p:cNvSpPr>
            <a:spLocks noGrp="1" noChangeArrowheads="1"/>
          </p:cNvSpPr>
          <p:nvPr>
            <p:ph type="sldNum" sz="quarter" idx="12"/>
          </p:nvPr>
        </p:nvSpPr>
        <p:spPr/>
        <p:txBody>
          <a:bodyPr/>
          <a:lstStyle>
            <a:lvl1pPr>
              <a:defRPr smtClean="0"/>
            </a:lvl1pPr>
          </a:lstStyle>
          <a:p>
            <a:pPr>
              <a:defRPr/>
            </a:pPr>
            <a:fld id="{D555509F-FA38-40CA-8272-96C6D1C2A49C}" type="slidenum">
              <a:rPr lang="en-US" altLang="zh-CN"/>
              <a:pPr>
                <a:defRPr/>
              </a:pPr>
              <a:t>‹#›</a:t>
            </a:fld>
            <a:endParaRPr lang="en-US" altLang="zh-CN"/>
          </a:p>
        </p:txBody>
      </p:sp>
    </p:spTree>
    <p:extLst>
      <p:ext uri="{BB962C8B-B14F-4D97-AF65-F5344CB8AC3E}">
        <p14:creationId xmlns:p14="http://schemas.microsoft.com/office/powerpoint/2010/main" val="1729801606"/>
      </p:ext>
    </p:extLst>
  </p:cSld>
  <p:clrMapOvr>
    <a:masterClrMapping/>
  </p:clrMapOvr>
  <p:timing>
    <p:tnLst>
      <p:par>
        <p:cTn id="1" dur="indefinite" restart="never" nodeType="tmRoot"/>
      </p:par>
    </p:tnLst>
  </p:timing>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2_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6664" y="4343402"/>
            <a:ext cx="7690115" cy="461665"/>
          </a:xfrm>
        </p:spPr>
        <p:txBody>
          <a:bodyPr>
            <a:noAutofit/>
          </a:bodyPr>
          <a:lstStyle>
            <a:lvl1pPr marL="0" indent="0" algn="l">
              <a:lnSpc>
                <a:spcPct val="90000"/>
              </a:lnSpc>
              <a:spcBef>
                <a:spcPts val="0"/>
              </a:spcBef>
              <a:buNone/>
              <a:defRPr>
                <a:solidFill>
                  <a:schemeClr val="tx1"/>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zh-CN" altLang="en-US"/>
              <a:t>单击此处编辑母版副标题样式</a:t>
            </a:r>
            <a:endParaRPr lang="en-US" dirty="0"/>
          </a:p>
        </p:txBody>
      </p:sp>
      <p:sp>
        <p:nvSpPr>
          <p:cNvPr id="7" name="Text Placeholder 6"/>
          <p:cNvSpPr>
            <a:spLocks noGrp="1"/>
          </p:cNvSpPr>
          <p:nvPr>
            <p:ph type="body" sz="quarter" idx="10"/>
          </p:nvPr>
        </p:nvSpPr>
        <p:spPr>
          <a:xfrm>
            <a:off x="456664" y="2619977"/>
            <a:ext cx="7690115"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4950" b="1" i="1" u="none" strike="noStrike" kern="1200" cap="none" spc="-48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zh-CN" altLang="en-US"/>
              <a:t>编辑母版文本样式</a:t>
            </a:r>
          </a:p>
        </p:txBody>
      </p:sp>
    </p:spTree>
    <p:extLst>
      <p:ext uri="{BB962C8B-B14F-4D97-AF65-F5344CB8AC3E}">
        <p14:creationId xmlns:p14="http://schemas.microsoft.com/office/powerpoint/2010/main" val="363635120"/>
      </p:ext>
    </p:extLst>
  </p:cSld>
  <p:clrMapOvr>
    <a:masterClrMapping/>
  </p:clrMapOvr>
  <p:transition>
    <p:fade/>
  </p:transition>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3589338"/>
            <a:ext cx="7772400" cy="109537"/>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spcBef>
                <a:spcPct val="0"/>
              </a:spcBef>
              <a:defRPr/>
            </a:pPr>
            <a:endParaRPr lang="zh-CN" altLang="zh-CN" sz="2400" b="0" i="0">
              <a:ea typeface="宋体" charset="-122"/>
            </a:endParaRPr>
          </a:p>
        </p:txBody>
      </p:sp>
      <p:sp>
        <p:nvSpPr>
          <p:cNvPr id="915458" name="Rectangle 2"/>
          <p:cNvSpPr>
            <a:spLocks noGrp="1" noChangeArrowheads="1"/>
          </p:cNvSpPr>
          <p:nvPr>
            <p:ph type="ctrTitle"/>
          </p:nvPr>
        </p:nvSpPr>
        <p:spPr>
          <a:xfrm>
            <a:off x="685800" y="1133475"/>
            <a:ext cx="7772400" cy="2339975"/>
          </a:xfrm>
        </p:spPr>
        <p:txBody>
          <a:bodyPr/>
          <a:lstStyle>
            <a:lvl1pPr algn="ctr">
              <a:defRPr sz="6000"/>
            </a:lvl1pPr>
          </a:lstStyle>
          <a:p>
            <a:r>
              <a:rPr lang="zh-CN" altLang="en-US" smtClean="0"/>
              <a:t>单击此处编辑母版标题样式</a:t>
            </a:r>
            <a:endParaRPr lang="zh-CN" altLang="en-US"/>
          </a:p>
        </p:txBody>
      </p:sp>
      <p:sp>
        <p:nvSpPr>
          <p:cNvPr id="915459" name="Rectangle 3"/>
          <p:cNvSpPr>
            <a:spLocks noGrp="1" noChangeArrowheads="1"/>
          </p:cNvSpPr>
          <p:nvPr>
            <p:ph type="subTitle" idx="1"/>
          </p:nvPr>
        </p:nvSpPr>
        <p:spPr>
          <a:xfrm>
            <a:off x="684213" y="4076700"/>
            <a:ext cx="7756525" cy="1600200"/>
          </a:xfrm>
        </p:spPr>
        <p:txBody>
          <a:bodyPr/>
          <a:lstStyle>
            <a:lvl1pPr marL="0" indent="0" algn="ctr">
              <a:buFont typeface="Wingdings" pitchFamily="2" charset="2"/>
              <a:buNone/>
              <a:defRPr sz="2600">
                <a:latin typeface="Book Antiqua" pitchFamily="18" charset="0"/>
              </a:defRPr>
            </a:lvl1pPr>
          </a:lstStyle>
          <a:p>
            <a:r>
              <a:rPr lang="zh-CN" altLang="en-US" smtClean="0"/>
              <a:t>单击以编辑母版副标题样式</a:t>
            </a:r>
            <a:endParaRPr lang="zh-CN" altLang="en-US"/>
          </a:p>
        </p:txBody>
      </p:sp>
      <p:sp>
        <p:nvSpPr>
          <p:cNvPr id="7" name="Rectangle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spcBef>
                <a:spcPct val="0"/>
              </a:spcBef>
              <a:defRPr sz="1200" b="0" i="0" smtClean="0">
                <a:latin typeface="Verdana" pitchFamily="34" charset="0"/>
                <a:ea typeface="宋体" charset="-122"/>
              </a:defRPr>
            </a:lvl1pPr>
          </a:lstStyle>
          <a:p>
            <a:pPr>
              <a:defRPr/>
            </a:pPr>
            <a:endParaRPr lang="en-US" altLang="zh-CN"/>
          </a:p>
        </p:txBody>
      </p:sp>
      <p:sp>
        <p:nvSpPr>
          <p:cNvPr id="8" name="Rectangle 5"/>
          <p:cNvSpPr>
            <a:spLocks noGrp="1" noChangeArrowheads="1"/>
          </p:cNvSpPr>
          <p:nvPr>
            <p:ph type="ftr" sz="quarter" idx="11"/>
          </p:nvPr>
        </p:nvSpPr>
        <p:spPr>
          <a:xfrm>
            <a:off x="3124200" y="6248400"/>
            <a:ext cx="2895600" cy="457200"/>
          </a:xfrm>
        </p:spPr>
        <p:txBody>
          <a:bodyPr/>
          <a:lstStyle>
            <a:lvl1pPr algn="ctr">
              <a:defRPr>
                <a:ea typeface="宋体" charset="-122"/>
              </a:defRPr>
            </a:lvl1pPr>
          </a:lstStyle>
          <a:p>
            <a:pPr>
              <a:defRPr/>
            </a:pPr>
            <a:endParaRPr lang="en-US" altLang="zh-CN"/>
          </a:p>
        </p:txBody>
      </p:sp>
      <p:sp>
        <p:nvSpPr>
          <p:cNvPr id="9" name="Rectangle 6"/>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spcBef>
                <a:spcPct val="0"/>
              </a:spcBef>
              <a:defRPr sz="1200" b="0" i="0">
                <a:latin typeface="Verdana" panose="020B0604030504040204" pitchFamily="34" charset="0"/>
              </a:defRPr>
            </a:lvl1pPr>
          </a:lstStyle>
          <a:p>
            <a:pPr>
              <a:defRPr/>
            </a:pPr>
            <a:fld id="{D93363AA-74FF-4FDF-8A94-A922CDE15E15}" type="slidenum">
              <a:rPr lang="en-US" altLang="zh-CN" smtClean="0"/>
              <a:pPr>
                <a:defRPr/>
              </a:pPr>
              <a:t>‹#›</a:t>
            </a:fld>
            <a:endParaRPr lang="en-US" altLang="zh-CN"/>
          </a:p>
        </p:txBody>
      </p:sp>
    </p:spTree>
    <p:extLst>
      <p:ext uri="{BB962C8B-B14F-4D97-AF65-F5344CB8AC3E}">
        <p14:creationId xmlns:p14="http://schemas.microsoft.com/office/powerpoint/2010/main" val="3153519913"/>
      </p:ext>
    </p:extLst>
  </p:cSld>
  <p:clrMapOvr>
    <a:masterClrMapping/>
  </p:clrMapOvr>
  <p:transition/>
  <p:timing>
    <p:tnLst>
      <p:par>
        <p:cTn id="1" dur="indefinite" restart="never" nodeType="tmRoot"/>
      </p:par>
    </p:tnLst>
  </p:timing>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Rectangle 7"/>
          <p:cNvSpPr>
            <a:spLocks noGrp="1" noChangeArrowheads="1"/>
          </p:cNvSpPr>
          <p:nvPr>
            <p:ph type="ftr" sz="quarter" idx="10"/>
          </p:nvPr>
        </p:nvSpPr>
        <p:spPr/>
        <p:txBody>
          <a:bodyPr/>
          <a:lstStyle>
            <a:lvl1pPr>
              <a:defRPr/>
            </a:lvl1pPr>
          </a:lstStyle>
          <a:p>
            <a:pPr>
              <a:defRPr/>
            </a:pPr>
            <a:endParaRPr lang="zh-CN" altLang="zh-CN"/>
          </a:p>
        </p:txBody>
      </p:sp>
      <p:sp>
        <p:nvSpPr>
          <p:cNvPr id="5" name="矩形 4"/>
          <p:cNvSpPr/>
          <p:nvPr/>
        </p:nvSpPr>
        <p:spPr bwMode="auto">
          <a:xfrm>
            <a:off x="8315517" y="304800"/>
            <a:ext cx="779388" cy="67627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smtClean="0">
              <a:ln>
                <a:noFill/>
              </a:ln>
              <a:solidFill>
                <a:schemeClr val="tx1"/>
              </a:solidFill>
              <a:effectLst/>
              <a:latin typeface="Times New Roman" pitchFamily="18" charset="0"/>
              <a:ea typeface="宋体" charset="-122"/>
            </a:endParaRPr>
          </a:p>
        </p:txBody>
      </p:sp>
    </p:spTree>
    <p:extLst>
      <p:ext uri="{BB962C8B-B14F-4D97-AF65-F5344CB8AC3E}">
        <p14:creationId xmlns:p14="http://schemas.microsoft.com/office/powerpoint/2010/main" val="4201339214"/>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编辑母版文本样式</a:t>
            </a:r>
          </a:p>
        </p:txBody>
      </p:sp>
      <p:sp>
        <p:nvSpPr>
          <p:cNvPr id="4" name="Rectangle 7"/>
          <p:cNvSpPr>
            <a:spLocks noGrp="1" noChangeArrowheads="1"/>
          </p:cNvSpPr>
          <p:nvPr>
            <p:ph type="ftr" sz="quarter" idx="10"/>
          </p:nvPr>
        </p:nvSpPr>
        <p:spPr/>
        <p:txBody>
          <a:bodyPr/>
          <a:lstStyle>
            <a:lvl1pPr>
              <a:defRPr/>
            </a:lvl1pPr>
          </a:lstStyle>
          <a:p>
            <a:pPr>
              <a:defRPr/>
            </a:pPr>
            <a:endParaRPr lang="zh-CN" altLang="zh-CN"/>
          </a:p>
        </p:txBody>
      </p:sp>
      <p:sp>
        <p:nvSpPr>
          <p:cNvPr id="5" name="矩形 4"/>
          <p:cNvSpPr/>
          <p:nvPr/>
        </p:nvSpPr>
        <p:spPr bwMode="auto">
          <a:xfrm>
            <a:off x="8315517" y="310937"/>
            <a:ext cx="779388" cy="67627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smtClean="0">
              <a:ln>
                <a:noFill/>
              </a:ln>
              <a:solidFill>
                <a:schemeClr val="tx1"/>
              </a:solidFill>
              <a:effectLst/>
              <a:latin typeface="Times New Roman" pitchFamily="18" charset="0"/>
              <a:ea typeface="宋体" charset="-122"/>
            </a:endParaRPr>
          </a:p>
        </p:txBody>
      </p:sp>
    </p:spTree>
    <p:extLst>
      <p:ext uri="{BB962C8B-B14F-4D97-AF65-F5344CB8AC3E}">
        <p14:creationId xmlns:p14="http://schemas.microsoft.com/office/powerpoint/2010/main" val="654582948"/>
      </p:ext>
    </p:extLst>
  </p:cSld>
  <p:clrMapOvr>
    <a:masterClrMapping/>
  </p:clrMapOvr>
  <p:transition spd="med">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341438"/>
            <a:ext cx="3924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341438"/>
            <a:ext cx="3924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ftr" sz="quarter" idx="10"/>
          </p:nvPr>
        </p:nvSpPr>
        <p:spPr/>
        <p:txBody>
          <a:bodyPr/>
          <a:lstStyle>
            <a:lvl1pPr>
              <a:defRPr/>
            </a:lvl1pPr>
          </a:lstStyle>
          <a:p>
            <a:pPr>
              <a:defRPr/>
            </a:pPr>
            <a:endParaRPr lang="zh-CN" altLang="zh-CN"/>
          </a:p>
        </p:txBody>
      </p:sp>
      <p:sp>
        <p:nvSpPr>
          <p:cNvPr id="6" name="矩形 5"/>
          <p:cNvSpPr/>
          <p:nvPr/>
        </p:nvSpPr>
        <p:spPr bwMode="auto">
          <a:xfrm>
            <a:off x="8315517" y="304800"/>
            <a:ext cx="779388" cy="67627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smtClean="0">
              <a:ln>
                <a:noFill/>
              </a:ln>
              <a:solidFill>
                <a:schemeClr val="tx1"/>
              </a:solidFill>
              <a:effectLst/>
              <a:latin typeface="Times New Roman" pitchFamily="18" charset="0"/>
              <a:ea typeface="宋体" charset="-122"/>
            </a:endParaRPr>
          </a:p>
        </p:txBody>
      </p:sp>
    </p:spTree>
    <p:extLst>
      <p:ext uri="{BB962C8B-B14F-4D97-AF65-F5344CB8AC3E}">
        <p14:creationId xmlns:p14="http://schemas.microsoft.com/office/powerpoint/2010/main" val="2921858286"/>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46041"/>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7"/>
          <p:cNvSpPr>
            <a:spLocks noGrp="1" noChangeArrowheads="1"/>
          </p:cNvSpPr>
          <p:nvPr>
            <p:ph type="ftr" sz="quarter" idx="10"/>
          </p:nvPr>
        </p:nvSpPr>
        <p:spPr/>
        <p:txBody>
          <a:bodyPr/>
          <a:lstStyle>
            <a:lvl1pPr>
              <a:defRPr/>
            </a:lvl1pPr>
          </a:lstStyle>
          <a:p>
            <a:pPr>
              <a:defRPr/>
            </a:pPr>
            <a:endParaRPr lang="zh-CN" altLang="zh-CN"/>
          </a:p>
        </p:txBody>
      </p:sp>
      <p:sp>
        <p:nvSpPr>
          <p:cNvPr id="8" name="矩形 7"/>
          <p:cNvSpPr/>
          <p:nvPr/>
        </p:nvSpPr>
        <p:spPr bwMode="auto">
          <a:xfrm>
            <a:off x="8315517" y="304800"/>
            <a:ext cx="779388" cy="67627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smtClean="0">
              <a:ln>
                <a:noFill/>
              </a:ln>
              <a:solidFill>
                <a:schemeClr val="tx1"/>
              </a:solidFill>
              <a:effectLst/>
              <a:latin typeface="Times New Roman" pitchFamily="18" charset="0"/>
              <a:ea typeface="宋体" charset="-122"/>
            </a:endParaRPr>
          </a:p>
        </p:txBody>
      </p:sp>
    </p:spTree>
    <p:extLst>
      <p:ext uri="{BB962C8B-B14F-4D97-AF65-F5344CB8AC3E}">
        <p14:creationId xmlns:p14="http://schemas.microsoft.com/office/powerpoint/2010/main" val="529640858"/>
      </p:ext>
    </p:extLst>
  </p:cSld>
  <p:clrMapOvr>
    <a:masterClrMapping/>
  </p:clrMapOvr>
  <p:transition/>
  <p:timing>
    <p:tnLst>
      <p:par>
        <p:cTn id="1" dur="indefinite" restart="never" nodeType="tmRoot"/>
      </p:par>
    </p:tnLst>
  </p:timing>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Rectangle 7"/>
          <p:cNvSpPr>
            <a:spLocks noGrp="1" noChangeArrowheads="1"/>
          </p:cNvSpPr>
          <p:nvPr>
            <p:ph type="ftr" sz="quarter" idx="10"/>
          </p:nvPr>
        </p:nvSpPr>
        <p:spPr/>
        <p:txBody>
          <a:bodyPr/>
          <a:lstStyle>
            <a:lvl1pPr>
              <a:defRPr/>
            </a:lvl1pPr>
          </a:lstStyle>
          <a:p>
            <a:pPr>
              <a:defRPr/>
            </a:pPr>
            <a:endParaRPr lang="zh-CN" altLang="zh-CN"/>
          </a:p>
        </p:txBody>
      </p:sp>
      <p:sp>
        <p:nvSpPr>
          <p:cNvPr id="5" name="矩形 4"/>
          <p:cNvSpPr/>
          <p:nvPr/>
        </p:nvSpPr>
        <p:spPr bwMode="auto">
          <a:xfrm>
            <a:off x="8315517" y="304800"/>
            <a:ext cx="779388" cy="67627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smtClean="0">
              <a:ln>
                <a:noFill/>
              </a:ln>
              <a:solidFill>
                <a:schemeClr val="tx1"/>
              </a:solidFill>
              <a:effectLst/>
              <a:latin typeface="Times New Roman" pitchFamily="18" charset="0"/>
              <a:ea typeface="宋体" charset="-122"/>
            </a:endParaRPr>
          </a:p>
        </p:txBody>
      </p:sp>
    </p:spTree>
    <p:extLst>
      <p:ext uri="{BB962C8B-B14F-4D97-AF65-F5344CB8AC3E}">
        <p14:creationId xmlns:p14="http://schemas.microsoft.com/office/powerpoint/2010/main" val="3791661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7"/>
          <p:cNvSpPr>
            <a:spLocks noGrp="1" noChangeArrowheads="1"/>
          </p:cNvSpPr>
          <p:nvPr>
            <p:ph type="ftr" sz="quarter" idx="10"/>
          </p:nvPr>
        </p:nvSpPr>
        <p:spPr/>
        <p:txBody>
          <a:bodyPr/>
          <a:lstStyle>
            <a:lvl1pPr>
              <a:defRPr/>
            </a:lvl1pPr>
          </a:lstStyle>
          <a:p>
            <a:pPr>
              <a:defRPr/>
            </a:pPr>
            <a:endParaRPr lang="zh-CN" altLang="zh-CN"/>
          </a:p>
        </p:txBody>
      </p:sp>
      <p:sp>
        <p:nvSpPr>
          <p:cNvPr id="4" name="矩形 3"/>
          <p:cNvSpPr/>
          <p:nvPr/>
        </p:nvSpPr>
        <p:spPr bwMode="auto">
          <a:xfrm>
            <a:off x="8315517" y="304800"/>
            <a:ext cx="779388" cy="67627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smtClean="0">
              <a:ln>
                <a:noFill/>
              </a:ln>
              <a:solidFill>
                <a:schemeClr val="tx1"/>
              </a:solidFill>
              <a:effectLst/>
              <a:latin typeface="Times New Roman" pitchFamily="18" charset="0"/>
              <a:ea typeface="宋体" charset="-122"/>
            </a:endParaRPr>
          </a:p>
        </p:txBody>
      </p:sp>
    </p:spTree>
    <p:extLst>
      <p:ext uri="{BB962C8B-B14F-4D97-AF65-F5344CB8AC3E}">
        <p14:creationId xmlns:p14="http://schemas.microsoft.com/office/powerpoint/2010/main" val="3986777933"/>
      </p:ext>
    </p:extLst>
  </p:cSld>
  <p:clrMapOvr>
    <a:masterClrMapping/>
  </p:clrMapOvr>
  <p:transition spd="med">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p:txBody>
          <a:bodyPr/>
          <a:lstStyle>
            <a:lvl1pPr>
              <a:defRPr/>
            </a:lvl1pPr>
          </a:lstStyle>
          <a:p>
            <a:pPr>
              <a:defRPr/>
            </a:pPr>
            <a:endParaRPr lang="zh-CN" altLang="zh-CN"/>
          </a:p>
        </p:txBody>
      </p:sp>
      <p:sp>
        <p:nvSpPr>
          <p:cNvPr id="3" name="矩形 2"/>
          <p:cNvSpPr/>
          <p:nvPr/>
        </p:nvSpPr>
        <p:spPr bwMode="auto">
          <a:xfrm>
            <a:off x="8315517" y="304800"/>
            <a:ext cx="779388" cy="67627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smtClean="0">
              <a:ln>
                <a:noFill/>
              </a:ln>
              <a:solidFill>
                <a:schemeClr val="tx1"/>
              </a:solidFill>
              <a:effectLst/>
              <a:latin typeface="Times New Roman" pitchFamily="18" charset="0"/>
              <a:ea typeface="宋体" charset="-122"/>
            </a:endParaRPr>
          </a:p>
        </p:txBody>
      </p:sp>
    </p:spTree>
    <p:extLst>
      <p:ext uri="{BB962C8B-B14F-4D97-AF65-F5344CB8AC3E}">
        <p14:creationId xmlns:p14="http://schemas.microsoft.com/office/powerpoint/2010/main" val="2938753988"/>
      </p:ext>
    </p:extLst>
  </p:cSld>
  <p:clrMapOvr>
    <a:masterClrMapping/>
  </p:clrMapOvr>
  <p:transition spd="med">
    <p:fade/>
  </p:transition>
  <p:timing>
    <p:tnLst>
      <p:par>
        <p:cTn id="1" dur="indefinite" restart="never" nodeType="tmRoot"/>
      </p:par>
    </p:tnLst>
  </p:timing>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49"/>
            <a:ext cx="3008313" cy="814179"/>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Rectangle 7"/>
          <p:cNvSpPr>
            <a:spLocks noGrp="1" noChangeArrowheads="1"/>
          </p:cNvSpPr>
          <p:nvPr>
            <p:ph type="ftr" sz="quarter" idx="10"/>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2134792269"/>
      </p:ext>
    </p:extLst>
  </p:cSld>
  <p:clrMapOvr>
    <a:masterClrMapping/>
  </p:clrMapOvr>
  <p:transition/>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Rectangle 7"/>
          <p:cNvSpPr>
            <a:spLocks noGrp="1" noChangeArrowheads="1"/>
          </p:cNvSpPr>
          <p:nvPr>
            <p:ph type="ftr" sz="quarter" idx="10"/>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2076474186"/>
      </p:ext>
    </p:extLst>
  </p:cSld>
  <p:clrMapOvr>
    <a:masterClrMapping/>
  </p:clrMapOvr>
  <p:transition/>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ftr" sz="quarter" idx="10"/>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846053075"/>
      </p:ext>
    </p:extLst>
  </p:cSld>
  <p:clrMapOvr>
    <a:masterClrMapping/>
  </p:clrMapOvr>
  <p:transition/>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60039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6003925"/>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ftr" sz="quarter" idx="10"/>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1919302814"/>
      </p:ext>
    </p:extLst>
  </p:cSld>
  <p:clrMapOvr>
    <a:masterClrMapping/>
  </p:clrMapOvr>
  <p:transition/>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1189177"/>
            <a:ext cx="8740142" cy="1726242"/>
          </a:xfrm>
        </p:spPr>
        <p:txBody>
          <a:bodyPr>
            <a:spAutoFit/>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sz="1765">
                <a:latin typeface="Calibri" panose="020F0502020204030204" pitchFamily="34" charset="0"/>
                <a:cs typeface="Calibri" panose="020F0502020204030204" pitchFamily="34" charset="0"/>
              </a:defRPr>
            </a:lvl3pPr>
            <a:lvl4pPr>
              <a:defRPr sz="1471">
                <a:latin typeface="Calibri" panose="020F0502020204030204" pitchFamily="34" charset="0"/>
                <a:cs typeface="Calibri" panose="020F0502020204030204" pitchFamily="34" charset="0"/>
              </a:defRPr>
            </a:lvl4pPr>
            <a:lvl5pPr>
              <a:defRPr sz="1471">
                <a:latin typeface="Calibri" panose="020F0502020204030204" pitchFamily="34" charset="0"/>
                <a:cs typeface="Calibri" panose="020F0502020204030204" pitchFamily="34" charset="0"/>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 name="Title 5"/>
          <p:cNvSpPr>
            <a:spLocks noGrp="1"/>
          </p:cNvSpPr>
          <p:nvPr>
            <p:ph type="title"/>
          </p:nvPr>
        </p:nvSpPr>
        <p:spPr/>
        <p:txBody>
          <a:bodyPr/>
          <a:lstStyle>
            <a:lvl1pPr>
              <a:defRPr sz="3600">
                <a:latin typeface="Calibri" panose="020F0502020204030204" pitchFamily="34" charset="0"/>
                <a:cs typeface="Calibri" panose="020F0502020204030204" pitchFamily="34" charset="0"/>
              </a:defRPr>
            </a:lvl1pPr>
          </a:lstStyle>
          <a:p>
            <a:r>
              <a:rPr lang="zh-CN" altLang="en-US" smtClean="0"/>
              <a:t>单击此处编辑母版标题样式</a:t>
            </a:r>
            <a:endParaRPr lang="en-US" dirty="0"/>
          </a:p>
        </p:txBody>
      </p:sp>
      <p:sp>
        <p:nvSpPr>
          <p:cNvPr id="5" name="矩形 4"/>
          <p:cNvSpPr/>
          <p:nvPr/>
        </p:nvSpPr>
        <p:spPr bwMode="auto">
          <a:xfrm>
            <a:off x="8315517" y="304800"/>
            <a:ext cx="779388" cy="67627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smtClean="0">
              <a:ln>
                <a:noFill/>
              </a:ln>
              <a:solidFill>
                <a:schemeClr val="tx1"/>
              </a:solidFill>
              <a:effectLst/>
              <a:latin typeface="Times New Roman" pitchFamily="18" charset="0"/>
              <a:ea typeface="宋体" charset="-122"/>
            </a:endParaRPr>
          </a:p>
        </p:txBody>
      </p:sp>
    </p:spTree>
    <p:extLst>
      <p:ext uri="{BB962C8B-B14F-4D97-AF65-F5344CB8AC3E}">
        <p14:creationId xmlns:p14="http://schemas.microsoft.com/office/powerpoint/2010/main" val="1828232737"/>
      </p:ext>
    </p:extLst>
  </p:cSld>
  <p:clrMapOvr>
    <a:masterClrMapping/>
  </p:clrMapOvr>
  <p:transition>
    <p:fade/>
  </p:transition>
  <p:timing>
    <p:tnLst>
      <p:par>
        <p:cTn id="1" dur="indefinite" restart="never" nodeType="tmRoot"/>
      </p:par>
    </p:tnLst>
  </p:timing>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41763"/>
            <a:ext cx="4038600" cy="218916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9"/>
          <p:cNvSpPr>
            <a:spLocks noGrp="1" noChangeArrowheads="1"/>
          </p:cNvSpPr>
          <p:nvPr>
            <p:ph type="dt" sz="half" idx="10"/>
          </p:nvPr>
        </p:nvSpPr>
        <p:spPr/>
        <p:txBody>
          <a:bodyPr/>
          <a:lstStyle>
            <a:lvl1pPr>
              <a:defRPr/>
            </a:lvl1pPr>
          </a:lstStyle>
          <a:p>
            <a:pPr>
              <a:defRPr/>
            </a:pPr>
            <a:endParaRPr lang="en-US" altLang="zh-CN"/>
          </a:p>
        </p:txBody>
      </p:sp>
      <p:sp>
        <p:nvSpPr>
          <p:cNvPr id="7" name="Rectangle 10"/>
          <p:cNvSpPr>
            <a:spLocks noGrp="1" noChangeArrowheads="1"/>
          </p:cNvSpPr>
          <p:nvPr>
            <p:ph type="ftr" sz="quarter" idx="11"/>
          </p:nvPr>
        </p:nvSpPr>
        <p:spPr/>
        <p:txBody>
          <a:bodyPr/>
          <a:lstStyle>
            <a:lvl1pPr>
              <a:defRPr/>
            </a:lvl1pPr>
          </a:lstStyle>
          <a:p>
            <a:pPr>
              <a:defRPr/>
            </a:pPr>
            <a:endParaRPr lang="en-US" altLang="zh-CN" smtClean="0"/>
          </a:p>
          <a:p>
            <a:pPr>
              <a:defRPr/>
            </a:pPr>
            <a:endParaRPr lang="en-US" altLang="zh-CN"/>
          </a:p>
        </p:txBody>
      </p:sp>
      <p:sp>
        <p:nvSpPr>
          <p:cNvPr id="8" name="Rectangle 11"/>
          <p:cNvSpPr>
            <a:spLocks noGrp="1" noChangeArrowheads="1"/>
          </p:cNvSpPr>
          <p:nvPr>
            <p:ph type="sldNum" sz="quarter" idx="12"/>
          </p:nvPr>
        </p:nvSpPr>
        <p:spPr/>
        <p:txBody>
          <a:bodyPr/>
          <a:lstStyle>
            <a:lvl1pPr>
              <a:defRPr smtClean="0"/>
            </a:lvl1pPr>
          </a:lstStyle>
          <a:p>
            <a:pPr>
              <a:defRPr/>
            </a:pPr>
            <a:fld id="{D555509F-FA38-40CA-8272-96C6D1C2A49C}" type="slidenum">
              <a:rPr lang="en-US" altLang="zh-CN" smtClean="0"/>
              <a:pPr>
                <a:defRPr/>
              </a:pPr>
              <a:t>‹#›</a:t>
            </a:fld>
            <a:endParaRPr lang="en-US" altLang="zh-CN"/>
          </a:p>
        </p:txBody>
      </p:sp>
    </p:spTree>
    <p:extLst>
      <p:ext uri="{BB962C8B-B14F-4D97-AF65-F5344CB8AC3E}">
        <p14:creationId xmlns:p14="http://schemas.microsoft.com/office/powerpoint/2010/main" val="3927820472"/>
      </p:ext>
    </p:extLst>
  </p:cSld>
  <p:clrMapOvr>
    <a:masterClrMapping/>
  </p:clrMapOvr>
  <p:timing>
    <p:tnLst>
      <p:par>
        <p:cTn id="1" dur="indefinite" restart="never" nodeType="tmRoot"/>
      </p:par>
    </p:tnLst>
  </p:timing>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2_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6664" y="4343402"/>
            <a:ext cx="7690115" cy="461665"/>
          </a:xfrm>
        </p:spPr>
        <p:txBody>
          <a:bodyPr>
            <a:noAutofit/>
          </a:bodyPr>
          <a:lstStyle>
            <a:lvl1pPr marL="0" indent="0" algn="l">
              <a:lnSpc>
                <a:spcPct val="90000"/>
              </a:lnSpc>
              <a:spcBef>
                <a:spcPts val="0"/>
              </a:spcBef>
              <a:buNone/>
              <a:defRPr>
                <a:solidFill>
                  <a:schemeClr val="tx1"/>
                </a:solidFill>
              </a:defRPr>
            </a:lvl1pPr>
            <a:lvl2pPr marL="342887" indent="0" algn="ctr">
              <a:buNone/>
              <a:defRPr>
                <a:solidFill>
                  <a:schemeClr val="tx1">
                    <a:tint val="75000"/>
                  </a:schemeClr>
                </a:solidFill>
              </a:defRPr>
            </a:lvl2pPr>
            <a:lvl3pPr marL="685772" indent="0" algn="ctr">
              <a:buNone/>
              <a:defRPr>
                <a:solidFill>
                  <a:schemeClr val="tx1">
                    <a:tint val="75000"/>
                  </a:schemeClr>
                </a:solidFill>
              </a:defRPr>
            </a:lvl3pPr>
            <a:lvl4pPr marL="1028659" indent="0" algn="ctr">
              <a:buNone/>
              <a:defRPr>
                <a:solidFill>
                  <a:schemeClr val="tx1">
                    <a:tint val="75000"/>
                  </a:schemeClr>
                </a:solidFill>
              </a:defRPr>
            </a:lvl4pPr>
            <a:lvl5pPr marL="1371545" indent="0" algn="ctr">
              <a:buNone/>
              <a:defRPr>
                <a:solidFill>
                  <a:schemeClr val="tx1">
                    <a:tint val="75000"/>
                  </a:schemeClr>
                </a:solidFill>
              </a:defRPr>
            </a:lvl5pPr>
            <a:lvl6pPr marL="1714432" indent="0" algn="ctr">
              <a:buNone/>
              <a:defRPr>
                <a:solidFill>
                  <a:schemeClr val="tx1">
                    <a:tint val="75000"/>
                  </a:schemeClr>
                </a:solidFill>
              </a:defRPr>
            </a:lvl6pPr>
            <a:lvl7pPr marL="2057318" indent="0" algn="ctr">
              <a:buNone/>
              <a:defRPr>
                <a:solidFill>
                  <a:schemeClr val="tx1">
                    <a:tint val="75000"/>
                  </a:schemeClr>
                </a:solidFill>
              </a:defRPr>
            </a:lvl7pPr>
            <a:lvl8pPr marL="2400204" indent="0" algn="ctr">
              <a:buNone/>
              <a:defRPr>
                <a:solidFill>
                  <a:schemeClr val="tx1">
                    <a:tint val="75000"/>
                  </a:schemeClr>
                </a:solidFill>
              </a:defRPr>
            </a:lvl8pPr>
            <a:lvl9pPr marL="2743091" indent="0" algn="ctr">
              <a:buNone/>
              <a:defRPr>
                <a:solidFill>
                  <a:schemeClr val="tx1">
                    <a:tint val="75000"/>
                  </a:schemeClr>
                </a:solidFill>
              </a:defRPr>
            </a:lvl9pPr>
          </a:lstStyle>
          <a:p>
            <a:r>
              <a:rPr lang="zh-CN" altLang="en-US"/>
              <a:t>单击此处编辑母版副标题样式</a:t>
            </a:r>
            <a:endParaRPr lang="en-US" dirty="0"/>
          </a:p>
        </p:txBody>
      </p:sp>
      <p:sp>
        <p:nvSpPr>
          <p:cNvPr id="7" name="Text Placeholder 6"/>
          <p:cNvSpPr>
            <a:spLocks noGrp="1"/>
          </p:cNvSpPr>
          <p:nvPr>
            <p:ph type="body" sz="quarter" idx="10"/>
          </p:nvPr>
        </p:nvSpPr>
        <p:spPr>
          <a:xfrm>
            <a:off x="456664" y="2619977"/>
            <a:ext cx="7690115" cy="1384994"/>
          </a:xfrm>
        </p:spPr>
        <p:txBody>
          <a:bodyPr>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4950" b="1" i="1" u="none" strike="noStrike" kern="1200" cap="none" spc="-48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zh-CN" altLang="en-US"/>
              <a:t>编辑母版文本样式</a:t>
            </a:r>
          </a:p>
        </p:txBody>
      </p:sp>
    </p:spTree>
    <p:extLst>
      <p:ext uri="{BB962C8B-B14F-4D97-AF65-F5344CB8AC3E}">
        <p14:creationId xmlns:p14="http://schemas.microsoft.com/office/powerpoint/2010/main" val="1858082757"/>
      </p:ext>
    </p:extLst>
  </p:cSld>
  <p:clrMapOvr>
    <a:masterClrMapping/>
  </p:clrMapOvr>
  <p:transition>
    <p:fade/>
  </p:transition>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编辑母版文本样式</a:t>
            </a:r>
          </a:p>
        </p:txBody>
      </p:sp>
      <p:sp>
        <p:nvSpPr>
          <p:cNvPr id="4" name="Rectangle 7"/>
          <p:cNvSpPr>
            <a:spLocks noGrp="1" noChangeArrowheads="1"/>
          </p:cNvSpPr>
          <p:nvPr>
            <p:ph type="ftr" sz="quarter" idx="10"/>
          </p:nvPr>
        </p:nvSpPr>
        <p:spPr/>
        <p:txBody>
          <a:bodyPr/>
          <a:lstStyle>
            <a:lvl1pPr>
              <a:defRPr/>
            </a:lvl1pPr>
          </a:lstStyle>
          <a:p>
            <a:pPr>
              <a:defRPr/>
            </a:pPr>
            <a:endParaRPr lang="zh-CN" altLang="zh-CN"/>
          </a:p>
        </p:txBody>
      </p:sp>
      <p:sp>
        <p:nvSpPr>
          <p:cNvPr id="5" name="矩形 4"/>
          <p:cNvSpPr/>
          <p:nvPr/>
        </p:nvSpPr>
        <p:spPr bwMode="auto">
          <a:xfrm>
            <a:off x="8315517" y="310937"/>
            <a:ext cx="779388" cy="67627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smtClean="0">
              <a:ln>
                <a:noFill/>
              </a:ln>
              <a:solidFill>
                <a:schemeClr val="tx1"/>
              </a:solidFill>
              <a:effectLst/>
              <a:latin typeface="Times New Roman" pitchFamily="18" charset="0"/>
              <a:ea typeface="宋体" charset="-122"/>
            </a:endParaRPr>
          </a:p>
        </p:txBody>
      </p:sp>
    </p:spTree>
    <p:extLst>
      <p:ext uri="{BB962C8B-B14F-4D97-AF65-F5344CB8AC3E}">
        <p14:creationId xmlns:p14="http://schemas.microsoft.com/office/powerpoint/2010/main" val="4047732591"/>
      </p:ext>
    </p:extLst>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341438"/>
            <a:ext cx="3924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341438"/>
            <a:ext cx="3924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ftr" sz="quarter" idx="10"/>
          </p:nvPr>
        </p:nvSpPr>
        <p:spPr/>
        <p:txBody>
          <a:bodyPr/>
          <a:lstStyle>
            <a:lvl1pPr>
              <a:defRPr/>
            </a:lvl1pPr>
          </a:lstStyle>
          <a:p>
            <a:pPr>
              <a:defRPr/>
            </a:pPr>
            <a:endParaRPr lang="zh-CN" altLang="zh-CN"/>
          </a:p>
        </p:txBody>
      </p:sp>
      <p:sp>
        <p:nvSpPr>
          <p:cNvPr id="6" name="矩形 5"/>
          <p:cNvSpPr/>
          <p:nvPr/>
        </p:nvSpPr>
        <p:spPr bwMode="auto">
          <a:xfrm>
            <a:off x="8315517" y="304800"/>
            <a:ext cx="779388" cy="67627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smtClean="0">
              <a:ln>
                <a:noFill/>
              </a:ln>
              <a:solidFill>
                <a:schemeClr val="tx1"/>
              </a:solidFill>
              <a:effectLst/>
              <a:latin typeface="Times New Roman" pitchFamily="18" charset="0"/>
              <a:ea typeface="宋体" charset="-122"/>
            </a:endParaRPr>
          </a:p>
        </p:txBody>
      </p:sp>
    </p:spTree>
    <p:extLst>
      <p:ext uri="{BB962C8B-B14F-4D97-AF65-F5344CB8AC3E}">
        <p14:creationId xmlns:p14="http://schemas.microsoft.com/office/powerpoint/2010/main" val="1210527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46041"/>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7"/>
          <p:cNvSpPr>
            <a:spLocks noGrp="1" noChangeArrowheads="1"/>
          </p:cNvSpPr>
          <p:nvPr>
            <p:ph type="ftr" sz="quarter" idx="10"/>
          </p:nvPr>
        </p:nvSpPr>
        <p:spPr/>
        <p:txBody>
          <a:bodyPr/>
          <a:lstStyle>
            <a:lvl1pPr>
              <a:defRPr/>
            </a:lvl1pPr>
          </a:lstStyle>
          <a:p>
            <a:pPr>
              <a:defRPr/>
            </a:pPr>
            <a:endParaRPr lang="zh-CN" altLang="zh-CN"/>
          </a:p>
        </p:txBody>
      </p:sp>
      <p:sp>
        <p:nvSpPr>
          <p:cNvPr id="8" name="矩形 7"/>
          <p:cNvSpPr/>
          <p:nvPr/>
        </p:nvSpPr>
        <p:spPr bwMode="auto">
          <a:xfrm>
            <a:off x="8315517" y="304800"/>
            <a:ext cx="779388" cy="67627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smtClean="0">
              <a:ln>
                <a:noFill/>
              </a:ln>
              <a:solidFill>
                <a:schemeClr val="tx1"/>
              </a:solidFill>
              <a:effectLst/>
              <a:latin typeface="Times New Roman" pitchFamily="18" charset="0"/>
              <a:ea typeface="宋体" charset="-122"/>
            </a:endParaRPr>
          </a:p>
        </p:txBody>
      </p:sp>
    </p:spTree>
    <p:extLst>
      <p:ext uri="{BB962C8B-B14F-4D97-AF65-F5344CB8AC3E}">
        <p14:creationId xmlns:p14="http://schemas.microsoft.com/office/powerpoint/2010/main" val="2155396488"/>
      </p:ext>
    </p:extLst>
  </p:cSld>
  <p:clrMapOvr>
    <a:masterClrMapping/>
  </p:clrMapOvr>
  <p:transition/>
  <p:timing>
    <p:tnLst>
      <p:par>
        <p:cTn id="1" dur="indefinite" restart="never" nodeType="tmRoot"/>
      </p:par>
    </p:tnLst>
  </p:timing>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7"/>
          <p:cNvSpPr>
            <a:spLocks noGrp="1" noChangeArrowheads="1"/>
          </p:cNvSpPr>
          <p:nvPr>
            <p:ph type="ftr" sz="quarter" idx="10"/>
          </p:nvPr>
        </p:nvSpPr>
        <p:spPr/>
        <p:txBody>
          <a:bodyPr/>
          <a:lstStyle>
            <a:lvl1pPr>
              <a:defRPr/>
            </a:lvl1pPr>
          </a:lstStyle>
          <a:p>
            <a:pPr>
              <a:defRPr/>
            </a:pPr>
            <a:endParaRPr lang="zh-CN" altLang="zh-CN"/>
          </a:p>
        </p:txBody>
      </p:sp>
      <p:sp>
        <p:nvSpPr>
          <p:cNvPr id="4" name="矩形 3"/>
          <p:cNvSpPr/>
          <p:nvPr/>
        </p:nvSpPr>
        <p:spPr bwMode="auto">
          <a:xfrm>
            <a:off x="8315517" y="304800"/>
            <a:ext cx="779388" cy="67627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smtClean="0">
              <a:ln>
                <a:noFill/>
              </a:ln>
              <a:solidFill>
                <a:schemeClr val="tx1"/>
              </a:solidFill>
              <a:effectLst/>
              <a:latin typeface="Times New Roman" pitchFamily="18" charset="0"/>
              <a:ea typeface="宋体" charset="-122"/>
            </a:endParaRPr>
          </a:p>
        </p:txBody>
      </p:sp>
    </p:spTree>
    <p:extLst>
      <p:ext uri="{BB962C8B-B14F-4D97-AF65-F5344CB8AC3E}">
        <p14:creationId xmlns:p14="http://schemas.microsoft.com/office/powerpoint/2010/main" val="3447591357"/>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p:txBody>
          <a:bodyPr/>
          <a:lstStyle>
            <a:lvl1pPr>
              <a:defRPr/>
            </a:lvl1pPr>
          </a:lstStyle>
          <a:p>
            <a:pPr>
              <a:defRPr/>
            </a:pPr>
            <a:endParaRPr lang="zh-CN" altLang="zh-CN"/>
          </a:p>
        </p:txBody>
      </p:sp>
      <p:sp>
        <p:nvSpPr>
          <p:cNvPr id="3" name="矩形 2"/>
          <p:cNvSpPr/>
          <p:nvPr/>
        </p:nvSpPr>
        <p:spPr bwMode="auto">
          <a:xfrm>
            <a:off x="8315517" y="304800"/>
            <a:ext cx="779388" cy="67627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smtClean="0">
              <a:ln>
                <a:noFill/>
              </a:ln>
              <a:solidFill>
                <a:schemeClr val="tx1"/>
              </a:solidFill>
              <a:effectLst/>
              <a:latin typeface="Times New Roman" pitchFamily="18" charset="0"/>
              <a:ea typeface="宋体" charset="-122"/>
            </a:endParaRPr>
          </a:p>
        </p:txBody>
      </p:sp>
    </p:spTree>
    <p:extLst>
      <p:ext uri="{BB962C8B-B14F-4D97-AF65-F5344CB8AC3E}">
        <p14:creationId xmlns:p14="http://schemas.microsoft.com/office/powerpoint/2010/main" val="2748256689"/>
      </p:ext>
    </p:extLst>
  </p:cSld>
  <p:clrMapOvr>
    <a:masterClrMapping/>
  </p:clrMapOvr>
  <p:transition spd="med">
    <p:fade/>
  </p:transition>
  <p:timing>
    <p:tnLst>
      <p:par>
        <p:cTn id="1" dur="indefinite" restart="never" nodeType="tmRoot"/>
      </p:par>
    </p:tnLst>
  </p:timing>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49"/>
            <a:ext cx="3008313" cy="814179"/>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Rectangle 7"/>
          <p:cNvSpPr>
            <a:spLocks noGrp="1" noChangeArrowheads="1"/>
          </p:cNvSpPr>
          <p:nvPr>
            <p:ph type="ftr" sz="quarter" idx="10"/>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3929298824"/>
      </p:ext>
    </p:extLst>
  </p:cSld>
  <p:clrMapOvr>
    <a:masterClrMapping/>
  </p:clrMapOvr>
  <p:transition/>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Rectangle 7"/>
          <p:cNvSpPr>
            <a:spLocks noGrp="1" noChangeArrowheads="1"/>
          </p:cNvSpPr>
          <p:nvPr>
            <p:ph type="ftr" sz="quarter" idx="10"/>
          </p:nvPr>
        </p:nvSpPr>
        <p:spPr/>
        <p:txBody>
          <a:bodyPr/>
          <a:lstStyle>
            <a:lvl1pPr>
              <a:defRPr/>
            </a:lvl1pPr>
          </a:lstStyle>
          <a:p>
            <a:pPr>
              <a:defRPr/>
            </a:pPr>
            <a:endParaRPr lang="zh-CN" altLang="zh-CN"/>
          </a:p>
        </p:txBody>
      </p:sp>
    </p:spTree>
    <p:extLst>
      <p:ext uri="{BB962C8B-B14F-4D97-AF65-F5344CB8AC3E}">
        <p14:creationId xmlns:p14="http://schemas.microsoft.com/office/powerpoint/2010/main" val="3487652718"/>
      </p:ext>
    </p:extLst>
  </p:cSld>
  <p:clrMapOvr>
    <a:masterClrMapping/>
  </p:clrMapOvr>
  <p:transition/>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341438"/>
            <a:ext cx="8001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914436" name="AutoShape 4"/>
          <p:cNvSpPr>
            <a:spLocks noChangeArrowheads="1"/>
          </p:cNvSpPr>
          <p:nvPr/>
        </p:nvSpPr>
        <p:spPr bwMode="auto">
          <a:xfrm>
            <a:off x="611188" y="1125538"/>
            <a:ext cx="7958137"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spcBef>
                <a:spcPct val="0"/>
              </a:spcBef>
              <a:defRPr/>
            </a:pPr>
            <a:endParaRPr lang="zh-CN" altLang="zh-CN" sz="2400" b="0" i="0">
              <a:ea typeface="宋体" charset="-122"/>
            </a:endParaRPr>
          </a:p>
        </p:txBody>
      </p:sp>
      <p:sp>
        <p:nvSpPr>
          <p:cNvPr id="914438" name="Rectangle 6"/>
          <p:cNvSpPr>
            <a:spLocks noGrp="1" noChangeArrowheads="1"/>
          </p:cNvSpPr>
          <p:nvPr>
            <p:ph type="ftr" sz="quarter" idx="3"/>
          </p:nvPr>
        </p:nvSpPr>
        <p:spPr bwMode="auto">
          <a:xfrm>
            <a:off x="7191375" y="6381750"/>
            <a:ext cx="195262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0" i="0">
                <a:latin typeface="Verdana" panose="020B0604030504040204" pitchFamily="34" charset="0"/>
              </a:defRPr>
            </a:lvl1pPr>
          </a:lstStyle>
          <a:p>
            <a:pPr>
              <a:defRPr/>
            </a:pPr>
            <a:endParaRPr lang="zh-CN" altLang="zh-CN"/>
          </a:p>
        </p:txBody>
      </p:sp>
    </p:spTree>
    <p:extLst>
      <p:ext uri="{BB962C8B-B14F-4D97-AF65-F5344CB8AC3E}">
        <p14:creationId xmlns:p14="http://schemas.microsoft.com/office/powerpoint/2010/main" val="4261063301"/>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 id="2147484050" r:id="rId13"/>
    <p:sldLayoutId id="2147484051" r:id="rId14"/>
  </p:sldLayoutIdLst>
  <p:transition spd="med">
    <p:cut/>
  </p:transition>
  <p:timing>
    <p:tnLst>
      <p:par>
        <p:cTn id="1" dur="indefinite" restart="never" nodeType="tmRoot"/>
      </p:par>
    </p:tnLst>
  </p:timing>
  <p:hf hd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Book Antiqua" pitchFamily="18" charset="0"/>
          <a:ea typeface="黑体" pitchFamily="2" charset="-122"/>
        </a:defRPr>
      </a:lvl2pPr>
      <a:lvl3pPr algn="l" rtl="0" eaLnBrk="1" fontAlgn="base" hangingPunct="1">
        <a:spcBef>
          <a:spcPct val="0"/>
        </a:spcBef>
        <a:spcAft>
          <a:spcPct val="0"/>
        </a:spcAft>
        <a:defRPr sz="4200">
          <a:solidFill>
            <a:schemeClr val="tx2"/>
          </a:solidFill>
          <a:latin typeface="Book Antiqua" pitchFamily="18" charset="0"/>
          <a:ea typeface="黑体" pitchFamily="2" charset="-122"/>
        </a:defRPr>
      </a:lvl3pPr>
      <a:lvl4pPr algn="l" rtl="0" eaLnBrk="1" fontAlgn="base" hangingPunct="1">
        <a:spcBef>
          <a:spcPct val="0"/>
        </a:spcBef>
        <a:spcAft>
          <a:spcPct val="0"/>
        </a:spcAft>
        <a:defRPr sz="4200">
          <a:solidFill>
            <a:schemeClr val="tx2"/>
          </a:solidFill>
          <a:latin typeface="Book Antiqua" pitchFamily="18" charset="0"/>
          <a:ea typeface="黑体" pitchFamily="2" charset="-122"/>
        </a:defRPr>
      </a:lvl4pPr>
      <a:lvl5pPr algn="l" rtl="0" eaLnBrk="1" fontAlgn="base" hangingPunct="1">
        <a:spcBef>
          <a:spcPct val="0"/>
        </a:spcBef>
        <a:spcAft>
          <a:spcPct val="0"/>
        </a:spcAft>
        <a:defRPr sz="4200">
          <a:solidFill>
            <a:schemeClr val="tx2"/>
          </a:solidFill>
          <a:latin typeface="Book Antiqua" pitchFamily="18" charset="0"/>
          <a:ea typeface="黑体" pitchFamily="2" charset="-122"/>
        </a:defRPr>
      </a:lvl5pPr>
      <a:lvl6pPr marL="457200" algn="l" rtl="0" eaLnBrk="1" fontAlgn="base" hangingPunct="1">
        <a:spcBef>
          <a:spcPct val="0"/>
        </a:spcBef>
        <a:spcAft>
          <a:spcPct val="0"/>
        </a:spcAft>
        <a:defRPr sz="4200">
          <a:solidFill>
            <a:schemeClr val="tx2"/>
          </a:solidFill>
          <a:latin typeface="Book Antiqua" pitchFamily="18" charset="0"/>
          <a:ea typeface="黑体" pitchFamily="2" charset="-122"/>
        </a:defRPr>
      </a:lvl6pPr>
      <a:lvl7pPr marL="914400" algn="l" rtl="0" eaLnBrk="1" fontAlgn="base" hangingPunct="1">
        <a:spcBef>
          <a:spcPct val="0"/>
        </a:spcBef>
        <a:spcAft>
          <a:spcPct val="0"/>
        </a:spcAft>
        <a:defRPr sz="4200">
          <a:solidFill>
            <a:schemeClr val="tx2"/>
          </a:solidFill>
          <a:latin typeface="Book Antiqua" pitchFamily="18" charset="0"/>
          <a:ea typeface="黑体" pitchFamily="2" charset="-122"/>
        </a:defRPr>
      </a:lvl7pPr>
      <a:lvl8pPr marL="1371600" algn="l" rtl="0" eaLnBrk="1" fontAlgn="base" hangingPunct="1">
        <a:spcBef>
          <a:spcPct val="0"/>
        </a:spcBef>
        <a:spcAft>
          <a:spcPct val="0"/>
        </a:spcAft>
        <a:defRPr sz="4200">
          <a:solidFill>
            <a:schemeClr val="tx2"/>
          </a:solidFill>
          <a:latin typeface="Book Antiqua" pitchFamily="18" charset="0"/>
          <a:ea typeface="黑体" pitchFamily="2" charset="-122"/>
        </a:defRPr>
      </a:lvl8pPr>
      <a:lvl9pPr marL="1828800" algn="l" rtl="0" eaLnBrk="1" fontAlgn="base" hangingPunct="1">
        <a:spcBef>
          <a:spcPct val="0"/>
        </a:spcBef>
        <a:spcAft>
          <a:spcPct val="0"/>
        </a:spcAft>
        <a:defRPr sz="4200">
          <a:solidFill>
            <a:schemeClr val="tx2"/>
          </a:solidFill>
          <a:latin typeface="Book Antiqua" pitchFamily="18" charset="0"/>
          <a:ea typeface="黑体" pitchFamily="2" charset="-122"/>
        </a:defRPr>
      </a:lvl9pPr>
    </p:titleStyle>
    <p:bodyStyle>
      <a:lvl1pPr marL="469900" indent="-469900" algn="l" rtl="0" eaLnBrk="1" fontAlgn="base" hangingPunct="1">
        <a:spcBef>
          <a:spcPts val="6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1" fontAlgn="base" hangingPunct="1">
        <a:spcBef>
          <a:spcPts val="600"/>
        </a:spcBef>
        <a:spcAft>
          <a:spcPct val="0"/>
        </a:spcAft>
        <a:buClr>
          <a:schemeClr val="accent2"/>
        </a:buClr>
        <a:buFont typeface="Wingdings" panose="05000000000000000000" pitchFamily="2" charset="2"/>
        <a:buChar char="n"/>
        <a:defRPr sz="2400">
          <a:solidFill>
            <a:schemeClr val="tx1"/>
          </a:solidFill>
          <a:latin typeface="+mn-lt"/>
          <a:ea typeface="+mn-ea"/>
        </a:defRPr>
      </a:lvl2pPr>
      <a:lvl3pPr marL="1304925" indent="-395288" algn="l" rtl="0" eaLnBrk="1" fontAlgn="base" hangingPunct="1">
        <a:spcBef>
          <a:spcPts val="600"/>
        </a:spcBef>
        <a:spcAft>
          <a:spcPct val="0"/>
        </a:spcAft>
        <a:buClr>
          <a:schemeClr val="accent2"/>
        </a:buClr>
        <a:buFont typeface="Wingdings" panose="05000000000000000000" pitchFamily="2" charset="2"/>
        <a:buChar char="p"/>
        <a:defRPr sz="2000">
          <a:solidFill>
            <a:schemeClr val="tx1"/>
          </a:solidFill>
          <a:latin typeface="+mn-lt"/>
          <a:ea typeface="+mn-ea"/>
        </a:defRPr>
      </a:lvl3pPr>
      <a:lvl4pPr marL="1693863" indent="-387350" algn="l" rtl="0" eaLnBrk="1" fontAlgn="base" hangingPunct="1">
        <a:spcBef>
          <a:spcPts val="6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1" fontAlgn="base" hangingPunct="1">
        <a:spcBef>
          <a:spcPts val="6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341438"/>
            <a:ext cx="8001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914436" name="AutoShape 4"/>
          <p:cNvSpPr>
            <a:spLocks noChangeArrowheads="1"/>
          </p:cNvSpPr>
          <p:nvPr/>
        </p:nvSpPr>
        <p:spPr bwMode="auto">
          <a:xfrm>
            <a:off x="611188" y="1125538"/>
            <a:ext cx="7958137"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spcBef>
                <a:spcPct val="0"/>
              </a:spcBef>
              <a:defRPr/>
            </a:pPr>
            <a:endParaRPr lang="zh-CN" altLang="zh-CN" sz="2400" b="0" i="0">
              <a:ea typeface="宋体" charset="-122"/>
            </a:endParaRPr>
          </a:p>
        </p:txBody>
      </p:sp>
      <p:sp>
        <p:nvSpPr>
          <p:cNvPr id="914438" name="Rectangle 6"/>
          <p:cNvSpPr>
            <a:spLocks noGrp="1" noChangeArrowheads="1"/>
          </p:cNvSpPr>
          <p:nvPr>
            <p:ph type="ftr" sz="quarter" idx="3"/>
          </p:nvPr>
        </p:nvSpPr>
        <p:spPr bwMode="auto">
          <a:xfrm>
            <a:off x="7191375" y="6381750"/>
            <a:ext cx="195262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0" i="0">
                <a:latin typeface="Verdana" panose="020B0604030504040204" pitchFamily="34" charset="0"/>
              </a:defRPr>
            </a:lvl1pPr>
          </a:lstStyle>
          <a:p>
            <a:pPr>
              <a:defRPr/>
            </a:pPr>
            <a:endParaRPr lang="zh-CN" altLang="zh-CN"/>
          </a:p>
        </p:txBody>
      </p:sp>
    </p:spTree>
    <p:extLst>
      <p:ext uri="{BB962C8B-B14F-4D97-AF65-F5344CB8AC3E}">
        <p14:creationId xmlns:p14="http://schemas.microsoft.com/office/powerpoint/2010/main" val="2310711608"/>
      </p:ext>
    </p:extLst>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 id="2147484080" r:id="rId12"/>
    <p:sldLayoutId id="2147484081" r:id="rId13"/>
    <p:sldLayoutId id="2147484082" r:id="rId14"/>
  </p:sldLayoutIdLst>
  <p:transition spd="med">
    <p:cut/>
  </p:transition>
  <p:timing>
    <p:tnLst>
      <p:par>
        <p:cTn id="1" dur="indefinite" restart="never" nodeType="tmRoot"/>
      </p:par>
    </p:tnLst>
  </p:timing>
  <p:hf hd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Book Antiqua" pitchFamily="18" charset="0"/>
          <a:ea typeface="黑体" pitchFamily="2" charset="-122"/>
        </a:defRPr>
      </a:lvl2pPr>
      <a:lvl3pPr algn="l" rtl="0" eaLnBrk="1" fontAlgn="base" hangingPunct="1">
        <a:spcBef>
          <a:spcPct val="0"/>
        </a:spcBef>
        <a:spcAft>
          <a:spcPct val="0"/>
        </a:spcAft>
        <a:defRPr sz="4200">
          <a:solidFill>
            <a:schemeClr val="tx2"/>
          </a:solidFill>
          <a:latin typeface="Book Antiqua" pitchFamily="18" charset="0"/>
          <a:ea typeface="黑体" pitchFamily="2" charset="-122"/>
        </a:defRPr>
      </a:lvl3pPr>
      <a:lvl4pPr algn="l" rtl="0" eaLnBrk="1" fontAlgn="base" hangingPunct="1">
        <a:spcBef>
          <a:spcPct val="0"/>
        </a:spcBef>
        <a:spcAft>
          <a:spcPct val="0"/>
        </a:spcAft>
        <a:defRPr sz="4200">
          <a:solidFill>
            <a:schemeClr val="tx2"/>
          </a:solidFill>
          <a:latin typeface="Book Antiqua" pitchFamily="18" charset="0"/>
          <a:ea typeface="黑体" pitchFamily="2" charset="-122"/>
        </a:defRPr>
      </a:lvl4pPr>
      <a:lvl5pPr algn="l" rtl="0" eaLnBrk="1" fontAlgn="base" hangingPunct="1">
        <a:spcBef>
          <a:spcPct val="0"/>
        </a:spcBef>
        <a:spcAft>
          <a:spcPct val="0"/>
        </a:spcAft>
        <a:defRPr sz="4200">
          <a:solidFill>
            <a:schemeClr val="tx2"/>
          </a:solidFill>
          <a:latin typeface="Book Antiqua" pitchFamily="18" charset="0"/>
          <a:ea typeface="黑体" pitchFamily="2" charset="-122"/>
        </a:defRPr>
      </a:lvl5pPr>
      <a:lvl6pPr marL="457200" algn="l" rtl="0" eaLnBrk="1" fontAlgn="base" hangingPunct="1">
        <a:spcBef>
          <a:spcPct val="0"/>
        </a:spcBef>
        <a:spcAft>
          <a:spcPct val="0"/>
        </a:spcAft>
        <a:defRPr sz="4200">
          <a:solidFill>
            <a:schemeClr val="tx2"/>
          </a:solidFill>
          <a:latin typeface="Book Antiqua" pitchFamily="18" charset="0"/>
          <a:ea typeface="黑体" pitchFamily="2" charset="-122"/>
        </a:defRPr>
      </a:lvl6pPr>
      <a:lvl7pPr marL="914400" algn="l" rtl="0" eaLnBrk="1" fontAlgn="base" hangingPunct="1">
        <a:spcBef>
          <a:spcPct val="0"/>
        </a:spcBef>
        <a:spcAft>
          <a:spcPct val="0"/>
        </a:spcAft>
        <a:defRPr sz="4200">
          <a:solidFill>
            <a:schemeClr val="tx2"/>
          </a:solidFill>
          <a:latin typeface="Book Antiqua" pitchFamily="18" charset="0"/>
          <a:ea typeface="黑体" pitchFamily="2" charset="-122"/>
        </a:defRPr>
      </a:lvl7pPr>
      <a:lvl8pPr marL="1371600" algn="l" rtl="0" eaLnBrk="1" fontAlgn="base" hangingPunct="1">
        <a:spcBef>
          <a:spcPct val="0"/>
        </a:spcBef>
        <a:spcAft>
          <a:spcPct val="0"/>
        </a:spcAft>
        <a:defRPr sz="4200">
          <a:solidFill>
            <a:schemeClr val="tx2"/>
          </a:solidFill>
          <a:latin typeface="Book Antiqua" pitchFamily="18" charset="0"/>
          <a:ea typeface="黑体" pitchFamily="2" charset="-122"/>
        </a:defRPr>
      </a:lvl8pPr>
      <a:lvl9pPr marL="1828800" algn="l" rtl="0" eaLnBrk="1" fontAlgn="base" hangingPunct="1">
        <a:spcBef>
          <a:spcPct val="0"/>
        </a:spcBef>
        <a:spcAft>
          <a:spcPct val="0"/>
        </a:spcAft>
        <a:defRPr sz="4200">
          <a:solidFill>
            <a:schemeClr val="tx2"/>
          </a:solidFill>
          <a:latin typeface="Book Antiqua" pitchFamily="18" charset="0"/>
          <a:ea typeface="黑体" pitchFamily="2" charset="-122"/>
        </a:defRPr>
      </a:lvl9pPr>
    </p:titleStyle>
    <p:bodyStyle>
      <a:lvl1pPr marL="469900" indent="-469900" algn="l" rtl="0" eaLnBrk="1" fontAlgn="base" hangingPunct="1">
        <a:spcBef>
          <a:spcPts val="6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1" fontAlgn="base" hangingPunct="1">
        <a:spcBef>
          <a:spcPts val="600"/>
        </a:spcBef>
        <a:spcAft>
          <a:spcPct val="0"/>
        </a:spcAft>
        <a:buClr>
          <a:schemeClr val="accent2"/>
        </a:buClr>
        <a:buFont typeface="Wingdings" panose="05000000000000000000" pitchFamily="2" charset="2"/>
        <a:buChar char="n"/>
        <a:defRPr sz="2400">
          <a:solidFill>
            <a:schemeClr val="tx1"/>
          </a:solidFill>
          <a:latin typeface="+mn-lt"/>
          <a:ea typeface="+mn-ea"/>
        </a:defRPr>
      </a:lvl2pPr>
      <a:lvl3pPr marL="1304925" indent="-395288" algn="l" rtl="0" eaLnBrk="1" fontAlgn="base" hangingPunct="1">
        <a:spcBef>
          <a:spcPts val="600"/>
        </a:spcBef>
        <a:spcAft>
          <a:spcPct val="0"/>
        </a:spcAft>
        <a:buClr>
          <a:schemeClr val="accent2"/>
        </a:buClr>
        <a:buFont typeface="Wingdings" panose="05000000000000000000" pitchFamily="2" charset="2"/>
        <a:buChar char="p"/>
        <a:defRPr sz="2000">
          <a:solidFill>
            <a:schemeClr val="tx1"/>
          </a:solidFill>
          <a:latin typeface="+mn-lt"/>
          <a:ea typeface="+mn-ea"/>
        </a:defRPr>
      </a:lvl3pPr>
      <a:lvl4pPr marL="1693863" indent="-387350" algn="l" rtl="0" eaLnBrk="1" fontAlgn="base" hangingPunct="1">
        <a:spcBef>
          <a:spcPts val="6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1" fontAlgn="base" hangingPunct="1">
        <a:spcBef>
          <a:spcPts val="6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eaLnBrk="1" fontAlgn="base" hangingPunct="1">
        <a:spcBef>
          <a:spcPct val="10000"/>
        </a:spcBef>
        <a:spcAft>
          <a:spcPct val="0"/>
        </a:spcAft>
        <a:buClr>
          <a:schemeClr val="accent2"/>
        </a:buClr>
        <a:buFont typeface="Wingdings"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6.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notesSlide" Target="../notesSlides/notesSlide17.xml"/><Relationship Id="rId7" Type="http://schemas.openxmlformats.org/officeDocument/2006/relationships/oleObject" Target="../embeddings/oleObject3.bin"/><Relationship Id="rId2" Type="http://schemas.openxmlformats.org/officeDocument/2006/relationships/slideLayout" Target="../slideLayouts/slideLayout16.xml"/><Relationship Id="rId1" Type="http://schemas.openxmlformats.org/officeDocument/2006/relationships/vmlDrawing" Target="../drawings/vmlDrawing2.v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6.xml"/><Relationship Id="rId1" Type="http://schemas.openxmlformats.org/officeDocument/2006/relationships/vmlDrawing" Target="../drawings/vmlDrawing3.v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4.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6.xml"/><Relationship Id="rId1" Type="http://schemas.openxmlformats.org/officeDocument/2006/relationships/vmlDrawing" Target="../drawings/vmlDrawing4.vml"/><Relationship Id="rId5" Type="http://schemas.openxmlformats.org/officeDocument/2006/relationships/image" Target="../media/image10.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6.xml"/><Relationship Id="rId1" Type="http://schemas.openxmlformats.org/officeDocument/2006/relationships/vmlDrawing" Target="../drawings/vmlDrawing5.vml"/><Relationship Id="rId5" Type="http://schemas.openxmlformats.org/officeDocument/2006/relationships/image" Target="../media/image12.emf"/><Relationship Id="rId4" Type="http://schemas.openxmlformats.org/officeDocument/2006/relationships/oleObject" Target="../embeddings/oleObject6.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16.xm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16.xml"/><Relationship Id="rId4" Type="http://schemas.openxmlformats.org/officeDocument/2006/relationships/image" Target="../media/image17.png"/></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6.xml"/><Relationship Id="rId1" Type="http://schemas.openxmlformats.org/officeDocument/2006/relationships/vmlDrawing" Target="../drawings/vmlDrawing6.vml"/><Relationship Id="rId5" Type="http://schemas.openxmlformats.org/officeDocument/2006/relationships/image" Target="../media/image19.wmf"/><Relationship Id="rId4" Type="http://schemas.openxmlformats.org/officeDocument/2006/relationships/oleObject" Target="../embeddings/oleObject7.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6.xml"/><Relationship Id="rId1" Type="http://schemas.openxmlformats.org/officeDocument/2006/relationships/vmlDrawing" Target="../drawings/vmlDrawing7.vml"/><Relationship Id="rId5" Type="http://schemas.openxmlformats.org/officeDocument/2006/relationships/image" Target="../media/image20.png"/><Relationship Id="rId4" Type="http://schemas.openxmlformats.org/officeDocument/2006/relationships/oleObject" Target="../embeddings/oleObject8.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2" Type="http://schemas.openxmlformats.org/officeDocument/2006/relationships/hyperlink" Target="http://www.jpk.pku.edu.cn/pkujpk/course/sjjg/" TargetMode="External"/><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611188" y="1700213"/>
            <a:ext cx="7772400"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1" fontAlgn="base" hangingPunct="1">
              <a:spcBef>
                <a:spcPct val="0"/>
              </a:spcBef>
              <a:spcAft>
                <a:spcPct val="0"/>
              </a:spcAft>
              <a:defRPr sz="60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Book Antiqua" pitchFamily="18" charset="0"/>
                <a:ea typeface="黑体" pitchFamily="2" charset="-122"/>
              </a:defRPr>
            </a:lvl2pPr>
            <a:lvl3pPr algn="l" rtl="0" eaLnBrk="1" fontAlgn="base" hangingPunct="1">
              <a:spcBef>
                <a:spcPct val="0"/>
              </a:spcBef>
              <a:spcAft>
                <a:spcPct val="0"/>
              </a:spcAft>
              <a:defRPr sz="4200">
                <a:solidFill>
                  <a:schemeClr val="tx2"/>
                </a:solidFill>
                <a:latin typeface="Book Antiqua" pitchFamily="18" charset="0"/>
                <a:ea typeface="黑体" pitchFamily="2" charset="-122"/>
              </a:defRPr>
            </a:lvl3pPr>
            <a:lvl4pPr algn="l" rtl="0" eaLnBrk="1" fontAlgn="base" hangingPunct="1">
              <a:spcBef>
                <a:spcPct val="0"/>
              </a:spcBef>
              <a:spcAft>
                <a:spcPct val="0"/>
              </a:spcAft>
              <a:defRPr sz="4200">
                <a:solidFill>
                  <a:schemeClr val="tx2"/>
                </a:solidFill>
                <a:latin typeface="Book Antiqua" pitchFamily="18" charset="0"/>
                <a:ea typeface="黑体" pitchFamily="2" charset="-122"/>
              </a:defRPr>
            </a:lvl4pPr>
            <a:lvl5pPr algn="l" rtl="0" eaLnBrk="1" fontAlgn="base" hangingPunct="1">
              <a:spcBef>
                <a:spcPct val="0"/>
              </a:spcBef>
              <a:spcAft>
                <a:spcPct val="0"/>
              </a:spcAft>
              <a:defRPr sz="4200">
                <a:solidFill>
                  <a:schemeClr val="tx2"/>
                </a:solidFill>
                <a:latin typeface="Book Antiqua" pitchFamily="18" charset="0"/>
                <a:ea typeface="黑体" pitchFamily="2" charset="-122"/>
              </a:defRPr>
            </a:lvl5pPr>
            <a:lvl6pPr marL="457200" algn="l" rtl="0" eaLnBrk="1" fontAlgn="base" hangingPunct="1">
              <a:spcBef>
                <a:spcPct val="0"/>
              </a:spcBef>
              <a:spcAft>
                <a:spcPct val="0"/>
              </a:spcAft>
              <a:defRPr sz="4200">
                <a:solidFill>
                  <a:schemeClr val="tx2"/>
                </a:solidFill>
                <a:latin typeface="Book Antiqua" pitchFamily="18" charset="0"/>
                <a:ea typeface="黑体" pitchFamily="2" charset="-122"/>
              </a:defRPr>
            </a:lvl6pPr>
            <a:lvl7pPr marL="914400" algn="l" rtl="0" eaLnBrk="1" fontAlgn="base" hangingPunct="1">
              <a:spcBef>
                <a:spcPct val="0"/>
              </a:spcBef>
              <a:spcAft>
                <a:spcPct val="0"/>
              </a:spcAft>
              <a:defRPr sz="4200">
                <a:solidFill>
                  <a:schemeClr val="tx2"/>
                </a:solidFill>
                <a:latin typeface="Book Antiqua" pitchFamily="18" charset="0"/>
                <a:ea typeface="黑体" pitchFamily="2" charset="-122"/>
              </a:defRPr>
            </a:lvl7pPr>
            <a:lvl8pPr marL="1371600" algn="l" rtl="0" eaLnBrk="1" fontAlgn="base" hangingPunct="1">
              <a:spcBef>
                <a:spcPct val="0"/>
              </a:spcBef>
              <a:spcAft>
                <a:spcPct val="0"/>
              </a:spcAft>
              <a:defRPr sz="4200">
                <a:solidFill>
                  <a:schemeClr val="tx2"/>
                </a:solidFill>
                <a:latin typeface="Book Antiqua" pitchFamily="18" charset="0"/>
                <a:ea typeface="黑体" pitchFamily="2" charset="-122"/>
              </a:defRPr>
            </a:lvl8pPr>
            <a:lvl9pPr marL="1828800" algn="l" rtl="0" eaLnBrk="1" fontAlgn="base" hangingPunct="1">
              <a:spcBef>
                <a:spcPct val="0"/>
              </a:spcBef>
              <a:spcAft>
                <a:spcPct val="0"/>
              </a:spcAft>
              <a:defRPr sz="4200">
                <a:solidFill>
                  <a:schemeClr val="tx2"/>
                </a:solidFill>
                <a:latin typeface="Book Antiqua" pitchFamily="18" charset="0"/>
                <a:ea typeface="黑体" pitchFamily="2" charset="-122"/>
              </a:defRPr>
            </a:lvl9pPr>
          </a:lstStyle>
          <a:p>
            <a:r>
              <a:rPr lang="zh-CN" altLang="en-US" kern="0" dirty="0" smtClean="0"/>
              <a:t>算法简介</a:t>
            </a:r>
            <a:r>
              <a:rPr lang="en-US" altLang="zh-CN" kern="0" dirty="0" smtClean="0"/>
              <a:t/>
            </a:r>
            <a:br>
              <a:rPr lang="en-US" altLang="zh-CN" kern="0" dirty="0" smtClean="0"/>
            </a:br>
            <a:endParaRPr lang="zh-CN" altLang="en-US" sz="4400" kern="0" dirty="0" smtClean="0"/>
          </a:p>
        </p:txBody>
      </p:sp>
      <p:sp>
        <p:nvSpPr>
          <p:cNvPr id="7" name="Rectangle 3"/>
          <p:cNvSpPr>
            <a:spLocks noGrp="1" noChangeArrowheads="1"/>
          </p:cNvSpPr>
          <p:nvPr>
            <p:ph type="subTitle" idx="1"/>
          </p:nvPr>
        </p:nvSpPr>
        <p:spPr>
          <a:xfrm>
            <a:off x="684213" y="4076700"/>
            <a:ext cx="7756525" cy="1600200"/>
          </a:xfrm>
        </p:spPr>
        <p:txBody>
          <a:bodyPr/>
          <a:lstStyle/>
          <a:p>
            <a:pPr eaLnBrk="1" hangingPunct="1">
              <a:lnSpc>
                <a:spcPct val="80000"/>
              </a:lnSpc>
            </a:pPr>
            <a:endParaRPr lang="zh-CN" altLang="en-US" sz="2800" smtClean="0"/>
          </a:p>
          <a:p>
            <a:pPr eaLnBrk="1" hangingPunct="1">
              <a:lnSpc>
                <a:spcPct val="80000"/>
              </a:lnSpc>
            </a:pPr>
            <a:r>
              <a:rPr lang="zh-CN" altLang="en-US" sz="2800" smtClean="0"/>
              <a:t>张史梁</a:t>
            </a:r>
            <a:endParaRPr lang="en-US" altLang="zh-CN" sz="2800" smtClean="0"/>
          </a:p>
          <a:p>
            <a:pPr eaLnBrk="1" hangingPunct="1">
              <a:lnSpc>
                <a:spcPct val="80000"/>
              </a:lnSpc>
            </a:pPr>
            <a:r>
              <a:rPr lang="en-US" altLang="zh-CN" sz="2800" smtClean="0"/>
              <a:t>slzhang.jdl@pku.edu.cn </a:t>
            </a:r>
          </a:p>
        </p:txBody>
      </p:sp>
    </p:spTree>
    <p:extLst>
      <p:ext uri="{BB962C8B-B14F-4D97-AF65-F5344CB8AC3E}">
        <p14:creationId xmlns:p14="http://schemas.microsoft.com/office/powerpoint/2010/main" val="355848647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B2B67078-1175-4B8A-B7E5-2A43CFC20A5D}"/>
              </a:ext>
            </a:extLst>
          </p:cNvPr>
          <p:cNvSpPr>
            <a:spLocks noGrp="1" noRot="1" noChangeArrowheads="1"/>
          </p:cNvSpPr>
          <p:nvPr>
            <p:ph type="title"/>
          </p:nvPr>
        </p:nvSpPr>
        <p:spPr/>
        <p:txBody>
          <a:bodyPr/>
          <a:lstStyle/>
          <a:p>
            <a:pPr eaLnBrk="1" hangingPunct="1"/>
            <a:r>
              <a:rPr lang="zh-CN" altLang="en-US" sz="3600" b="1" dirty="0"/>
              <a:t>逆序对示例</a:t>
            </a:r>
          </a:p>
        </p:txBody>
      </p:sp>
      <p:sp>
        <p:nvSpPr>
          <p:cNvPr id="71683" name="Rectangle 3">
            <a:extLst>
              <a:ext uri="{FF2B5EF4-FFF2-40B4-BE49-F238E27FC236}">
                <a16:creationId xmlns:a16="http://schemas.microsoft.com/office/drawing/2014/main" id="{BBF817AC-95D3-4228-85BA-CBFB7D417D6E}"/>
              </a:ext>
            </a:extLst>
          </p:cNvPr>
          <p:cNvSpPr>
            <a:spLocks noGrp="1" noRot="1" noChangeArrowheads="1"/>
          </p:cNvSpPr>
          <p:nvPr>
            <p:ph idx="1"/>
          </p:nvPr>
        </p:nvSpPr>
        <p:spPr/>
        <p:txBody>
          <a:bodyPr/>
          <a:lstStyle/>
          <a:p>
            <a:pPr eaLnBrk="1" hangingPunct="1">
              <a:lnSpc>
                <a:spcPct val="80000"/>
              </a:lnSpc>
            </a:pPr>
            <a:r>
              <a:rPr lang="zh-CN" altLang="en-US" dirty="0"/>
              <a:t>假设序列一为：</a:t>
            </a:r>
            <a:r>
              <a:rPr lang="en-US" altLang="zh-CN" dirty="0"/>
              <a:t>1</a:t>
            </a:r>
            <a:r>
              <a:rPr lang="zh-CN" altLang="en-US" dirty="0"/>
              <a:t>，</a:t>
            </a:r>
            <a:r>
              <a:rPr lang="en-US" altLang="zh-CN" dirty="0"/>
              <a:t>3</a:t>
            </a:r>
            <a:r>
              <a:rPr lang="zh-CN" altLang="en-US" dirty="0"/>
              <a:t>，</a:t>
            </a:r>
            <a:r>
              <a:rPr lang="en-US" altLang="zh-CN" dirty="0"/>
              <a:t>5</a:t>
            </a:r>
            <a:r>
              <a:rPr lang="zh-CN" altLang="en-US" dirty="0"/>
              <a:t>，</a:t>
            </a:r>
            <a:r>
              <a:rPr lang="en-US" altLang="zh-CN" dirty="0"/>
              <a:t>6 </a:t>
            </a:r>
            <a:r>
              <a:rPr lang="zh-CN" altLang="en-US" dirty="0"/>
              <a:t>，序列二为：</a:t>
            </a:r>
            <a:r>
              <a:rPr lang="en-US" altLang="zh-CN" dirty="0"/>
              <a:t>1</a:t>
            </a:r>
            <a:r>
              <a:rPr lang="zh-CN" altLang="en-US" dirty="0"/>
              <a:t>，</a:t>
            </a:r>
            <a:r>
              <a:rPr lang="en-US" altLang="zh-CN" dirty="0"/>
              <a:t>2</a:t>
            </a:r>
            <a:r>
              <a:rPr lang="zh-CN" altLang="en-US" dirty="0"/>
              <a:t>，</a:t>
            </a:r>
            <a:r>
              <a:rPr lang="en-US" altLang="zh-CN" dirty="0"/>
              <a:t>4</a:t>
            </a:r>
            <a:r>
              <a:rPr lang="zh-CN" altLang="en-US" dirty="0"/>
              <a:t>，</a:t>
            </a:r>
            <a:r>
              <a:rPr lang="en-US" altLang="zh-CN" dirty="0"/>
              <a:t>7</a:t>
            </a:r>
          </a:p>
          <a:p>
            <a:pPr eaLnBrk="1" hangingPunct="1">
              <a:lnSpc>
                <a:spcPct val="80000"/>
              </a:lnSpc>
            </a:pPr>
            <a:r>
              <a:rPr lang="zh-CN" altLang="en-US" dirty="0"/>
              <a:t>在序列一中从小往大扫描：</a:t>
            </a:r>
          </a:p>
          <a:p>
            <a:pPr lvl="1" eaLnBrk="1" hangingPunct="1"/>
            <a:r>
              <a:rPr lang="zh-CN" altLang="en-US" sz="1800" dirty="0"/>
              <a:t>先扫描</a:t>
            </a:r>
            <a:r>
              <a:rPr lang="en-US" altLang="zh-CN" sz="1800" dirty="0"/>
              <a:t>1</a:t>
            </a:r>
            <a:r>
              <a:rPr lang="zh-CN" altLang="en-US" sz="1800" dirty="0"/>
              <a:t>，序列二中没有比</a:t>
            </a:r>
            <a:r>
              <a:rPr lang="en-US" altLang="zh-CN" sz="1800" dirty="0"/>
              <a:t>1</a:t>
            </a:r>
            <a:r>
              <a:rPr lang="zh-CN" altLang="en-US" sz="1800" dirty="0"/>
              <a:t>小的数；</a:t>
            </a:r>
          </a:p>
          <a:p>
            <a:pPr lvl="1" eaLnBrk="1" hangingPunct="1"/>
            <a:r>
              <a:rPr lang="zh-CN" altLang="en-US" sz="1800" dirty="0"/>
              <a:t>扫描到</a:t>
            </a:r>
            <a:r>
              <a:rPr lang="en-US" altLang="zh-CN" sz="1800" dirty="0"/>
              <a:t>3</a:t>
            </a:r>
            <a:r>
              <a:rPr lang="zh-CN" altLang="en-US" sz="1800" dirty="0"/>
              <a:t>，序列二中比</a:t>
            </a:r>
            <a:r>
              <a:rPr lang="en-US" altLang="zh-CN" sz="1800" dirty="0"/>
              <a:t>3</a:t>
            </a:r>
            <a:r>
              <a:rPr lang="zh-CN" altLang="en-US" sz="1800" dirty="0"/>
              <a:t>小的最大数是</a:t>
            </a:r>
            <a:r>
              <a:rPr lang="en-US" altLang="zh-CN" sz="1800" dirty="0"/>
              <a:t>2</a:t>
            </a:r>
            <a:r>
              <a:rPr lang="zh-CN" altLang="en-US" sz="1800" dirty="0"/>
              <a:t>，存在两个逆序对</a:t>
            </a:r>
            <a:r>
              <a:rPr lang="en-US" altLang="zh-CN" sz="1800" dirty="0"/>
              <a:t>&lt;3,2&gt;,&lt;3,1&gt;</a:t>
            </a:r>
          </a:p>
          <a:p>
            <a:pPr lvl="1" eaLnBrk="1" hangingPunct="1"/>
            <a:r>
              <a:rPr lang="zh-CN" altLang="en-US" sz="1800" dirty="0"/>
              <a:t>扫描到</a:t>
            </a:r>
            <a:r>
              <a:rPr lang="en-US" altLang="zh-CN" sz="1800" dirty="0"/>
              <a:t>5</a:t>
            </a:r>
            <a:r>
              <a:rPr lang="zh-CN" altLang="en-US" sz="1800" dirty="0"/>
              <a:t>，序列二中比</a:t>
            </a:r>
            <a:r>
              <a:rPr lang="en-US" altLang="zh-CN" sz="1800" dirty="0"/>
              <a:t>5</a:t>
            </a:r>
            <a:r>
              <a:rPr lang="zh-CN" altLang="en-US" sz="1800" dirty="0"/>
              <a:t>小的最大数是</a:t>
            </a:r>
            <a:r>
              <a:rPr lang="en-US" altLang="zh-CN" sz="1800" dirty="0"/>
              <a:t>4</a:t>
            </a:r>
            <a:r>
              <a:rPr lang="zh-CN" altLang="en-US" sz="1800" dirty="0"/>
              <a:t>，存在三个逆序对</a:t>
            </a:r>
            <a:r>
              <a:rPr lang="en-US" altLang="zh-CN" sz="1800" dirty="0"/>
              <a:t>&lt;5,4&gt;,&lt;5,2&gt;,&lt;5,1&gt;</a:t>
            </a:r>
          </a:p>
          <a:p>
            <a:pPr lvl="1" eaLnBrk="1" hangingPunct="1"/>
            <a:r>
              <a:rPr lang="zh-CN" altLang="en-US" sz="1800" dirty="0"/>
              <a:t>扫描到</a:t>
            </a:r>
            <a:r>
              <a:rPr lang="en-US" altLang="zh-CN" sz="1800" dirty="0"/>
              <a:t>6</a:t>
            </a:r>
            <a:r>
              <a:rPr lang="zh-CN" altLang="en-US" sz="1800" dirty="0"/>
              <a:t>，序列二中比</a:t>
            </a:r>
            <a:r>
              <a:rPr lang="en-US" altLang="zh-CN" sz="1800" dirty="0"/>
              <a:t>6</a:t>
            </a:r>
            <a:r>
              <a:rPr lang="zh-CN" altLang="en-US" sz="1800" dirty="0"/>
              <a:t>小的最大数是</a:t>
            </a:r>
            <a:r>
              <a:rPr lang="en-US" altLang="zh-CN" sz="1800" dirty="0"/>
              <a:t>4</a:t>
            </a:r>
            <a:r>
              <a:rPr lang="zh-CN" altLang="en-US" sz="1800" dirty="0"/>
              <a:t>，存在三个逆序对</a:t>
            </a:r>
            <a:r>
              <a:rPr lang="en-US" altLang="zh-CN" sz="1800" dirty="0"/>
              <a:t>&lt;6,4&gt;,&lt;6,2&gt;,&lt;6,1&gt;</a:t>
            </a:r>
          </a:p>
          <a:p>
            <a:pPr lvl="1" eaLnBrk="1" hangingPunct="1"/>
            <a:r>
              <a:rPr lang="zh-CN" altLang="en-US" sz="1800" b="1" dirty="0">
                <a:solidFill>
                  <a:srgbClr val="C00000"/>
                </a:solidFill>
              </a:rPr>
              <a:t>共计</a:t>
            </a:r>
            <a:r>
              <a:rPr lang="en-US" altLang="zh-CN" sz="1800" b="1" dirty="0">
                <a:solidFill>
                  <a:srgbClr val="C00000"/>
                </a:solidFill>
              </a:rPr>
              <a:t>8</a:t>
            </a:r>
            <a:r>
              <a:rPr lang="zh-CN" altLang="en-US" sz="1800" b="1" dirty="0">
                <a:solidFill>
                  <a:srgbClr val="C00000"/>
                </a:solidFill>
              </a:rPr>
              <a:t>个</a:t>
            </a:r>
            <a:r>
              <a:rPr lang="zh-CN" altLang="en-US" sz="1800" b="1" dirty="0" smtClean="0">
                <a:solidFill>
                  <a:srgbClr val="C00000"/>
                </a:solidFill>
              </a:rPr>
              <a:t>“跨越逆序对”</a:t>
            </a:r>
            <a:endParaRPr lang="zh-CN" altLang="en-US" sz="1800" dirty="0"/>
          </a:p>
          <a:p>
            <a:r>
              <a:rPr lang="zh-CN" altLang="en-US" dirty="0">
                <a:sym typeface="Wingdings" panose="05000000000000000000" pitchFamily="2" charset="2"/>
              </a:rPr>
              <a:t>总的时间复杂度是</a:t>
            </a:r>
            <a:r>
              <a:rPr lang="en-US" altLang="zh-CN" dirty="0">
                <a:sym typeface="Wingdings" panose="05000000000000000000" pitchFamily="2" charset="2"/>
              </a:rPr>
              <a:t>O(</a:t>
            </a:r>
            <a:r>
              <a:rPr lang="en-US" altLang="zh-CN" dirty="0" err="1">
                <a:sym typeface="Wingdings" panose="05000000000000000000" pitchFamily="2" charset="2"/>
              </a:rPr>
              <a:t>nlogn</a:t>
            </a:r>
            <a:r>
              <a:rPr lang="en-US" altLang="zh-CN" dirty="0">
                <a:sym typeface="Wingdings" panose="05000000000000000000" pitchFamily="2" charset="2"/>
              </a:rPr>
              <a:t>)</a:t>
            </a:r>
          </a:p>
          <a:p>
            <a:pPr lvl="1"/>
            <a:r>
              <a:rPr lang="zh-CN" altLang="en-US" dirty="0"/>
              <a:t>因为序列一是从小到大扫描，序列二的指针也总是右移的。这样仅仅扫描一遍，即</a:t>
            </a:r>
            <a:r>
              <a:rPr lang="en-US" altLang="zh-CN" dirty="0"/>
              <a:t>O(n)</a:t>
            </a:r>
            <a:r>
              <a:rPr lang="zh-CN" altLang="en-US" dirty="0"/>
              <a:t>的时间，便能统计“跨越逆序对”的个数。</a:t>
            </a:r>
            <a:endParaRPr lang="en-US" altLang="zh-CN" dirty="0"/>
          </a:p>
          <a:p>
            <a:pPr eaLnBrk="1" hangingPunct="1">
              <a:lnSpc>
                <a:spcPct val="80000"/>
              </a:lnSpc>
            </a:pPr>
            <a:endParaRPr lang="en-US" altLang="zh-CN" sz="1575" dirty="0"/>
          </a:p>
          <a:p>
            <a:pPr eaLnBrk="1" hangingPunct="1">
              <a:lnSpc>
                <a:spcPct val="80000"/>
              </a:lnSpc>
            </a:pPr>
            <a:endParaRPr lang="en-US" altLang="zh-CN" dirty="0"/>
          </a:p>
        </p:txBody>
      </p:sp>
      <p:sp>
        <p:nvSpPr>
          <p:cNvPr id="4" name="灯片编号占位符 5"/>
          <p:cNvSpPr txBox="1">
            <a:spLocks/>
          </p:cNvSpPr>
          <p:nvPr/>
        </p:nvSpPr>
        <p:spPr>
          <a:xfrm>
            <a:off x="8664575" y="6407150"/>
            <a:ext cx="479425" cy="322263"/>
          </a:xfrm>
          <a:prstGeom prst="rect">
            <a:avLst/>
          </a:prstGeom>
          <a:noFill/>
        </p:spPr>
        <p:txBody>
          <a:bodyPr/>
          <a:lstStyle>
            <a:defPPr>
              <a:defRPr lang="zh-CN"/>
            </a:defPPr>
            <a:lvl1pPr algn="l" rtl="0" eaLnBrk="0" fontAlgn="base" hangingPunct="0">
              <a:spcBef>
                <a:spcPct val="20000"/>
              </a:spcBef>
              <a:spcAft>
                <a:spcPct val="0"/>
              </a:spcAft>
              <a:buClr>
                <a:schemeClr val="accent1"/>
              </a:buClr>
              <a:buFont typeface="Wingdings" panose="05000000000000000000" pitchFamily="2" charset="2"/>
              <a:buChar char="l"/>
              <a:defRPr sz="3200" b="1"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b="1"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400" b="1"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1"/>
              </a:buClr>
              <a:buChar char="•"/>
              <a:defRPr sz="2000" b="1"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FontTx/>
              <a:buNone/>
            </a:pPr>
            <a:fld id="{1012DAD4-306F-4F8E-9504-6D2A68D54AC5}" type="slidenum">
              <a:rPr lang="en-US" altLang="zh-CN" sz="1400" b="0" smtClean="0"/>
              <a:pPr>
                <a:spcBef>
                  <a:spcPct val="0"/>
                </a:spcBef>
                <a:buClrTx/>
                <a:buFontTx/>
                <a:buNone/>
              </a:pPr>
              <a:t>10</a:t>
            </a:fld>
            <a:endParaRPr lang="en-US" altLang="zh-CN" sz="1400" b="0"/>
          </a:p>
        </p:txBody>
      </p:sp>
    </p:spTree>
    <p:extLst>
      <p:ext uri="{BB962C8B-B14F-4D97-AF65-F5344CB8AC3E}">
        <p14:creationId xmlns:p14="http://schemas.microsoft.com/office/powerpoint/2010/main" val="2249849144"/>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B4117F-E7BB-4631-B0FD-CEF114AC577A}"/>
              </a:ext>
            </a:extLst>
          </p:cNvPr>
          <p:cNvSpPr>
            <a:spLocks noGrp="1"/>
          </p:cNvSpPr>
          <p:nvPr>
            <p:ph type="title"/>
          </p:nvPr>
        </p:nvSpPr>
        <p:spPr/>
        <p:txBody>
          <a:bodyPr/>
          <a:lstStyle/>
          <a:p>
            <a:r>
              <a:rPr lang="zh-CN" altLang="en-US" sz="3600" b="1" dirty="0"/>
              <a:t>逆序对示例</a:t>
            </a:r>
            <a:endParaRPr lang="zh-CN" altLang="en-US" sz="3600" dirty="0"/>
          </a:p>
        </p:txBody>
      </p:sp>
      <p:sp>
        <p:nvSpPr>
          <p:cNvPr id="72706" name="Rectangle 3">
            <a:extLst>
              <a:ext uri="{FF2B5EF4-FFF2-40B4-BE49-F238E27FC236}">
                <a16:creationId xmlns:a16="http://schemas.microsoft.com/office/drawing/2014/main" id="{C0377656-5AD1-4FA4-8416-EA9CD285FE3A}"/>
              </a:ext>
            </a:extLst>
          </p:cNvPr>
          <p:cNvSpPr>
            <a:spLocks noGrp="1" noRot="1" noChangeArrowheads="1"/>
          </p:cNvSpPr>
          <p:nvPr>
            <p:ph idx="1"/>
          </p:nvPr>
        </p:nvSpPr>
        <p:spPr/>
        <p:txBody>
          <a:bodyPr/>
          <a:lstStyle/>
          <a:p>
            <a:pPr marL="0" indent="0">
              <a:buNone/>
            </a:pPr>
            <a:r>
              <a:rPr lang="en-US" altLang="zh-CN" sz="1800" dirty="0">
                <a:solidFill>
                  <a:srgbClr val="00B0F0"/>
                </a:solidFill>
              </a:rPr>
              <a:t>//</a:t>
            </a:r>
            <a:r>
              <a:rPr lang="zh-CN" altLang="en-US" sz="1800" dirty="0">
                <a:solidFill>
                  <a:srgbClr val="00B0F0"/>
                </a:solidFill>
              </a:rPr>
              <a:t>两路归并排序，</a:t>
            </a:r>
            <a:r>
              <a:rPr lang="en-US" altLang="zh-CN" sz="1800" dirty="0">
                <a:solidFill>
                  <a:srgbClr val="00B0F0"/>
                </a:solidFill>
              </a:rPr>
              <a:t>Array[]</a:t>
            </a:r>
            <a:r>
              <a:rPr lang="zh-CN" altLang="en-US" sz="1800" dirty="0">
                <a:solidFill>
                  <a:srgbClr val="00B0F0"/>
                </a:solidFill>
              </a:rPr>
              <a:t>为待排序数组，</a:t>
            </a:r>
            <a:r>
              <a:rPr lang="en-US" altLang="zh-CN" sz="1800" dirty="0">
                <a:solidFill>
                  <a:srgbClr val="00B0F0"/>
                </a:solidFill>
              </a:rPr>
              <a:t>left</a:t>
            </a:r>
            <a:r>
              <a:rPr lang="zh-CN" altLang="en-US" sz="1800" dirty="0">
                <a:solidFill>
                  <a:srgbClr val="00B0F0"/>
                </a:solidFill>
              </a:rPr>
              <a:t>，</a:t>
            </a:r>
            <a:r>
              <a:rPr lang="en-US" altLang="zh-CN" sz="1800" dirty="0">
                <a:solidFill>
                  <a:srgbClr val="00B0F0"/>
                </a:solidFill>
              </a:rPr>
              <a:t>right</a:t>
            </a:r>
            <a:r>
              <a:rPr lang="zh-CN" altLang="en-US" sz="1800" dirty="0">
                <a:solidFill>
                  <a:srgbClr val="00B0F0"/>
                </a:solidFill>
              </a:rPr>
              <a:t>分别为数组两端</a:t>
            </a:r>
            <a:endParaRPr lang="en-US" altLang="zh-CN" sz="1800" dirty="0">
              <a:solidFill>
                <a:srgbClr val="00B0F0"/>
              </a:solidFill>
            </a:endParaRPr>
          </a:p>
          <a:p>
            <a:pPr marL="342900" indent="-342900">
              <a:buFont typeface="+mj-ea"/>
              <a:buAutoNum type="circleNumDbPlain"/>
            </a:pPr>
            <a:r>
              <a:rPr lang="en-US" altLang="zh-CN" sz="1800" dirty="0"/>
              <a:t>int </a:t>
            </a:r>
            <a:r>
              <a:rPr lang="en-US" altLang="zh-CN" sz="1800" dirty="0" err="1"/>
              <a:t>MergeSort</a:t>
            </a:r>
            <a:r>
              <a:rPr lang="en-US" altLang="zh-CN" sz="1800" dirty="0"/>
              <a:t>(Record Array[], Record </a:t>
            </a:r>
            <a:r>
              <a:rPr lang="en-US" altLang="zh-CN" sz="1800" dirty="0" err="1"/>
              <a:t>TempArray</a:t>
            </a:r>
            <a:r>
              <a:rPr lang="en-US" altLang="zh-CN" sz="1800" dirty="0"/>
              <a:t>[], int left, int right)</a:t>
            </a:r>
          </a:p>
          <a:p>
            <a:pPr marL="342900" indent="-342900">
              <a:buFont typeface="+mj-ea"/>
              <a:buAutoNum type="circleNumDbPlain"/>
            </a:pPr>
            <a:r>
              <a:rPr lang="en-US" altLang="zh-CN" sz="1800" dirty="0"/>
              <a:t>  {	</a:t>
            </a:r>
            <a:endParaRPr lang="zh-CN" altLang="en-US" sz="1800" dirty="0">
              <a:solidFill>
                <a:srgbClr val="00B050"/>
              </a:solidFill>
            </a:endParaRPr>
          </a:p>
          <a:p>
            <a:pPr marL="342900" indent="-342900" eaLnBrk="1" hangingPunct="1">
              <a:buFont typeface="+mj-ea"/>
              <a:buAutoNum type="circleNumDbPlain"/>
            </a:pPr>
            <a:r>
              <a:rPr lang="en-US" altLang="zh-CN" sz="1800" dirty="0"/>
              <a:t>	int count = 0;</a:t>
            </a:r>
          </a:p>
          <a:p>
            <a:pPr marL="342900" indent="-342900">
              <a:buFont typeface="+mj-ea"/>
              <a:buAutoNum type="circleNumDbPlain"/>
            </a:pPr>
            <a:r>
              <a:rPr lang="zh-CN" altLang="en-US" sz="1800" dirty="0"/>
              <a:t>	</a:t>
            </a:r>
            <a:r>
              <a:rPr lang="en-US" altLang="zh-CN" sz="1800" dirty="0"/>
              <a:t>if (left &lt; right)           </a:t>
            </a:r>
            <a:r>
              <a:rPr lang="en-US" altLang="zh-CN" sz="1800" dirty="0">
                <a:solidFill>
                  <a:srgbClr val="00B050"/>
                </a:solidFill>
              </a:rPr>
              <a:t>// </a:t>
            </a:r>
            <a:r>
              <a:rPr lang="zh-CN" altLang="en-US" sz="1800" dirty="0">
                <a:solidFill>
                  <a:srgbClr val="00B050"/>
                </a:solidFill>
              </a:rPr>
              <a:t>如果序列中只有</a:t>
            </a:r>
            <a:r>
              <a:rPr lang="en-US" altLang="zh-CN" sz="1800" dirty="0">
                <a:solidFill>
                  <a:srgbClr val="00B050"/>
                </a:solidFill>
              </a:rPr>
              <a:t>0</a:t>
            </a:r>
            <a:r>
              <a:rPr lang="zh-CN" altLang="en-US" sz="1800" dirty="0">
                <a:solidFill>
                  <a:srgbClr val="00B050"/>
                </a:solidFill>
              </a:rPr>
              <a:t>或</a:t>
            </a:r>
            <a:r>
              <a:rPr lang="en-US" altLang="zh-CN" sz="1800" dirty="0">
                <a:solidFill>
                  <a:srgbClr val="00B050"/>
                </a:solidFill>
              </a:rPr>
              <a:t>1</a:t>
            </a:r>
            <a:r>
              <a:rPr lang="zh-CN" altLang="en-US" sz="1800" dirty="0">
                <a:solidFill>
                  <a:srgbClr val="00B050"/>
                </a:solidFill>
              </a:rPr>
              <a:t>个记录，就不用排序</a:t>
            </a:r>
            <a:endParaRPr lang="en-US" altLang="zh-CN" sz="1800" dirty="0"/>
          </a:p>
          <a:p>
            <a:pPr marL="342900" indent="-342900" eaLnBrk="1" hangingPunct="1">
              <a:buFont typeface="+mj-ea"/>
              <a:buAutoNum type="circleNumDbPlain"/>
            </a:pPr>
            <a:r>
              <a:rPr lang="en-US" altLang="zh-CN" sz="1800" dirty="0"/>
              <a:t>        { </a:t>
            </a:r>
            <a:endParaRPr lang="zh-CN" altLang="en-US" sz="1800" dirty="0">
              <a:solidFill>
                <a:srgbClr val="00B050"/>
              </a:solidFill>
            </a:endParaRPr>
          </a:p>
          <a:p>
            <a:pPr marL="342900" indent="-342900" eaLnBrk="1" hangingPunct="1">
              <a:buFont typeface="+mj-ea"/>
              <a:buAutoNum type="circleNumDbPlain"/>
            </a:pPr>
            <a:r>
              <a:rPr lang="zh-CN" altLang="en-US" sz="1800" dirty="0"/>
              <a:t>	</a:t>
            </a:r>
            <a:r>
              <a:rPr lang="en-US" altLang="zh-CN" sz="1800" dirty="0"/>
              <a:t>   int middle=(</a:t>
            </a:r>
            <a:r>
              <a:rPr lang="en-US" altLang="zh-CN" sz="1800" dirty="0" err="1"/>
              <a:t>left+right</a:t>
            </a:r>
            <a:r>
              <a:rPr lang="en-US" altLang="zh-CN" sz="1800" dirty="0"/>
              <a:t>)/2;	      </a:t>
            </a:r>
            <a:r>
              <a:rPr lang="en-US" altLang="zh-CN" sz="1800" dirty="0">
                <a:solidFill>
                  <a:srgbClr val="00B050"/>
                </a:solidFill>
              </a:rPr>
              <a:t>//</a:t>
            </a:r>
            <a:r>
              <a:rPr lang="zh-CN" altLang="en-US" sz="1800" dirty="0">
                <a:solidFill>
                  <a:srgbClr val="00B050"/>
                </a:solidFill>
              </a:rPr>
              <a:t>从中间划分为两个子序列</a:t>
            </a:r>
          </a:p>
          <a:p>
            <a:pPr marL="342900" indent="-342900" eaLnBrk="1" hangingPunct="1">
              <a:buFont typeface="+mj-ea"/>
              <a:buAutoNum type="circleNumDbPlain"/>
            </a:pPr>
            <a:r>
              <a:rPr lang="zh-CN" altLang="en-US" sz="1800" dirty="0"/>
              <a:t>	   </a:t>
            </a:r>
            <a:r>
              <a:rPr lang="en-US" altLang="zh-CN" sz="1800" dirty="0"/>
              <a:t>count += </a:t>
            </a:r>
            <a:r>
              <a:rPr lang="en-US" altLang="zh-CN" sz="1800" dirty="0" err="1"/>
              <a:t>MergeSort</a:t>
            </a:r>
            <a:r>
              <a:rPr lang="en-US" altLang="zh-CN" sz="1800" dirty="0"/>
              <a:t>(Array</a:t>
            </a:r>
            <a:r>
              <a:rPr lang="en-US" altLang="zh-CN" sz="1800" dirty="0" smtClean="0"/>
              <a:t>, </a:t>
            </a:r>
            <a:r>
              <a:rPr lang="en-US" altLang="zh-CN" sz="1800" dirty="0" err="1" smtClean="0"/>
              <a:t>TempArray</a:t>
            </a:r>
            <a:r>
              <a:rPr lang="en-US" altLang="zh-CN" sz="1800" dirty="0" smtClean="0"/>
              <a:t>, </a:t>
            </a:r>
            <a:r>
              <a:rPr lang="en-US" altLang="zh-CN" sz="1800" dirty="0" err="1" smtClean="0"/>
              <a:t>left,middle</a:t>
            </a:r>
            <a:r>
              <a:rPr lang="en-US" altLang="zh-CN" sz="1800" dirty="0"/>
              <a:t>);        </a:t>
            </a:r>
            <a:r>
              <a:rPr lang="en-US" altLang="zh-CN" sz="1800" dirty="0">
                <a:solidFill>
                  <a:srgbClr val="00B050"/>
                </a:solidFill>
              </a:rPr>
              <a:t>// </a:t>
            </a:r>
            <a:r>
              <a:rPr lang="zh-CN" altLang="en-US" sz="1800" dirty="0">
                <a:solidFill>
                  <a:srgbClr val="00B050"/>
                </a:solidFill>
              </a:rPr>
              <a:t>左递归</a:t>
            </a:r>
          </a:p>
          <a:p>
            <a:pPr marL="342900" indent="-342900" eaLnBrk="1" hangingPunct="1">
              <a:buFont typeface="+mj-ea"/>
              <a:buAutoNum type="circleNumDbPlain"/>
            </a:pPr>
            <a:r>
              <a:rPr lang="zh-CN" altLang="en-US" sz="1800" dirty="0"/>
              <a:t>	   </a:t>
            </a:r>
            <a:r>
              <a:rPr lang="en-US" altLang="zh-CN" sz="1800" dirty="0"/>
              <a:t>count += </a:t>
            </a:r>
            <a:r>
              <a:rPr lang="en-US" altLang="zh-CN" sz="1800" dirty="0" err="1"/>
              <a:t>MergeSort</a:t>
            </a:r>
            <a:r>
              <a:rPr lang="en-US" altLang="zh-CN" sz="1800" dirty="0"/>
              <a:t>(Array, </a:t>
            </a:r>
            <a:r>
              <a:rPr lang="en-US" altLang="zh-CN" sz="1800" dirty="0" err="1"/>
              <a:t>TempArray</a:t>
            </a:r>
            <a:r>
              <a:rPr lang="en-US" altLang="zh-CN" sz="1800" dirty="0" smtClean="0"/>
              <a:t>, middle+1,right</a:t>
            </a:r>
            <a:r>
              <a:rPr lang="en-US" altLang="zh-CN" sz="1800" dirty="0"/>
              <a:t>); </a:t>
            </a:r>
            <a:r>
              <a:rPr lang="en-US" altLang="zh-CN" sz="1800" dirty="0">
                <a:solidFill>
                  <a:srgbClr val="00B050"/>
                </a:solidFill>
              </a:rPr>
              <a:t>//</a:t>
            </a:r>
            <a:r>
              <a:rPr lang="zh-CN" altLang="en-US" sz="1800" dirty="0">
                <a:solidFill>
                  <a:srgbClr val="00B050"/>
                </a:solidFill>
              </a:rPr>
              <a:t>右递归</a:t>
            </a:r>
          </a:p>
          <a:p>
            <a:pPr marL="342900" indent="-342900" eaLnBrk="1" hangingPunct="1">
              <a:buFont typeface="+mj-ea"/>
              <a:buAutoNum type="circleNumDbPlain"/>
            </a:pPr>
            <a:r>
              <a:rPr lang="zh-CN" altLang="en-US" sz="1800" dirty="0"/>
              <a:t>	   </a:t>
            </a:r>
            <a:r>
              <a:rPr lang="en-US" altLang="zh-CN" sz="1800" dirty="0"/>
              <a:t>count += </a:t>
            </a:r>
            <a:r>
              <a:rPr lang="en-US" altLang="zh-CN" sz="1800" dirty="0">
                <a:solidFill>
                  <a:srgbClr val="C00000"/>
                </a:solidFill>
              </a:rPr>
              <a:t>Merge</a:t>
            </a:r>
            <a:r>
              <a:rPr lang="en-US" altLang="zh-CN" sz="1800" dirty="0"/>
              <a:t>(Array</a:t>
            </a:r>
            <a:r>
              <a:rPr lang="en-US" altLang="zh-CN" sz="1800" dirty="0" smtClean="0"/>
              <a:t>, </a:t>
            </a:r>
            <a:r>
              <a:rPr lang="en-US" altLang="zh-CN" sz="1800" dirty="0" err="1" smtClean="0"/>
              <a:t>TempArray</a:t>
            </a:r>
            <a:r>
              <a:rPr lang="en-US" altLang="zh-CN" sz="1800" dirty="0" smtClean="0"/>
              <a:t>, left, right, middle</a:t>
            </a:r>
            <a:r>
              <a:rPr lang="en-US" altLang="zh-CN" sz="1800" dirty="0"/>
              <a:t>);       </a:t>
            </a:r>
            <a:r>
              <a:rPr lang="en-US" altLang="zh-CN" sz="1800" dirty="0">
                <a:solidFill>
                  <a:srgbClr val="00B050"/>
                </a:solidFill>
              </a:rPr>
              <a:t>// </a:t>
            </a:r>
            <a:r>
              <a:rPr lang="zh-CN" altLang="en-US" sz="1800" dirty="0">
                <a:solidFill>
                  <a:srgbClr val="00B050"/>
                </a:solidFill>
              </a:rPr>
              <a:t>归并</a:t>
            </a:r>
          </a:p>
          <a:p>
            <a:pPr marL="342900" indent="-342900" eaLnBrk="1" hangingPunct="1">
              <a:buFont typeface="+mj-ea"/>
              <a:buAutoNum type="circleNumDbPlain"/>
            </a:pPr>
            <a:r>
              <a:rPr lang="zh-CN" altLang="en-US" sz="1800" dirty="0"/>
              <a:t>	</a:t>
            </a:r>
            <a:r>
              <a:rPr lang="en-US" altLang="zh-CN" sz="1800" dirty="0"/>
              <a:t>}</a:t>
            </a:r>
          </a:p>
          <a:p>
            <a:pPr marL="342900" indent="-342900" eaLnBrk="1" hangingPunct="1">
              <a:buFont typeface="+mj-ea"/>
              <a:buAutoNum type="circleNumDbPlain"/>
            </a:pPr>
            <a:r>
              <a:rPr lang="en-US" altLang="zh-CN" sz="1800" dirty="0"/>
              <a:t>	return count;</a:t>
            </a:r>
          </a:p>
          <a:p>
            <a:pPr marL="342900" indent="-342900" eaLnBrk="1" hangingPunct="1">
              <a:buFont typeface="+mj-ea"/>
              <a:buAutoNum type="circleNumDbPlain"/>
            </a:pPr>
            <a:r>
              <a:rPr lang="en-US" altLang="zh-CN" sz="1800" dirty="0"/>
              <a:t>}</a:t>
            </a:r>
            <a:endParaRPr lang="en-US" altLang="zh-CN" sz="2000" dirty="0"/>
          </a:p>
        </p:txBody>
      </p:sp>
      <p:sp>
        <p:nvSpPr>
          <p:cNvPr id="4" name="灯片编号占位符 5"/>
          <p:cNvSpPr txBox="1">
            <a:spLocks/>
          </p:cNvSpPr>
          <p:nvPr/>
        </p:nvSpPr>
        <p:spPr>
          <a:xfrm>
            <a:off x="8664575" y="6407150"/>
            <a:ext cx="479425" cy="322263"/>
          </a:xfrm>
          <a:prstGeom prst="rect">
            <a:avLst/>
          </a:prstGeom>
          <a:noFill/>
        </p:spPr>
        <p:txBody>
          <a:bodyPr/>
          <a:lstStyle>
            <a:defPPr>
              <a:defRPr lang="zh-CN"/>
            </a:defPPr>
            <a:lvl1pPr algn="l" rtl="0" eaLnBrk="0" fontAlgn="base" hangingPunct="0">
              <a:spcBef>
                <a:spcPct val="20000"/>
              </a:spcBef>
              <a:spcAft>
                <a:spcPct val="0"/>
              </a:spcAft>
              <a:buClr>
                <a:schemeClr val="accent1"/>
              </a:buClr>
              <a:buFont typeface="Wingdings" panose="05000000000000000000" pitchFamily="2" charset="2"/>
              <a:buChar char="l"/>
              <a:defRPr sz="3200" b="1"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b="1"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400" b="1"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1"/>
              </a:buClr>
              <a:buChar char="•"/>
              <a:defRPr sz="2000" b="1"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FontTx/>
              <a:buNone/>
            </a:pPr>
            <a:fld id="{1012DAD4-306F-4F8E-9504-6D2A68D54AC5}" type="slidenum">
              <a:rPr lang="en-US" altLang="zh-CN" sz="1400" b="0" smtClean="0"/>
              <a:pPr>
                <a:spcBef>
                  <a:spcPct val="0"/>
                </a:spcBef>
                <a:buClrTx/>
                <a:buFontTx/>
                <a:buNone/>
              </a:pPr>
              <a:t>11</a:t>
            </a:fld>
            <a:endParaRPr lang="en-US" altLang="zh-CN" sz="1400" b="0"/>
          </a:p>
        </p:txBody>
      </p:sp>
    </p:spTree>
    <p:extLst>
      <p:ext uri="{BB962C8B-B14F-4D97-AF65-F5344CB8AC3E}">
        <p14:creationId xmlns:p14="http://schemas.microsoft.com/office/powerpoint/2010/main" val="5982889"/>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F4BC8C-AE27-4E20-8B93-CC1E794B9F24}"/>
              </a:ext>
            </a:extLst>
          </p:cNvPr>
          <p:cNvSpPr>
            <a:spLocks noGrp="1"/>
          </p:cNvSpPr>
          <p:nvPr>
            <p:ph type="title"/>
          </p:nvPr>
        </p:nvSpPr>
        <p:spPr/>
        <p:txBody>
          <a:bodyPr/>
          <a:lstStyle/>
          <a:p>
            <a:r>
              <a:rPr lang="zh-CN" altLang="en-US" sz="3600" b="1" dirty="0"/>
              <a:t>逆序对示例</a:t>
            </a:r>
            <a:endParaRPr lang="zh-CN" altLang="en-US" dirty="0"/>
          </a:p>
        </p:txBody>
      </p:sp>
      <p:sp>
        <p:nvSpPr>
          <p:cNvPr id="73730" name="Rectangle 3">
            <a:extLst>
              <a:ext uri="{FF2B5EF4-FFF2-40B4-BE49-F238E27FC236}">
                <a16:creationId xmlns:a16="http://schemas.microsoft.com/office/drawing/2014/main" id="{F094E56E-B8EC-4347-8741-58A409665687}"/>
              </a:ext>
            </a:extLst>
          </p:cNvPr>
          <p:cNvSpPr>
            <a:spLocks noGrp="1" noRot="1" noChangeArrowheads="1"/>
          </p:cNvSpPr>
          <p:nvPr>
            <p:ph idx="1"/>
          </p:nvPr>
        </p:nvSpPr>
        <p:spPr>
          <a:xfrm>
            <a:off x="566738" y="1341438"/>
            <a:ext cx="8577262" cy="4967287"/>
          </a:xfrm>
        </p:spPr>
        <p:txBody>
          <a:bodyPr/>
          <a:lstStyle/>
          <a:p>
            <a:pPr marL="342900" indent="-342900" eaLnBrk="1" hangingPunct="1">
              <a:lnSpc>
                <a:spcPct val="90000"/>
              </a:lnSpc>
              <a:spcBef>
                <a:spcPct val="0"/>
              </a:spcBef>
              <a:buSzPct val="80000"/>
              <a:buFont typeface="+mj-ea"/>
              <a:buAutoNum type="circleNumDbPlain"/>
            </a:pPr>
            <a:r>
              <a:rPr lang="en-US" altLang="zh-CN" sz="1800" dirty="0"/>
              <a:t>int </a:t>
            </a:r>
            <a:r>
              <a:rPr lang="en-US" altLang="zh-CN" sz="1800" dirty="0">
                <a:solidFill>
                  <a:srgbClr val="C00000"/>
                </a:solidFill>
              </a:rPr>
              <a:t>Merge</a:t>
            </a:r>
            <a:r>
              <a:rPr lang="en-US" altLang="zh-CN" sz="1800" dirty="0"/>
              <a:t>(Record Array[], Record </a:t>
            </a:r>
            <a:r>
              <a:rPr lang="en-US" altLang="zh-CN" sz="1800" dirty="0" err="1"/>
              <a:t>TempArray</a:t>
            </a:r>
            <a:r>
              <a:rPr lang="en-US" altLang="zh-CN" sz="1800" dirty="0"/>
              <a:t>[], int left, int right, int middle) </a:t>
            </a:r>
          </a:p>
          <a:p>
            <a:pPr marL="342900" indent="-342900" eaLnBrk="1" hangingPunct="1">
              <a:lnSpc>
                <a:spcPct val="90000"/>
              </a:lnSpc>
              <a:spcBef>
                <a:spcPct val="0"/>
              </a:spcBef>
              <a:buSzPct val="80000"/>
              <a:buFont typeface="+mj-ea"/>
              <a:buAutoNum type="circleNumDbPlain"/>
            </a:pPr>
            <a:r>
              <a:rPr lang="en-US" altLang="zh-CN" sz="1800" dirty="0"/>
              <a:t> {</a:t>
            </a:r>
          </a:p>
          <a:p>
            <a:pPr marL="342900" indent="-342900">
              <a:lnSpc>
                <a:spcPct val="90000"/>
              </a:lnSpc>
              <a:spcBef>
                <a:spcPct val="0"/>
              </a:spcBef>
              <a:buSzPct val="80000"/>
              <a:buFont typeface="+mj-ea"/>
              <a:buAutoNum type="circleNumDbPlain"/>
            </a:pPr>
            <a:r>
              <a:rPr lang="en-US" altLang="zh-CN" sz="1800" dirty="0"/>
              <a:t>	for (int j=left; j&lt;=right; </a:t>
            </a:r>
            <a:r>
              <a:rPr lang="en-US" altLang="zh-CN" sz="1800" dirty="0" err="1"/>
              <a:t>j++</a:t>
            </a:r>
            <a:r>
              <a:rPr lang="en-US" altLang="zh-CN" sz="1800" dirty="0"/>
              <a:t>)    </a:t>
            </a:r>
            <a:r>
              <a:rPr lang="en-US" altLang="zh-CN" sz="1800" dirty="0" err="1"/>
              <a:t>TempArray</a:t>
            </a:r>
            <a:r>
              <a:rPr lang="en-US" altLang="zh-CN" sz="1800" dirty="0"/>
              <a:t>[j] = Array[j</a:t>
            </a:r>
            <a:r>
              <a:rPr lang="en-US" altLang="zh-CN" sz="1800" dirty="0" smtClean="0"/>
              <a:t>]; </a:t>
            </a:r>
            <a:r>
              <a:rPr lang="en-US" altLang="zh-CN" sz="1800" dirty="0">
                <a:solidFill>
                  <a:srgbClr val="00B050"/>
                </a:solidFill>
              </a:rPr>
              <a:t>// </a:t>
            </a:r>
            <a:r>
              <a:rPr lang="zh-CN" altLang="en-US" sz="1800" dirty="0">
                <a:solidFill>
                  <a:srgbClr val="00B050"/>
                </a:solidFill>
              </a:rPr>
              <a:t>辅</a:t>
            </a:r>
            <a:r>
              <a:rPr lang="zh-CN" altLang="en-US" sz="1800" dirty="0" smtClean="0">
                <a:solidFill>
                  <a:srgbClr val="00B050"/>
                </a:solidFill>
              </a:rPr>
              <a:t>助空间</a:t>
            </a:r>
            <a:endParaRPr lang="en-US" altLang="zh-CN" sz="1800" dirty="0"/>
          </a:p>
          <a:p>
            <a:pPr marL="342900" indent="-342900" eaLnBrk="1" hangingPunct="1">
              <a:lnSpc>
                <a:spcPct val="90000"/>
              </a:lnSpc>
              <a:spcBef>
                <a:spcPct val="0"/>
              </a:spcBef>
              <a:buSzPct val="80000"/>
              <a:buFont typeface="+mj-ea"/>
              <a:buAutoNum type="circleNumDbPlain"/>
            </a:pPr>
            <a:r>
              <a:rPr lang="en-US" altLang="zh-CN" sz="1800" dirty="0"/>
              <a:t>	int index1=left;	                 </a:t>
            </a:r>
            <a:r>
              <a:rPr lang="en-US" altLang="zh-CN" sz="1800" dirty="0" smtClean="0"/>
              <a:t> </a:t>
            </a:r>
            <a:r>
              <a:rPr lang="en-US" altLang="zh-CN" sz="1800" dirty="0" smtClean="0">
                <a:solidFill>
                  <a:srgbClr val="00B050"/>
                </a:solidFill>
              </a:rPr>
              <a:t>// </a:t>
            </a:r>
            <a:r>
              <a:rPr lang="zh-CN" altLang="en-US" sz="1800" dirty="0">
                <a:solidFill>
                  <a:srgbClr val="00B050"/>
                </a:solidFill>
              </a:rPr>
              <a:t>左边子序列的起始位置</a:t>
            </a:r>
          </a:p>
          <a:p>
            <a:pPr marL="342900" indent="-342900" eaLnBrk="1" hangingPunct="1">
              <a:lnSpc>
                <a:spcPct val="90000"/>
              </a:lnSpc>
              <a:spcBef>
                <a:spcPct val="0"/>
              </a:spcBef>
              <a:buSzPct val="80000"/>
              <a:buFont typeface="+mj-ea"/>
              <a:buAutoNum type="circleNumDbPlain"/>
            </a:pPr>
            <a:r>
              <a:rPr lang="zh-CN" altLang="en-US" sz="1800" dirty="0"/>
              <a:t>	</a:t>
            </a:r>
            <a:r>
              <a:rPr lang="en-US" altLang="zh-CN" sz="1800" dirty="0"/>
              <a:t>int index2=middle+1;	  </a:t>
            </a:r>
            <a:r>
              <a:rPr lang="en-US" altLang="zh-CN" sz="1800" dirty="0">
                <a:solidFill>
                  <a:srgbClr val="00B050"/>
                </a:solidFill>
              </a:rPr>
              <a:t>// </a:t>
            </a:r>
            <a:r>
              <a:rPr lang="zh-CN" altLang="en-US" sz="1800" dirty="0">
                <a:solidFill>
                  <a:srgbClr val="00B050"/>
                </a:solidFill>
              </a:rPr>
              <a:t>右边子序列的起始位置</a:t>
            </a:r>
          </a:p>
          <a:p>
            <a:pPr marL="342900" indent="-342900" eaLnBrk="1" hangingPunct="1">
              <a:lnSpc>
                <a:spcPct val="90000"/>
              </a:lnSpc>
              <a:spcBef>
                <a:spcPct val="0"/>
              </a:spcBef>
              <a:buSzPct val="80000"/>
              <a:buFont typeface="+mj-ea"/>
              <a:buAutoNum type="circleNumDbPlain"/>
            </a:pPr>
            <a:r>
              <a:rPr lang="zh-CN" altLang="en-US" sz="1800" dirty="0"/>
              <a:t>	</a:t>
            </a:r>
            <a:r>
              <a:rPr lang="en-US" altLang="zh-CN" sz="1800" dirty="0"/>
              <a:t>int </a:t>
            </a:r>
            <a:r>
              <a:rPr lang="en-US" altLang="zh-CN" sz="1800" dirty="0" err="1"/>
              <a:t>i</a:t>
            </a:r>
            <a:r>
              <a:rPr lang="en-US" altLang="zh-CN" sz="1800" dirty="0"/>
              <a:t>=left;		                 </a:t>
            </a:r>
            <a:r>
              <a:rPr lang="en-US" altLang="zh-CN" sz="1800" dirty="0" smtClean="0"/>
              <a:t> </a:t>
            </a:r>
            <a:r>
              <a:rPr lang="en-US" altLang="zh-CN" sz="1800" dirty="0" smtClean="0">
                <a:solidFill>
                  <a:srgbClr val="00B050"/>
                </a:solidFill>
              </a:rPr>
              <a:t>// </a:t>
            </a:r>
            <a:r>
              <a:rPr lang="zh-CN" altLang="en-US" sz="1800" dirty="0">
                <a:solidFill>
                  <a:srgbClr val="00B050"/>
                </a:solidFill>
              </a:rPr>
              <a:t>从左开始归并</a:t>
            </a:r>
          </a:p>
          <a:p>
            <a:pPr marL="342900" indent="-342900" eaLnBrk="1" hangingPunct="1">
              <a:lnSpc>
                <a:spcPct val="90000"/>
              </a:lnSpc>
              <a:spcBef>
                <a:spcPct val="0"/>
              </a:spcBef>
              <a:buSzPct val="80000"/>
              <a:buFont typeface="+mj-ea"/>
              <a:buAutoNum type="circleNumDbPlain"/>
            </a:pPr>
            <a:r>
              <a:rPr lang="zh-CN" altLang="en-US" sz="1800" dirty="0"/>
              <a:t>	</a:t>
            </a:r>
            <a:r>
              <a:rPr lang="en-US" altLang="zh-CN" sz="1800" dirty="0"/>
              <a:t>int count=0;</a:t>
            </a:r>
          </a:p>
          <a:p>
            <a:pPr marL="342900" indent="-342900" eaLnBrk="1" hangingPunct="1">
              <a:lnSpc>
                <a:spcPct val="90000"/>
              </a:lnSpc>
              <a:spcBef>
                <a:spcPct val="0"/>
              </a:spcBef>
              <a:buSzPct val="80000"/>
              <a:buFont typeface="+mj-ea"/>
              <a:buAutoNum type="circleNumDbPlain"/>
            </a:pPr>
            <a:r>
              <a:rPr lang="en-US" altLang="zh-CN" sz="1800" dirty="0"/>
              <a:t>	while (index1 &lt;= middle &amp;&amp; index2 &lt;= right)  </a:t>
            </a:r>
          </a:p>
          <a:p>
            <a:pPr marL="342900" indent="-342900" eaLnBrk="1" hangingPunct="1">
              <a:lnSpc>
                <a:spcPct val="90000"/>
              </a:lnSpc>
              <a:spcBef>
                <a:spcPct val="0"/>
              </a:spcBef>
              <a:buSzPct val="80000"/>
              <a:buFont typeface="+mj-ea"/>
              <a:buAutoNum type="circleNumDbPlain"/>
            </a:pPr>
            <a:r>
              <a:rPr lang="en-US" altLang="zh-CN" sz="1800" dirty="0"/>
              <a:t>          {                                            </a:t>
            </a:r>
            <a:r>
              <a:rPr lang="en-US" altLang="zh-CN" sz="1800" dirty="0">
                <a:solidFill>
                  <a:srgbClr val="00B050"/>
                </a:solidFill>
              </a:rPr>
              <a:t>//</a:t>
            </a:r>
            <a:r>
              <a:rPr lang="zh-CN" altLang="en-US" sz="1800" dirty="0">
                <a:solidFill>
                  <a:srgbClr val="00B050"/>
                </a:solidFill>
              </a:rPr>
              <a:t>取较小者插入合并数组中</a:t>
            </a:r>
          </a:p>
          <a:p>
            <a:pPr marL="342900" indent="-342900" eaLnBrk="1" hangingPunct="1">
              <a:lnSpc>
                <a:spcPct val="90000"/>
              </a:lnSpc>
              <a:spcBef>
                <a:spcPct val="0"/>
              </a:spcBef>
              <a:buSzPct val="80000"/>
              <a:buFont typeface="+mj-ea"/>
              <a:buAutoNum type="circleNumDbPlain"/>
            </a:pPr>
            <a:r>
              <a:rPr lang="zh-CN" altLang="en-US" sz="1800" dirty="0">
                <a:solidFill>
                  <a:srgbClr val="C00000"/>
                </a:solidFill>
              </a:rPr>
              <a:t>	</a:t>
            </a:r>
            <a:r>
              <a:rPr lang="en-US" altLang="zh-CN" sz="1800" dirty="0">
                <a:solidFill>
                  <a:srgbClr val="C00000"/>
                </a:solidFill>
              </a:rPr>
              <a:t>    </a:t>
            </a:r>
            <a:r>
              <a:rPr lang="en-US" altLang="zh-CN" sz="1800" dirty="0">
                <a:solidFill>
                  <a:srgbClr val="C00000"/>
                </a:solidFill>
                <a:highlight>
                  <a:srgbClr val="FFFF00"/>
                </a:highlight>
              </a:rPr>
              <a:t>while (index2 &lt;= right &amp;&amp; </a:t>
            </a:r>
            <a:r>
              <a:rPr lang="en-US" altLang="zh-CN" sz="1800" dirty="0" err="1">
                <a:solidFill>
                  <a:srgbClr val="C00000"/>
                </a:solidFill>
                <a:highlight>
                  <a:srgbClr val="FFFF00"/>
                </a:highlight>
              </a:rPr>
              <a:t>TempArray</a:t>
            </a:r>
            <a:r>
              <a:rPr lang="en-US" altLang="zh-CN" sz="1800" dirty="0">
                <a:solidFill>
                  <a:srgbClr val="C00000"/>
                </a:solidFill>
                <a:highlight>
                  <a:srgbClr val="FFFF00"/>
                </a:highlight>
              </a:rPr>
              <a:t>[index1] &gt; </a:t>
            </a:r>
            <a:r>
              <a:rPr lang="en-US" altLang="zh-CN" sz="1800" dirty="0" err="1">
                <a:solidFill>
                  <a:srgbClr val="C00000"/>
                </a:solidFill>
                <a:highlight>
                  <a:srgbClr val="FFFF00"/>
                </a:highlight>
              </a:rPr>
              <a:t>TempArray</a:t>
            </a:r>
            <a:r>
              <a:rPr lang="en-US" altLang="zh-CN" sz="1800" dirty="0">
                <a:solidFill>
                  <a:srgbClr val="C00000"/>
                </a:solidFill>
                <a:highlight>
                  <a:srgbClr val="FFFF00"/>
                </a:highlight>
              </a:rPr>
              <a:t>[index2]) </a:t>
            </a:r>
          </a:p>
          <a:p>
            <a:pPr marL="342900" indent="-342900" eaLnBrk="1" hangingPunct="1">
              <a:lnSpc>
                <a:spcPct val="90000"/>
              </a:lnSpc>
              <a:spcBef>
                <a:spcPct val="0"/>
              </a:spcBef>
              <a:buSzPct val="80000"/>
              <a:buFont typeface="+mj-ea"/>
              <a:buAutoNum type="circleNumDbPlain"/>
            </a:pPr>
            <a:r>
              <a:rPr lang="en-US" altLang="zh-CN" sz="1800" dirty="0">
                <a:solidFill>
                  <a:srgbClr val="C00000"/>
                </a:solidFill>
              </a:rPr>
              <a:t>	             Array[</a:t>
            </a:r>
            <a:r>
              <a:rPr lang="en-US" altLang="zh-CN" sz="1800" dirty="0" err="1">
                <a:solidFill>
                  <a:srgbClr val="C00000"/>
                </a:solidFill>
              </a:rPr>
              <a:t>i</a:t>
            </a:r>
            <a:r>
              <a:rPr lang="en-US" altLang="zh-CN" sz="1800" dirty="0">
                <a:solidFill>
                  <a:srgbClr val="C00000"/>
                </a:solidFill>
              </a:rPr>
              <a:t>++] = </a:t>
            </a:r>
            <a:r>
              <a:rPr lang="en-US" altLang="zh-CN" sz="1800" dirty="0" err="1">
                <a:solidFill>
                  <a:srgbClr val="C00000"/>
                </a:solidFill>
              </a:rPr>
              <a:t>TempArray</a:t>
            </a:r>
            <a:r>
              <a:rPr lang="en-US" altLang="zh-CN" sz="1800" dirty="0">
                <a:solidFill>
                  <a:srgbClr val="C00000"/>
                </a:solidFill>
              </a:rPr>
              <a:t>[index2++];</a:t>
            </a:r>
          </a:p>
          <a:p>
            <a:pPr marL="342900" indent="-342900">
              <a:lnSpc>
                <a:spcPct val="90000"/>
              </a:lnSpc>
              <a:spcBef>
                <a:spcPct val="0"/>
              </a:spcBef>
              <a:buSzPct val="80000"/>
              <a:buFont typeface="+mj-ea"/>
              <a:buAutoNum type="circleNumDbPlain"/>
            </a:pPr>
            <a:r>
              <a:rPr lang="en-US" altLang="zh-CN" sz="1800" dirty="0">
                <a:solidFill>
                  <a:srgbClr val="C00000"/>
                </a:solidFill>
              </a:rPr>
              <a:t>	    </a:t>
            </a:r>
            <a:r>
              <a:rPr lang="en-US" altLang="zh-CN" sz="1800" dirty="0">
                <a:solidFill>
                  <a:srgbClr val="C00000"/>
                </a:solidFill>
                <a:highlight>
                  <a:srgbClr val="FFFF00"/>
                </a:highlight>
              </a:rPr>
              <a:t>count += index2 - (middle+1</a:t>
            </a:r>
            <a:r>
              <a:rPr lang="en-US" altLang="zh-CN" sz="1800" dirty="0" smtClean="0">
                <a:solidFill>
                  <a:srgbClr val="C00000"/>
                </a:solidFill>
                <a:highlight>
                  <a:srgbClr val="FFFF00"/>
                </a:highlight>
              </a:rPr>
              <a:t>); </a:t>
            </a:r>
            <a:r>
              <a:rPr lang="en-US" altLang="zh-CN" sz="1800" dirty="0">
                <a:solidFill>
                  <a:srgbClr val="00B050"/>
                </a:solidFill>
              </a:rPr>
              <a:t>// </a:t>
            </a:r>
            <a:r>
              <a:rPr lang="zh-CN" altLang="en-US" sz="1800" dirty="0" smtClean="0">
                <a:solidFill>
                  <a:srgbClr val="00B050"/>
                </a:solidFill>
              </a:rPr>
              <a:t>右子</a:t>
            </a:r>
            <a:r>
              <a:rPr lang="zh-CN" altLang="en-US" sz="1800" dirty="0">
                <a:solidFill>
                  <a:srgbClr val="00B050"/>
                </a:solidFill>
              </a:rPr>
              <a:t>序</a:t>
            </a:r>
            <a:r>
              <a:rPr lang="zh-CN" altLang="en-US" sz="1800" dirty="0" smtClean="0">
                <a:solidFill>
                  <a:srgbClr val="00B050"/>
                </a:solidFill>
              </a:rPr>
              <a:t>列中有</a:t>
            </a:r>
            <a:r>
              <a:rPr lang="zh-CN" altLang="en-US" sz="1800" dirty="0">
                <a:solidFill>
                  <a:srgbClr val="00B050"/>
                </a:solidFill>
              </a:rPr>
              <a:t>比</a:t>
            </a:r>
            <a:r>
              <a:rPr lang="en-US" altLang="zh-CN" sz="1800" dirty="0" err="1">
                <a:solidFill>
                  <a:srgbClr val="00B050"/>
                </a:solidFill>
              </a:rPr>
              <a:t>TempArray</a:t>
            </a:r>
            <a:r>
              <a:rPr lang="en-US" altLang="zh-CN" sz="1800" dirty="0">
                <a:solidFill>
                  <a:srgbClr val="00B050"/>
                </a:solidFill>
              </a:rPr>
              <a:t>[index1]</a:t>
            </a:r>
            <a:r>
              <a:rPr lang="zh-CN" altLang="en-US" sz="1800" dirty="0">
                <a:solidFill>
                  <a:srgbClr val="00B050"/>
                </a:solidFill>
              </a:rPr>
              <a:t>小的数</a:t>
            </a:r>
            <a:endParaRPr lang="en-US" altLang="zh-CN" sz="1800" dirty="0">
              <a:solidFill>
                <a:srgbClr val="00B050"/>
              </a:solidFill>
            </a:endParaRPr>
          </a:p>
          <a:p>
            <a:pPr marL="342900" indent="-342900" eaLnBrk="1" hangingPunct="1">
              <a:lnSpc>
                <a:spcPct val="90000"/>
              </a:lnSpc>
              <a:spcBef>
                <a:spcPct val="0"/>
              </a:spcBef>
              <a:buSzPct val="80000"/>
              <a:buFont typeface="+mj-ea"/>
              <a:buAutoNum type="circleNumDbPlain"/>
            </a:pPr>
            <a:r>
              <a:rPr lang="en-US" altLang="zh-CN" sz="1800" dirty="0"/>
              <a:t>	    if (index2 &lt;= right)  </a:t>
            </a:r>
            <a:r>
              <a:rPr lang="zh-CN" altLang="en-US" sz="1800" dirty="0"/>
              <a:t> </a:t>
            </a:r>
            <a:r>
              <a:rPr lang="en-US" altLang="zh-CN" sz="1800" dirty="0">
                <a:solidFill>
                  <a:srgbClr val="C00000"/>
                </a:solidFill>
              </a:rPr>
              <a:t>Array[</a:t>
            </a:r>
            <a:r>
              <a:rPr lang="en-US" altLang="zh-CN" sz="1800" dirty="0" err="1">
                <a:solidFill>
                  <a:srgbClr val="C00000"/>
                </a:solidFill>
              </a:rPr>
              <a:t>i</a:t>
            </a:r>
            <a:r>
              <a:rPr lang="en-US" altLang="zh-CN" sz="1800" dirty="0">
                <a:solidFill>
                  <a:srgbClr val="C00000"/>
                </a:solidFill>
              </a:rPr>
              <a:t>++] = </a:t>
            </a:r>
            <a:r>
              <a:rPr lang="en-US" altLang="zh-CN" sz="1800" dirty="0" err="1">
                <a:solidFill>
                  <a:srgbClr val="C00000"/>
                </a:solidFill>
              </a:rPr>
              <a:t>TempArray</a:t>
            </a:r>
            <a:r>
              <a:rPr lang="en-US" altLang="zh-CN" sz="1800" dirty="0">
                <a:solidFill>
                  <a:srgbClr val="C00000"/>
                </a:solidFill>
              </a:rPr>
              <a:t>[index1++];</a:t>
            </a:r>
          </a:p>
          <a:p>
            <a:pPr marL="342900" indent="-342900" eaLnBrk="1" hangingPunct="1">
              <a:lnSpc>
                <a:spcPct val="90000"/>
              </a:lnSpc>
              <a:spcBef>
                <a:spcPct val="0"/>
              </a:spcBef>
              <a:buSzPct val="80000"/>
              <a:buFont typeface="+mj-ea"/>
              <a:buAutoNum type="circleNumDbPlain"/>
            </a:pPr>
            <a:r>
              <a:rPr lang="en-US" altLang="zh-CN" sz="1800" dirty="0"/>
              <a:t>	}</a:t>
            </a:r>
          </a:p>
          <a:p>
            <a:pPr marL="342900" indent="-342900">
              <a:lnSpc>
                <a:spcPct val="90000"/>
              </a:lnSpc>
              <a:spcBef>
                <a:spcPct val="0"/>
              </a:spcBef>
              <a:buSzPct val="80000"/>
              <a:buFont typeface="+mj-ea"/>
              <a:buAutoNum type="circleNumDbPlain"/>
            </a:pPr>
            <a:r>
              <a:rPr lang="en-US" altLang="zh-CN" sz="1800" dirty="0"/>
              <a:t>                                                            // </a:t>
            </a:r>
            <a:r>
              <a:rPr lang="zh-CN" altLang="en-US" sz="1800" dirty="0"/>
              <a:t>只剩左序列复制</a:t>
            </a:r>
            <a:endParaRPr lang="en-US" altLang="zh-CN" sz="1800" dirty="0"/>
          </a:p>
          <a:p>
            <a:pPr marL="342900" indent="-342900">
              <a:lnSpc>
                <a:spcPct val="90000"/>
              </a:lnSpc>
              <a:spcBef>
                <a:spcPct val="0"/>
              </a:spcBef>
              <a:buSzPct val="80000"/>
              <a:buFont typeface="+mj-ea"/>
              <a:buAutoNum type="circleNumDbPlain"/>
            </a:pPr>
            <a:r>
              <a:rPr lang="en-US" altLang="zh-CN" sz="1800" dirty="0"/>
              <a:t>	while (index1 &lt;= middle) </a:t>
            </a:r>
            <a:r>
              <a:rPr lang="zh-CN" altLang="en-US" sz="1800" dirty="0"/>
              <a:t> </a:t>
            </a:r>
            <a:r>
              <a:rPr lang="en-US" altLang="zh-CN" sz="1800" dirty="0"/>
              <a:t>Array[</a:t>
            </a:r>
            <a:r>
              <a:rPr lang="en-US" altLang="zh-CN" sz="1800" dirty="0" err="1"/>
              <a:t>i</a:t>
            </a:r>
            <a:r>
              <a:rPr lang="en-US" altLang="zh-CN" sz="1800" dirty="0"/>
              <a:t>++] = </a:t>
            </a:r>
            <a:r>
              <a:rPr lang="en-US" altLang="zh-CN" sz="1800" dirty="0" err="1"/>
              <a:t>TempArray</a:t>
            </a:r>
            <a:r>
              <a:rPr lang="en-US" altLang="zh-CN" sz="1800" dirty="0"/>
              <a:t>[index1++]; </a:t>
            </a:r>
          </a:p>
          <a:p>
            <a:pPr marL="342900" indent="-342900" eaLnBrk="1" hangingPunct="1">
              <a:lnSpc>
                <a:spcPct val="90000"/>
              </a:lnSpc>
              <a:spcBef>
                <a:spcPct val="0"/>
              </a:spcBef>
              <a:buSzPct val="80000"/>
              <a:buFont typeface="+mj-ea"/>
              <a:buAutoNum type="circleNumDbPlain"/>
            </a:pPr>
            <a:r>
              <a:rPr lang="en-US" altLang="zh-CN" sz="1800" dirty="0"/>
              <a:t>	while (index2 &lt;= right)     Array[</a:t>
            </a:r>
            <a:r>
              <a:rPr lang="en-US" altLang="zh-CN" sz="1800" dirty="0" err="1"/>
              <a:t>i</a:t>
            </a:r>
            <a:r>
              <a:rPr lang="en-US" altLang="zh-CN" sz="1800" dirty="0"/>
              <a:t>++] = </a:t>
            </a:r>
            <a:r>
              <a:rPr lang="en-US" altLang="zh-CN" sz="1800" dirty="0" err="1"/>
              <a:t>TempArray</a:t>
            </a:r>
            <a:r>
              <a:rPr lang="en-US" altLang="zh-CN" sz="1800" dirty="0"/>
              <a:t>[index2++];		</a:t>
            </a:r>
          </a:p>
          <a:p>
            <a:pPr marL="342900" indent="-342900" eaLnBrk="1" hangingPunct="1">
              <a:lnSpc>
                <a:spcPct val="90000"/>
              </a:lnSpc>
              <a:spcBef>
                <a:spcPct val="0"/>
              </a:spcBef>
              <a:buSzPct val="80000"/>
              <a:buFont typeface="+mj-ea"/>
              <a:buAutoNum type="circleNumDbPlain"/>
            </a:pPr>
            <a:r>
              <a:rPr lang="en-US" altLang="zh-CN" sz="1800" dirty="0"/>
              <a:t>	return count;</a:t>
            </a:r>
          </a:p>
          <a:p>
            <a:pPr marL="342900" indent="-342900" eaLnBrk="1" hangingPunct="1">
              <a:lnSpc>
                <a:spcPct val="90000"/>
              </a:lnSpc>
              <a:spcBef>
                <a:spcPct val="0"/>
              </a:spcBef>
              <a:buSzPct val="80000"/>
              <a:buFont typeface="+mj-ea"/>
              <a:buAutoNum type="circleNumDbPlain"/>
            </a:pPr>
            <a:r>
              <a:rPr lang="en-US" altLang="zh-CN" sz="1800" dirty="0"/>
              <a:t>}</a:t>
            </a:r>
          </a:p>
        </p:txBody>
      </p:sp>
      <p:sp>
        <p:nvSpPr>
          <p:cNvPr id="4" name="灯片编号占位符 5"/>
          <p:cNvSpPr txBox="1">
            <a:spLocks/>
          </p:cNvSpPr>
          <p:nvPr/>
        </p:nvSpPr>
        <p:spPr>
          <a:xfrm>
            <a:off x="8664575" y="6407150"/>
            <a:ext cx="479425" cy="322263"/>
          </a:xfrm>
          <a:prstGeom prst="rect">
            <a:avLst/>
          </a:prstGeom>
          <a:noFill/>
        </p:spPr>
        <p:txBody>
          <a:bodyPr/>
          <a:lstStyle>
            <a:defPPr>
              <a:defRPr lang="zh-CN"/>
            </a:defPPr>
            <a:lvl1pPr algn="l" rtl="0" eaLnBrk="0" fontAlgn="base" hangingPunct="0">
              <a:spcBef>
                <a:spcPct val="20000"/>
              </a:spcBef>
              <a:spcAft>
                <a:spcPct val="0"/>
              </a:spcAft>
              <a:buClr>
                <a:schemeClr val="accent1"/>
              </a:buClr>
              <a:buFont typeface="Wingdings" panose="05000000000000000000" pitchFamily="2" charset="2"/>
              <a:buChar char="l"/>
              <a:defRPr sz="3200" b="1"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b="1"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400" b="1"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1"/>
              </a:buClr>
              <a:buChar char="•"/>
              <a:defRPr sz="2000" b="1"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FontTx/>
              <a:buNone/>
            </a:pPr>
            <a:fld id="{1012DAD4-306F-4F8E-9504-6D2A68D54AC5}" type="slidenum">
              <a:rPr lang="en-US" altLang="zh-CN" sz="1400" b="0" smtClean="0"/>
              <a:pPr>
                <a:spcBef>
                  <a:spcPct val="0"/>
                </a:spcBef>
                <a:buClrTx/>
                <a:buFontTx/>
                <a:buNone/>
              </a:pPr>
              <a:t>12</a:t>
            </a:fld>
            <a:endParaRPr lang="en-US" altLang="zh-CN" sz="1400" b="0"/>
          </a:p>
        </p:txBody>
      </p:sp>
    </p:spTree>
    <p:extLst>
      <p:ext uri="{BB962C8B-B14F-4D97-AF65-F5344CB8AC3E}">
        <p14:creationId xmlns:p14="http://schemas.microsoft.com/office/powerpoint/2010/main" val="3140334453"/>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A593C320-931B-4368-ADB1-1A3E6D6E7750}"/>
              </a:ext>
            </a:extLst>
          </p:cNvPr>
          <p:cNvSpPr>
            <a:spLocks noGrp="1" noRot="1" noChangeArrowheads="1"/>
          </p:cNvSpPr>
          <p:nvPr>
            <p:ph type="title"/>
          </p:nvPr>
        </p:nvSpPr>
        <p:spPr/>
        <p:txBody>
          <a:bodyPr/>
          <a:lstStyle/>
          <a:p>
            <a:pPr eaLnBrk="1" hangingPunct="1"/>
            <a:r>
              <a:rPr lang="en-US" altLang="zh-CN"/>
              <a:t> </a:t>
            </a:r>
            <a:r>
              <a:rPr lang="zh-CN" altLang="en-US" sz="3600" b="1"/>
              <a:t>分治法小结</a:t>
            </a:r>
          </a:p>
        </p:txBody>
      </p:sp>
      <p:sp>
        <p:nvSpPr>
          <p:cNvPr id="437251" name="Rectangle 3">
            <a:extLst>
              <a:ext uri="{FF2B5EF4-FFF2-40B4-BE49-F238E27FC236}">
                <a16:creationId xmlns:a16="http://schemas.microsoft.com/office/drawing/2014/main" id="{E9DB8EB0-E4A3-488B-AD9A-60B376EB8F5C}"/>
              </a:ext>
            </a:extLst>
          </p:cNvPr>
          <p:cNvSpPr>
            <a:spLocks noGrp="1" noRot="1" noChangeArrowheads="1"/>
          </p:cNvSpPr>
          <p:nvPr>
            <p:ph idx="1"/>
          </p:nvPr>
        </p:nvSpPr>
        <p:spPr/>
        <p:txBody>
          <a:bodyPr/>
          <a:lstStyle/>
          <a:p>
            <a:pPr eaLnBrk="1" hangingPunct="1">
              <a:spcBef>
                <a:spcPts val="450"/>
              </a:spcBef>
            </a:pPr>
            <a:r>
              <a:rPr lang="zh-CN" altLang="en-US" sz="2400" dirty="0">
                <a:solidFill>
                  <a:schemeClr val="hlink"/>
                </a:solidFill>
              </a:rPr>
              <a:t>分割</a:t>
            </a:r>
            <a:r>
              <a:rPr lang="zh-CN" altLang="en-US" sz="2400" dirty="0"/>
              <a:t> </a:t>
            </a:r>
            <a:r>
              <a:rPr lang="zh-CN" altLang="en-US" dirty="0"/>
              <a:t>分割成</a:t>
            </a:r>
            <a:r>
              <a:rPr lang="en-US" altLang="zh-CN" dirty="0"/>
              <a:t>p</a:t>
            </a:r>
            <a:r>
              <a:rPr lang="zh-CN" altLang="en-US" dirty="0"/>
              <a:t>个子问题。子问题间相互独立</a:t>
            </a:r>
          </a:p>
          <a:p>
            <a:pPr lvl="1" eaLnBrk="1" hangingPunct="1">
              <a:spcBef>
                <a:spcPts val="450"/>
              </a:spcBef>
            </a:pPr>
            <a:r>
              <a:rPr lang="zh-CN" altLang="en-US" sz="2000" dirty="0"/>
              <a:t>应该把原问题分割成多少个子问题才合适？子问题规模是否应该相同？</a:t>
            </a:r>
          </a:p>
          <a:p>
            <a:pPr lvl="1" eaLnBrk="1" hangingPunct="1">
              <a:spcBef>
                <a:spcPts val="450"/>
              </a:spcBef>
            </a:pPr>
            <a:r>
              <a:rPr lang="zh-CN" altLang="en-US" sz="2000" dirty="0"/>
              <a:t>需具体问题具体分析。一般来讲，均匀获得较好效果</a:t>
            </a:r>
            <a:endParaRPr lang="en-US" altLang="zh-CN" sz="2000" dirty="0"/>
          </a:p>
          <a:p>
            <a:pPr lvl="1" eaLnBrk="1" hangingPunct="1">
              <a:spcBef>
                <a:spcPts val="450"/>
              </a:spcBef>
            </a:pPr>
            <a:endParaRPr lang="zh-CN" altLang="en-US" sz="2000" dirty="0"/>
          </a:p>
          <a:p>
            <a:pPr eaLnBrk="1" hangingPunct="1">
              <a:spcBef>
                <a:spcPts val="450"/>
              </a:spcBef>
            </a:pPr>
            <a:r>
              <a:rPr lang="zh-CN" altLang="en-US" sz="2400" dirty="0">
                <a:solidFill>
                  <a:schemeClr val="hlink"/>
                </a:solidFill>
              </a:rPr>
              <a:t>求解</a:t>
            </a:r>
            <a:r>
              <a:rPr lang="zh-CN" altLang="en-US" sz="2400" dirty="0"/>
              <a:t> </a:t>
            </a:r>
            <a:r>
              <a:rPr lang="zh-CN" altLang="en-US" dirty="0"/>
              <a:t>如果子问题大于预定阈值</a:t>
            </a:r>
            <a:r>
              <a:rPr lang="en-US" altLang="zh-CN" dirty="0"/>
              <a:t>m</a:t>
            </a:r>
            <a:r>
              <a:rPr lang="zh-CN" altLang="en-US" dirty="0"/>
              <a:t>，则递归应用算法求解，否则直接对子问题求解</a:t>
            </a:r>
          </a:p>
          <a:p>
            <a:pPr lvl="1">
              <a:spcBef>
                <a:spcPts val="450"/>
              </a:spcBef>
            </a:pPr>
            <a:r>
              <a:rPr lang="zh-CN" altLang="en-US" sz="2000" dirty="0"/>
              <a:t>一般递归代价较大，故而有阈值</a:t>
            </a:r>
            <a:r>
              <a:rPr lang="en-US" altLang="zh-CN" sz="2000" dirty="0"/>
              <a:t>m</a:t>
            </a:r>
            <a:r>
              <a:rPr lang="zh-CN" altLang="en-US" sz="2000" dirty="0"/>
              <a:t>。</a:t>
            </a:r>
            <a:r>
              <a:rPr lang="en-US" altLang="zh-CN" sz="2000" dirty="0"/>
              <a:t>m</a:t>
            </a:r>
            <a:r>
              <a:rPr lang="zh-CN" altLang="en-US" sz="2000" dirty="0"/>
              <a:t>如何确定呢？</a:t>
            </a:r>
          </a:p>
          <a:p>
            <a:pPr lvl="1">
              <a:spcBef>
                <a:spcPts val="450"/>
              </a:spcBef>
            </a:pPr>
            <a:r>
              <a:rPr lang="zh-CN" altLang="en-US" sz="2000" dirty="0"/>
              <a:t>具体问题具体分析。严格数学分析，做试验或根据经验值等</a:t>
            </a:r>
            <a:endParaRPr lang="en-US" altLang="zh-CN" sz="2000" dirty="0"/>
          </a:p>
          <a:p>
            <a:pPr lvl="1">
              <a:spcBef>
                <a:spcPts val="450"/>
              </a:spcBef>
            </a:pPr>
            <a:endParaRPr lang="zh-CN" altLang="en-US" sz="2000" dirty="0"/>
          </a:p>
          <a:p>
            <a:pPr eaLnBrk="1" hangingPunct="1">
              <a:spcBef>
                <a:spcPts val="450"/>
              </a:spcBef>
            </a:pPr>
            <a:r>
              <a:rPr lang="zh-CN" altLang="en-US" sz="2400" dirty="0">
                <a:solidFill>
                  <a:schemeClr val="hlink"/>
                </a:solidFill>
              </a:rPr>
              <a:t>合并</a:t>
            </a:r>
          </a:p>
          <a:p>
            <a:pPr lvl="1">
              <a:spcBef>
                <a:spcPts val="450"/>
              </a:spcBef>
            </a:pPr>
            <a:r>
              <a:rPr lang="zh-CN" altLang="en-US" sz="2000" dirty="0"/>
              <a:t>具体问题具体分析 </a:t>
            </a:r>
          </a:p>
          <a:p>
            <a:pPr lvl="1" eaLnBrk="1" hangingPunct="1">
              <a:lnSpc>
                <a:spcPct val="80000"/>
              </a:lnSpc>
            </a:pPr>
            <a:endParaRPr lang="en-US" altLang="zh-CN" sz="1800" dirty="0"/>
          </a:p>
        </p:txBody>
      </p:sp>
      <p:sp>
        <p:nvSpPr>
          <p:cNvPr id="4" name="灯片编号占位符 5"/>
          <p:cNvSpPr txBox="1">
            <a:spLocks/>
          </p:cNvSpPr>
          <p:nvPr/>
        </p:nvSpPr>
        <p:spPr>
          <a:xfrm>
            <a:off x="8664575" y="6407150"/>
            <a:ext cx="479425" cy="322263"/>
          </a:xfrm>
          <a:prstGeom prst="rect">
            <a:avLst/>
          </a:prstGeom>
          <a:noFill/>
        </p:spPr>
        <p:txBody>
          <a:bodyPr/>
          <a:lstStyle>
            <a:defPPr>
              <a:defRPr lang="zh-CN"/>
            </a:defPPr>
            <a:lvl1pPr algn="l" rtl="0" eaLnBrk="0" fontAlgn="base" hangingPunct="0">
              <a:spcBef>
                <a:spcPct val="20000"/>
              </a:spcBef>
              <a:spcAft>
                <a:spcPct val="0"/>
              </a:spcAft>
              <a:buClr>
                <a:schemeClr val="accent1"/>
              </a:buClr>
              <a:buFont typeface="Wingdings" panose="05000000000000000000" pitchFamily="2" charset="2"/>
              <a:buChar char="l"/>
              <a:defRPr sz="3200" b="1"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b="1"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400" b="1"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1"/>
              </a:buClr>
              <a:buChar char="•"/>
              <a:defRPr sz="2000" b="1"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FontTx/>
              <a:buNone/>
            </a:pPr>
            <a:fld id="{1012DAD4-306F-4F8E-9504-6D2A68D54AC5}" type="slidenum">
              <a:rPr lang="en-US" altLang="zh-CN" sz="1400" b="0" smtClean="0"/>
              <a:pPr>
                <a:spcBef>
                  <a:spcPct val="0"/>
                </a:spcBef>
                <a:buClrTx/>
                <a:buFontTx/>
                <a:buNone/>
              </a:pPr>
              <a:t>13</a:t>
            </a:fld>
            <a:endParaRPr lang="en-US" altLang="zh-CN" sz="1400" b="0"/>
          </a:p>
        </p:txBody>
      </p:sp>
    </p:spTree>
    <p:extLst>
      <p:ext uri="{BB962C8B-B14F-4D97-AF65-F5344CB8AC3E}">
        <p14:creationId xmlns:p14="http://schemas.microsoft.com/office/powerpoint/2010/main" val="3780340025"/>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C7D4DB5-8171-41E7-9BEC-E8E1F5FC3098}"/>
              </a:ext>
            </a:extLst>
          </p:cNvPr>
          <p:cNvSpPr>
            <a:spLocks noGrp="1"/>
          </p:cNvSpPr>
          <p:nvPr>
            <p:ph type="title"/>
          </p:nvPr>
        </p:nvSpPr>
        <p:spPr/>
        <p:txBody>
          <a:bodyPr/>
          <a:lstStyle/>
          <a:p>
            <a:r>
              <a:rPr lang="zh-CN" altLang="en-US" sz="3600" dirty="0"/>
              <a:t>贪心法</a:t>
            </a:r>
          </a:p>
        </p:txBody>
      </p:sp>
      <p:sp>
        <p:nvSpPr>
          <p:cNvPr id="5" name="文本占位符 4">
            <a:extLst>
              <a:ext uri="{FF2B5EF4-FFF2-40B4-BE49-F238E27FC236}">
                <a16:creationId xmlns:a16="http://schemas.microsoft.com/office/drawing/2014/main" id="{633E2E6F-A006-4B87-8677-605B91C8564A}"/>
              </a:ext>
            </a:extLst>
          </p:cNvPr>
          <p:cNvSpPr>
            <a:spLocks noGrp="1"/>
          </p:cNvSpPr>
          <p:nvPr>
            <p:ph type="body" idx="1"/>
          </p:nvPr>
        </p:nvSpPr>
        <p:spPr/>
        <p:txBody>
          <a:bodyPr/>
          <a:lstStyle/>
          <a:p>
            <a:r>
              <a:rPr lang="zh-CN" altLang="en-US" sz="2000" dirty="0">
                <a:ea typeface="楷体_GB2312" pitchFamily="49" charset="-122"/>
              </a:rPr>
              <a:t>分阶段解决问题，每一阶段作一步决策。</a:t>
            </a:r>
          </a:p>
          <a:p>
            <a:endParaRPr lang="zh-CN" altLang="en-US" dirty="0"/>
          </a:p>
        </p:txBody>
      </p:sp>
      <p:sp>
        <p:nvSpPr>
          <p:cNvPr id="6" name="灯片编号占位符 5"/>
          <p:cNvSpPr txBox="1">
            <a:spLocks/>
          </p:cNvSpPr>
          <p:nvPr/>
        </p:nvSpPr>
        <p:spPr>
          <a:xfrm>
            <a:off x="8664575" y="6407150"/>
            <a:ext cx="479425" cy="322263"/>
          </a:xfrm>
          <a:prstGeom prst="rect">
            <a:avLst/>
          </a:prstGeom>
          <a:noFill/>
        </p:spPr>
        <p:txBody>
          <a:bodyPr/>
          <a:lstStyle>
            <a:defPPr>
              <a:defRPr lang="zh-CN"/>
            </a:defPPr>
            <a:lvl1pPr algn="l" rtl="0" eaLnBrk="0" fontAlgn="base" hangingPunct="0">
              <a:spcBef>
                <a:spcPct val="20000"/>
              </a:spcBef>
              <a:spcAft>
                <a:spcPct val="0"/>
              </a:spcAft>
              <a:buClr>
                <a:schemeClr val="accent1"/>
              </a:buClr>
              <a:buFont typeface="Wingdings" panose="05000000000000000000" pitchFamily="2" charset="2"/>
              <a:buChar char="l"/>
              <a:defRPr sz="3200" b="1"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b="1"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400" b="1"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1"/>
              </a:buClr>
              <a:buChar char="•"/>
              <a:defRPr sz="2000" b="1"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FontTx/>
              <a:buNone/>
            </a:pPr>
            <a:fld id="{1012DAD4-306F-4F8E-9504-6D2A68D54AC5}" type="slidenum">
              <a:rPr lang="en-US" altLang="zh-CN" sz="1400" b="0" smtClean="0"/>
              <a:pPr>
                <a:spcBef>
                  <a:spcPct val="0"/>
                </a:spcBef>
                <a:buClrTx/>
                <a:buFontTx/>
                <a:buNone/>
              </a:pPr>
              <a:t>14</a:t>
            </a:fld>
            <a:endParaRPr lang="en-US" altLang="zh-CN" sz="1400" b="0"/>
          </a:p>
        </p:txBody>
      </p:sp>
    </p:spTree>
    <p:extLst>
      <p:ext uri="{BB962C8B-B14F-4D97-AF65-F5344CB8AC3E}">
        <p14:creationId xmlns:p14="http://schemas.microsoft.com/office/powerpoint/2010/main" val="4148323483"/>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4A699BB5-A9EE-41D6-A0CC-FDC3227C2D70}"/>
              </a:ext>
            </a:extLst>
          </p:cNvPr>
          <p:cNvSpPr>
            <a:spLocks noGrp="1" noChangeArrowheads="1"/>
          </p:cNvSpPr>
          <p:nvPr>
            <p:ph type="title"/>
          </p:nvPr>
        </p:nvSpPr>
        <p:spPr/>
        <p:txBody>
          <a:bodyPr/>
          <a:lstStyle/>
          <a:p>
            <a:pPr eaLnBrk="1" hangingPunct="1"/>
            <a:r>
              <a:rPr lang="zh-CN" altLang="en-US" dirty="0"/>
              <a:t> </a:t>
            </a:r>
            <a:r>
              <a:rPr lang="zh-CN" altLang="en-US" sz="3600" b="1" dirty="0"/>
              <a:t>贪心法</a:t>
            </a:r>
          </a:p>
        </p:txBody>
      </p:sp>
      <p:sp>
        <p:nvSpPr>
          <p:cNvPr id="78851" name="Rectangle 3">
            <a:extLst>
              <a:ext uri="{FF2B5EF4-FFF2-40B4-BE49-F238E27FC236}">
                <a16:creationId xmlns:a16="http://schemas.microsoft.com/office/drawing/2014/main" id="{64CAC61B-8920-4E3F-8550-DFFCB9CE270D}"/>
              </a:ext>
            </a:extLst>
          </p:cNvPr>
          <p:cNvSpPr>
            <a:spLocks noGrp="1" noChangeArrowheads="1"/>
          </p:cNvSpPr>
          <p:nvPr>
            <p:ph idx="1"/>
          </p:nvPr>
        </p:nvSpPr>
        <p:spPr/>
        <p:txBody>
          <a:bodyPr/>
          <a:lstStyle/>
          <a:p>
            <a:r>
              <a:rPr lang="zh-CN" altLang="en-US" dirty="0"/>
              <a:t>贪心法把构造可行解的工作分阶段来完成</a:t>
            </a:r>
            <a:endParaRPr lang="en-US" altLang="zh-CN" dirty="0"/>
          </a:p>
          <a:p>
            <a:pPr lvl="1"/>
            <a:r>
              <a:rPr lang="zh-CN" altLang="en-US" sz="2000" dirty="0">
                <a:latin typeface="+mn-ea"/>
              </a:rPr>
              <a:t>每一阶段，做</a:t>
            </a:r>
            <a:r>
              <a:rPr lang="zh-CN" altLang="en-US" sz="2000" dirty="0">
                <a:solidFill>
                  <a:srgbClr val="FF0000"/>
                </a:solidFill>
                <a:latin typeface="+mn-ea"/>
              </a:rPr>
              <a:t>决策的依据只有当前状态</a:t>
            </a:r>
          </a:p>
          <a:p>
            <a:pPr lvl="1"/>
            <a:r>
              <a:rPr lang="zh-CN" altLang="en-US" sz="2000" dirty="0">
                <a:latin typeface="+mn-ea"/>
              </a:rPr>
              <a:t>每一阶段的所作的这一步决策都是</a:t>
            </a:r>
            <a:r>
              <a:rPr lang="zh-CN" altLang="en-US" sz="2000" dirty="0">
                <a:highlight>
                  <a:srgbClr val="FFFF00"/>
                </a:highlight>
                <a:latin typeface="+mn-ea"/>
              </a:rPr>
              <a:t>“看上去”</a:t>
            </a:r>
            <a:r>
              <a:rPr lang="zh-CN" altLang="en-US" sz="2000" dirty="0">
                <a:latin typeface="+mn-ea"/>
              </a:rPr>
              <a:t>在当前状态下所能作出的最优决策（</a:t>
            </a:r>
            <a:r>
              <a:rPr lang="zh-CN" altLang="en-US" sz="2000" dirty="0">
                <a:solidFill>
                  <a:srgbClr val="CC0000"/>
                </a:solidFill>
                <a:latin typeface="+mn-ea"/>
              </a:rPr>
              <a:t>贪心策略</a:t>
            </a:r>
            <a:r>
              <a:rPr lang="zh-CN" altLang="en-US" sz="2000" dirty="0">
                <a:latin typeface="+mn-ea"/>
              </a:rPr>
              <a:t>）</a:t>
            </a:r>
            <a:endParaRPr lang="en-US" altLang="zh-CN" sz="2000" dirty="0">
              <a:latin typeface="+mn-ea"/>
            </a:endParaRPr>
          </a:p>
          <a:p>
            <a:endParaRPr lang="zh-CN" altLang="en-US" sz="2100" dirty="0"/>
          </a:p>
          <a:p>
            <a:pPr eaLnBrk="1" hangingPunct="1"/>
            <a:r>
              <a:rPr lang="zh-CN" altLang="en-US" dirty="0"/>
              <a:t>贪心法在每一步都做出一个局部最优的选择，以期在总体上仍然达到最优。</a:t>
            </a:r>
          </a:p>
          <a:p>
            <a:pPr eaLnBrk="1" hangingPunct="1"/>
            <a:endParaRPr lang="en-US" altLang="zh-CN" sz="2100" dirty="0"/>
          </a:p>
        </p:txBody>
      </p:sp>
      <p:sp>
        <p:nvSpPr>
          <p:cNvPr id="4" name="灯片编号占位符 5"/>
          <p:cNvSpPr txBox="1">
            <a:spLocks/>
          </p:cNvSpPr>
          <p:nvPr/>
        </p:nvSpPr>
        <p:spPr>
          <a:xfrm>
            <a:off x="8664575" y="6407150"/>
            <a:ext cx="479425" cy="322263"/>
          </a:xfrm>
          <a:prstGeom prst="rect">
            <a:avLst/>
          </a:prstGeom>
          <a:noFill/>
        </p:spPr>
        <p:txBody>
          <a:bodyPr/>
          <a:lstStyle>
            <a:defPPr>
              <a:defRPr lang="zh-CN"/>
            </a:defPPr>
            <a:lvl1pPr algn="l" rtl="0" eaLnBrk="0" fontAlgn="base" hangingPunct="0">
              <a:spcBef>
                <a:spcPct val="20000"/>
              </a:spcBef>
              <a:spcAft>
                <a:spcPct val="0"/>
              </a:spcAft>
              <a:buClr>
                <a:schemeClr val="accent1"/>
              </a:buClr>
              <a:buFont typeface="Wingdings" panose="05000000000000000000" pitchFamily="2" charset="2"/>
              <a:buChar char="l"/>
              <a:defRPr sz="3200" b="1"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b="1"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400" b="1"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1"/>
              </a:buClr>
              <a:buChar char="•"/>
              <a:defRPr sz="2000" b="1"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FontTx/>
              <a:buNone/>
            </a:pPr>
            <a:fld id="{1012DAD4-306F-4F8E-9504-6D2A68D54AC5}" type="slidenum">
              <a:rPr lang="en-US" altLang="zh-CN" sz="1400" b="0" smtClean="0"/>
              <a:pPr>
                <a:spcBef>
                  <a:spcPct val="0"/>
                </a:spcBef>
                <a:buClrTx/>
                <a:buFontTx/>
                <a:buNone/>
              </a:pPr>
              <a:t>15</a:t>
            </a:fld>
            <a:endParaRPr lang="en-US" altLang="zh-CN" sz="1400" b="0"/>
          </a:p>
        </p:txBody>
      </p:sp>
    </p:spTree>
    <p:extLst>
      <p:ext uri="{BB962C8B-B14F-4D97-AF65-F5344CB8AC3E}">
        <p14:creationId xmlns:p14="http://schemas.microsoft.com/office/powerpoint/2010/main" val="2114359735"/>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7BF744E7-4431-45FF-A0D4-E8A8E9EBB532}"/>
              </a:ext>
            </a:extLst>
          </p:cNvPr>
          <p:cNvSpPr>
            <a:spLocks noGrp="1" noChangeArrowheads="1"/>
          </p:cNvSpPr>
          <p:nvPr>
            <p:ph type="title"/>
          </p:nvPr>
        </p:nvSpPr>
        <p:spPr/>
        <p:txBody>
          <a:bodyPr/>
          <a:lstStyle/>
          <a:p>
            <a:pPr eaLnBrk="1" hangingPunct="1"/>
            <a:r>
              <a:rPr lang="zh-CN" altLang="en-US" sz="3600" b="1"/>
              <a:t>贪心法适用范围</a:t>
            </a:r>
          </a:p>
        </p:txBody>
      </p:sp>
      <p:sp>
        <p:nvSpPr>
          <p:cNvPr id="80899" name="Rectangle 3">
            <a:extLst>
              <a:ext uri="{FF2B5EF4-FFF2-40B4-BE49-F238E27FC236}">
                <a16:creationId xmlns:a16="http://schemas.microsoft.com/office/drawing/2014/main" id="{6E07D703-E251-4A04-AF84-8CB115DA6614}"/>
              </a:ext>
            </a:extLst>
          </p:cNvPr>
          <p:cNvSpPr>
            <a:spLocks noGrp="1" noChangeArrowheads="1"/>
          </p:cNvSpPr>
          <p:nvPr>
            <p:ph idx="1"/>
          </p:nvPr>
        </p:nvSpPr>
        <p:spPr/>
        <p:txBody>
          <a:bodyPr/>
          <a:lstStyle/>
          <a:p>
            <a:pPr eaLnBrk="1" hangingPunct="1"/>
            <a:r>
              <a:rPr lang="zh-CN" altLang="en-US" dirty="0"/>
              <a:t>贪心选择性质</a:t>
            </a:r>
            <a:r>
              <a:rPr lang="en-US" altLang="zh-CN" dirty="0"/>
              <a:t>——</a:t>
            </a:r>
            <a:r>
              <a:rPr lang="zh-CN" altLang="en-US" dirty="0"/>
              <a:t>正确性</a:t>
            </a:r>
          </a:p>
          <a:p>
            <a:pPr lvl="1" eaLnBrk="1" hangingPunct="1"/>
            <a:r>
              <a:rPr lang="zh-CN" altLang="en-US" dirty="0"/>
              <a:t>所求问题的最优解，可以通过一系列的局部最优解的选择，即贪心</a:t>
            </a:r>
            <a:r>
              <a:rPr lang="zh-CN" altLang="en-US" dirty="0" smtClean="0"/>
              <a:t>选择得到</a:t>
            </a:r>
            <a:endParaRPr lang="en-US" altLang="zh-CN" dirty="0" smtClean="0"/>
          </a:p>
          <a:p>
            <a:pPr lvl="1" eaLnBrk="1" hangingPunct="1"/>
            <a:r>
              <a:rPr lang="zh-CN" altLang="en-US" dirty="0" smtClean="0"/>
              <a:t>满足</a:t>
            </a:r>
            <a:r>
              <a:rPr lang="zh-CN" altLang="en-US" dirty="0"/>
              <a:t>贪心选</a:t>
            </a:r>
            <a:r>
              <a:rPr lang="zh-CN" altLang="en-US" dirty="0" smtClean="0"/>
              <a:t>择性质得</a:t>
            </a:r>
            <a:r>
              <a:rPr lang="zh-CN" altLang="en-US" dirty="0"/>
              <a:t>到</a:t>
            </a:r>
            <a:r>
              <a:rPr lang="zh-CN" altLang="en-US" dirty="0">
                <a:solidFill>
                  <a:srgbClr val="CC0000"/>
                </a:solidFill>
              </a:rPr>
              <a:t>最优解</a:t>
            </a:r>
            <a:r>
              <a:rPr lang="zh-CN" altLang="en-US" dirty="0"/>
              <a:t>，否则为</a:t>
            </a:r>
            <a:r>
              <a:rPr lang="zh-CN" altLang="en-US" dirty="0">
                <a:solidFill>
                  <a:srgbClr val="CC0000"/>
                </a:solidFill>
              </a:rPr>
              <a:t>近似解</a:t>
            </a:r>
          </a:p>
          <a:p>
            <a:pPr lvl="1" eaLnBrk="1" hangingPunct="1"/>
            <a:r>
              <a:rPr lang="zh-CN" altLang="en-US" dirty="0"/>
              <a:t>一般采用数学归纳法证明最优解</a:t>
            </a:r>
          </a:p>
          <a:p>
            <a:pPr lvl="2" eaLnBrk="1" hangingPunct="1"/>
            <a:r>
              <a:rPr lang="zh-CN" altLang="en-US" dirty="0"/>
              <a:t>对选择步骤归纳</a:t>
            </a:r>
          </a:p>
          <a:p>
            <a:pPr lvl="2" eaLnBrk="1" hangingPunct="1"/>
            <a:r>
              <a:rPr lang="zh-CN" altLang="en-US" dirty="0"/>
              <a:t>对问题规模归纳</a:t>
            </a:r>
          </a:p>
          <a:p>
            <a:pPr eaLnBrk="1" hangingPunct="1"/>
            <a:endParaRPr lang="en-US" altLang="zh-CN" sz="1600" dirty="0"/>
          </a:p>
        </p:txBody>
      </p:sp>
      <p:sp>
        <p:nvSpPr>
          <p:cNvPr id="5" name="灯片编号占位符 5"/>
          <p:cNvSpPr txBox="1">
            <a:spLocks/>
          </p:cNvSpPr>
          <p:nvPr/>
        </p:nvSpPr>
        <p:spPr>
          <a:xfrm>
            <a:off x="8664575" y="6407150"/>
            <a:ext cx="479425" cy="322263"/>
          </a:xfrm>
          <a:prstGeom prst="rect">
            <a:avLst/>
          </a:prstGeom>
          <a:noFill/>
        </p:spPr>
        <p:txBody>
          <a:bodyPr/>
          <a:lstStyle>
            <a:defPPr>
              <a:defRPr lang="zh-CN"/>
            </a:defPPr>
            <a:lvl1pPr algn="l" rtl="0" eaLnBrk="0" fontAlgn="base" hangingPunct="0">
              <a:spcBef>
                <a:spcPct val="20000"/>
              </a:spcBef>
              <a:spcAft>
                <a:spcPct val="0"/>
              </a:spcAft>
              <a:buClr>
                <a:schemeClr val="accent1"/>
              </a:buClr>
              <a:buFont typeface="Wingdings" panose="05000000000000000000" pitchFamily="2" charset="2"/>
              <a:buChar char="l"/>
              <a:defRPr sz="3200" b="1"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b="1"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400" b="1"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1"/>
              </a:buClr>
              <a:buChar char="•"/>
              <a:defRPr sz="2000" b="1"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FontTx/>
              <a:buNone/>
            </a:pPr>
            <a:fld id="{1012DAD4-306F-4F8E-9504-6D2A68D54AC5}" type="slidenum">
              <a:rPr lang="en-US" altLang="zh-CN" sz="1400" b="0" smtClean="0"/>
              <a:pPr>
                <a:spcBef>
                  <a:spcPct val="0"/>
                </a:spcBef>
                <a:buClrTx/>
                <a:buFontTx/>
                <a:buNone/>
              </a:pPr>
              <a:t>16</a:t>
            </a:fld>
            <a:endParaRPr lang="en-US" altLang="zh-CN" sz="1400" b="0"/>
          </a:p>
        </p:txBody>
      </p:sp>
    </p:spTree>
    <p:extLst>
      <p:ext uri="{BB962C8B-B14F-4D97-AF65-F5344CB8AC3E}">
        <p14:creationId xmlns:p14="http://schemas.microsoft.com/office/powerpoint/2010/main" val="4156616423"/>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B5A844EA-F1F1-46E3-9A59-68EF551AE153}"/>
              </a:ext>
            </a:extLst>
          </p:cNvPr>
          <p:cNvSpPr>
            <a:spLocks noGrp="1" noChangeArrowheads="1"/>
          </p:cNvSpPr>
          <p:nvPr>
            <p:ph type="title"/>
          </p:nvPr>
        </p:nvSpPr>
        <p:spPr/>
        <p:txBody>
          <a:bodyPr/>
          <a:lstStyle/>
          <a:p>
            <a:pPr eaLnBrk="1" hangingPunct="1"/>
            <a:r>
              <a:rPr lang="zh-CN" altLang="en-US" sz="3600" b="1"/>
              <a:t>贪心法例子</a:t>
            </a:r>
          </a:p>
        </p:txBody>
      </p:sp>
      <p:sp>
        <p:nvSpPr>
          <p:cNvPr id="82947" name="Rectangle 3">
            <a:extLst>
              <a:ext uri="{FF2B5EF4-FFF2-40B4-BE49-F238E27FC236}">
                <a16:creationId xmlns:a16="http://schemas.microsoft.com/office/drawing/2014/main" id="{4E62A9DB-0DD1-43AF-AFF6-69FEAC3FE028}"/>
              </a:ext>
            </a:extLst>
          </p:cNvPr>
          <p:cNvSpPr>
            <a:spLocks noGrp="1" noChangeArrowheads="1"/>
          </p:cNvSpPr>
          <p:nvPr>
            <p:ph idx="1"/>
          </p:nvPr>
        </p:nvSpPr>
        <p:spPr/>
        <p:txBody>
          <a:bodyPr/>
          <a:lstStyle/>
          <a:p>
            <a:pPr eaLnBrk="1" hangingPunct="1"/>
            <a:r>
              <a:rPr lang="zh-CN" altLang="en-US" dirty="0"/>
              <a:t>多叉路口交通灯管理问题</a:t>
            </a:r>
            <a:endParaRPr lang="en-US" altLang="zh-CN" dirty="0"/>
          </a:p>
          <a:p>
            <a:pPr eaLnBrk="1" hangingPunct="1"/>
            <a:endParaRPr lang="en-US" altLang="zh-CN" dirty="0">
              <a:cs typeface="Times New Roman" panose="02020603050405020304" pitchFamily="18" charset="0"/>
            </a:endParaRPr>
          </a:p>
          <a:p>
            <a:pPr eaLnBrk="1" hangingPunct="1"/>
            <a:r>
              <a:rPr lang="en-US" altLang="zh-CN" dirty="0">
                <a:cs typeface="Times New Roman" panose="02020603050405020304" pitchFamily="18" charset="0"/>
              </a:rPr>
              <a:t>Dijkstra</a:t>
            </a:r>
            <a:r>
              <a:rPr lang="zh-CN" altLang="en-US" dirty="0"/>
              <a:t>的最短路径算法</a:t>
            </a:r>
          </a:p>
          <a:p>
            <a:pPr lvl="1" eaLnBrk="1" hangingPunct="1"/>
            <a:r>
              <a:rPr lang="zh-CN" altLang="en-US" sz="2000" dirty="0"/>
              <a:t>求从源点到其它各结点的最短路径，它总是从那些最短路径还不知道的结点中挑选一个到源点最近的结点。</a:t>
            </a:r>
            <a:endParaRPr lang="en-US" altLang="zh-CN" sz="2000" dirty="0"/>
          </a:p>
          <a:p>
            <a:pPr lvl="1"/>
            <a:r>
              <a:rPr kumimoji="1" lang="en-US" altLang="zh-CN" sz="2000" dirty="0" err="1"/>
              <a:t>dist</a:t>
            </a:r>
            <a:r>
              <a:rPr kumimoji="1" lang="en-US" altLang="zh-CN" sz="2000" dirty="0"/>
              <a:t>[n]={ </a:t>
            </a:r>
            <a:r>
              <a:rPr kumimoji="1" lang="en-US" altLang="zh-CN" sz="2000" dirty="0">
                <a:solidFill>
                  <a:srgbClr val="33CC33"/>
                </a:solidFill>
              </a:rPr>
              <a:t>{0, 0}, </a:t>
            </a:r>
            <a:r>
              <a:rPr kumimoji="1" lang="en-US" altLang="zh-CN" sz="2000" dirty="0"/>
              <a:t>{50, 0}, {10, 0}, {MAX, -1}, {45, 0}, {MAX, -1} }</a:t>
            </a:r>
            <a:endParaRPr lang="zh-CN" altLang="en-US" sz="2000" dirty="0"/>
          </a:p>
          <a:p>
            <a:pPr eaLnBrk="1" hangingPunct="1"/>
            <a:endParaRPr lang="zh-CN" altLang="en-US" sz="2100" dirty="0"/>
          </a:p>
          <a:p>
            <a:r>
              <a:rPr lang="zh-CN" altLang="en-US" dirty="0"/>
              <a:t>求最小生成树算法的</a:t>
            </a:r>
            <a:r>
              <a:rPr lang="en-US" altLang="zh-CN" dirty="0"/>
              <a:t>Prim</a:t>
            </a:r>
            <a:r>
              <a:rPr lang="zh-CN" altLang="en-US" dirty="0"/>
              <a:t>算法、</a:t>
            </a:r>
            <a:r>
              <a:rPr lang="en-US" altLang="zh-CN" dirty="0"/>
              <a:t>Kruskal</a:t>
            </a:r>
            <a:r>
              <a:rPr lang="zh-CN" altLang="en-US" dirty="0"/>
              <a:t>算法</a:t>
            </a:r>
            <a:endParaRPr lang="en-US" altLang="zh-CN" dirty="0"/>
          </a:p>
          <a:p>
            <a:pPr lvl="1"/>
            <a:r>
              <a:rPr lang="zh-CN" altLang="en-US" sz="2000" dirty="0"/>
              <a:t> </a:t>
            </a:r>
            <a:r>
              <a:rPr lang="en-US" altLang="zh-CN" sz="2000" dirty="0"/>
              <a:t>Prim</a:t>
            </a:r>
            <a:r>
              <a:rPr lang="zh-CN" altLang="en-US" sz="2000" dirty="0"/>
              <a:t>算法</a:t>
            </a:r>
            <a:r>
              <a:rPr lang="en-US" altLang="zh-CN" sz="2000" dirty="0" err="1"/>
              <a:t>mst</a:t>
            </a:r>
            <a:r>
              <a:rPr lang="en-US" altLang="zh-CN" sz="2000" dirty="0"/>
              <a:t>[5]={ </a:t>
            </a:r>
            <a:r>
              <a:rPr lang="en-US" altLang="zh-CN" sz="2000" dirty="0">
                <a:highlight>
                  <a:srgbClr val="FFFF00"/>
                </a:highlight>
              </a:rPr>
              <a:t>{0,1,10}, </a:t>
            </a:r>
            <a:r>
              <a:rPr lang="en-US" altLang="zh-CN" sz="2000" dirty="0"/>
              <a:t>{0,2,∞}, {0,3,∞}, {0,4,19}, {0,5,21} }</a:t>
            </a:r>
          </a:p>
          <a:p>
            <a:pPr lvl="1"/>
            <a:r>
              <a:rPr lang="en-US" altLang="zh-CN" sz="2000" dirty="0"/>
              <a:t>Kruskal</a:t>
            </a:r>
            <a:r>
              <a:rPr lang="zh-CN" altLang="en-US" sz="2000" dirty="0"/>
              <a:t>算法 </a:t>
            </a:r>
            <a:r>
              <a:rPr lang="en-US" altLang="zh-CN" sz="2000" dirty="0"/>
              <a:t>(v1, v2), (v1, v3), (v2, v3), (v0, v1), (v1, v5), (v3, v5)…..</a:t>
            </a:r>
          </a:p>
          <a:p>
            <a:pPr lvl="1"/>
            <a:endParaRPr lang="en-US" altLang="zh-CN" sz="2000" dirty="0"/>
          </a:p>
          <a:p>
            <a:pPr lvl="1"/>
            <a:endParaRPr lang="zh-CN" altLang="en-US" dirty="0"/>
          </a:p>
          <a:p>
            <a:pPr eaLnBrk="1" hangingPunct="1"/>
            <a:endParaRPr lang="zh-CN" altLang="en-US" sz="2100" dirty="0"/>
          </a:p>
        </p:txBody>
      </p:sp>
      <p:sp>
        <p:nvSpPr>
          <p:cNvPr id="4" name="灯片编号占位符 5"/>
          <p:cNvSpPr txBox="1">
            <a:spLocks/>
          </p:cNvSpPr>
          <p:nvPr/>
        </p:nvSpPr>
        <p:spPr>
          <a:xfrm>
            <a:off x="8664575" y="6407150"/>
            <a:ext cx="479425" cy="322263"/>
          </a:xfrm>
          <a:prstGeom prst="rect">
            <a:avLst/>
          </a:prstGeom>
          <a:noFill/>
        </p:spPr>
        <p:txBody>
          <a:bodyPr/>
          <a:lstStyle>
            <a:defPPr>
              <a:defRPr lang="zh-CN"/>
            </a:defPPr>
            <a:lvl1pPr algn="l" rtl="0" eaLnBrk="0" fontAlgn="base" hangingPunct="0">
              <a:spcBef>
                <a:spcPct val="20000"/>
              </a:spcBef>
              <a:spcAft>
                <a:spcPct val="0"/>
              </a:spcAft>
              <a:buClr>
                <a:schemeClr val="accent1"/>
              </a:buClr>
              <a:buFont typeface="Wingdings" panose="05000000000000000000" pitchFamily="2" charset="2"/>
              <a:buChar char="l"/>
              <a:defRPr sz="3200" b="1"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b="1"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400" b="1"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1"/>
              </a:buClr>
              <a:buChar char="•"/>
              <a:defRPr sz="2000" b="1"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FontTx/>
              <a:buNone/>
            </a:pPr>
            <a:fld id="{1012DAD4-306F-4F8E-9504-6D2A68D54AC5}" type="slidenum">
              <a:rPr lang="en-US" altLang="zh-CN" sz="1400" b="0" smtClean="0"/>
              <a:pPr>
                <a:spcBef>
                  <a:spcPct val="0"/>
                </a:spcBef>
                <a:buClrTx/>
                <a:buFontTx/>
                <a:buNone/>
              </a:pPr>
              <a:t>17</a:t>
            </a:fld>
            <a:endParaRPr lang="en-US" altLang="zh-CN" sz="1400" b="0"/>
          </a:p>
        </p:txBody>
      </p:sp>
    </p:spTree>
    <p:extLst>
      <p:ext uri="{BB962C8B-B14F-4D97-AF65-F5344CB8AC3E}">
        <p14:creationId xmlns:p14="http://schemas.microsoft.com/office/powerpoint/2010/main" val="1267830080"/>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a:extLst>
              <a:ext uri="{FF2B5EF4-FFF2-40B4-BE49-F238E27FC236}">
                <a16:creationId xmlns:a16="http://schemas.microsoft.com/office/drawing/2014/main" id="{53F3EF85-45A5-8A4B-BC24-53FA397D438B}"/>
              </a:ext>
            </a:extLst>
          </p:cNvPr>
          <p:cNvSpPr>
            <a:spLocks noGrp="1" noChangeArrowheads="1"/>
          </p:cNvSpPr>
          <p:nvPr>
            <p:ph type="title"/>
          </p:nvPr>
        </p:nvSpPr>
        <p:spPr/>
        <p:txBody>
          <a:bodyPr/>
          <a:lstStyle/>
          <a:p>
            <a:pPr eaLnBrk="1" hangingPunct="1"/>
            <a:r>
              <a:rPr lang="en-US" altLang="zh-CN" dirty="0"/>
              <a:t>Prim</a:t>
            </a:r>
            <a:r>
              <a:rPr lang="zh-CN" altLang="en-US" dirty="0" smtClean="0"/>
              <a:t>算法的基本思想</a:t>
            </a:r>
            <a:endParaRPr lang="zh-CN" altLang="en-US" dirty="0"/>
          </a:p>
        </p:txBody>
      </p:sp>
      <p:sp>
        <p:nvSpPr>
          <p:cNvPr id="22532" name="Rectangle 3">
            <a:extLst>
              <a:ext uri="{FF2B5EF4-FFF2-40B4-BE49-F238E27FC236}">
                <a16:creationId xmlns:a16="http://schemas.microsoft.com/office/drawing/2014/main" id="{7A8C4C25-D1F0-C041-8D6E-E8268D3739A1}"/>
              </a:ext>
            </a:extLst>
          </p:cNvPr>
          <p:cNvSpPr>
            <a:spLocks noGrp="1" noChangeArrowheads="1"/>
          </p:cNvSpPr>
          <p:nvPr>
            <p:ph idx="1"/>
          </p:nvPr>
        </p:nvSpPr>
        <p:spPr/>
        <p:txBody>
          <a:bodyPr/>
          <a:lstStyle/>
          <a:p>
            <a:pPr marL="533400" indent="-514350">
              <a:buFont typeface="Wingdings" pitchFamily="2" charset="2"/>
              <a:buAutoNum type="circleNumDbPlain"/>
            </a:pPr>
            <a:r>
              <a:rPr lang="zh-CN" altLang="en-US" sz="2400" dirty="0" smtClean="0">
                <a:latin typeface="Times New Roman" panose="02020603050405020304" pitchFamily="18" charset="0"/>
              </a:rPr>
              <a:t>首先</a:t>
            </a:r>
            <a:r>
              <a:rPr lang="zh-CN" altLang="en-US" sz="2400" dirty="0">
                <a:latin typeface="Times New Roman" panose="02020603050405020304" pitchFamily="18" charset="0"/>
              </a:rPr>
              <a:t>从集合</a:t>
            </a:r>
            <a:r>
              <a:rPr lang="en-US" altLang="zh-CN" sz="2400" dirty="0">
                <a:latin typeface="Times New Roman" panose="02020603050405020304" pitchFamily="18" charset="0"/>
              </a:rPr>
              <a:t>V</a:t>
            </a:r>
            <a:r>
              <a:rPr lang="zh-CN" altLang="en-US" sz="2400" dirty="0">
                <a:latin typeface="Times New Roman" panose="02020603050405020304" pitchFamily="18" charset="0"/>
              </a:rPr>
              <a:t>中任取一顶点</a:t>
            </a:r>
            <a:r>
              <a:rPr lang="en-US" altLang="zh-CN" sz="2400" dirty="0">
                <a:latin typeface="Times New Roman" panose="02020603050405020304" pitchFamily="18" charset="0"/>
              </a:rPr>
              <a:t>(</a:t>
            </a:r>
            <a:r>
              <a:rPr lang="zh-CN" altLang="en-US" sz="2400" dirty="0">
                <a:latin typeface="Times New Roman" panose="02020603050405020304" pitchFamily="18" charset="0"/>
              </a:rPr>
              <a:t>例如取顶点</a:t>
            </a:r>
            <a:r>
              <a:rPr lang="en-US" altLang="zh-CN" sz="2400" dirty="0">
                <a:latin typeface="Times New Roman" panose="02020603050405020304" pitchFamily="18" charset="0"/>
              </a:rPr>
              <a:t>v</a:t>
            </a:r>
            <a:r>
              <a:rPr lang="en-US" altLang="zh-CN" sz="2400" baseline="-25000" dirty="0">
                <a:latin typeface="Times New Roman" panose="02020603050405020304" pitchFamily="18" charset="0"/>
              </a:rPr>
              <a:t>0</a:t>
            </a:r>
            <a:r>
              <a:rPr lang="en-US" altLang="zh-CN" sz="2400" dirty="0">
                <a:latin typeface="Times New Roman" panose="02020603050405020304" pitchFamily="18" charset="0"/>
              </a:rPr>
              <a:t>)</a:t>
            </a:r>
            <a:r>
              <a:rPr lang="zh-CN" altLang="en-US" sz="2400" dirty="0">
                <a:latin typeface="Times New Roman" panose="02020603050405020304" pitchFamily="18" charset="0"/>
              </a:rPr>
              <a:t>放入集合</a:t>
            </a:r>
            <a:r>
              <a:rPr lang="en-US" altLang="zh-CN" sz="2400" dirty="0">
                <a:latin typeface="Times New Roman" panose="02020603050405020304" pitchFamily="18" charset="0"/>
              </a:rPr>
              <a:t>U</a:t>
            </a:r>
            <a:r>
              <a:rPr lang="zh-CN" altLang="en-US" sz="2400" dirty="0">
                <a:latin typeface="Times New Roman" panose="02020603050405020304" pitchFamily="18" charset="0"/>
              </a:rPr>
              <a:t>中这时</a:t>
            </a:r>
            <a:r>
              <a:rPr lang="en-US" altLang="zh-CN" sz="2400" dirty="0">
                <a:latin typeface="Times New Roman" panose="02020603050405020304" pitchFamily="18" charset="0"/>
              </a:rPr>
              <a:t>U={v</a:t>
            </a:r>
            <a:r>
              <a:rPr lang="en-US" altLang="zh-CN" sz="2400" baseline="-25000" dirty="0">
                <a:latin typeface="Times New Roman" panose="02020603050405020304" pitchFamily="18" charset="0"/>
              </a:rPr>
              <a:t>0</a:t>
            </a:r>
            <a:r>
              <a:rPr lang="en-US" altLang="zh-CN" sz="2400" dirty="0">
                <a:latin typeface="Times New Roman" panose="02020603050405020304" pitchFamily="18" charset="0"/>
              </a:rPr>
              <a:t>}</a:t>
            </a:r>
            <a:r>
              <a:rPr lang="zh-CN" altLang="en-US" sz="2400" dirty="0" smtClean="0">
                <a:latin typeface="Times New Roman" panose="02020603050405020304" pitchFamily="18" charset="0"/>
              </a:rPr>
              <a:t>，边集合</a:t>
            </a:r>
            <a:r>
              <a:rPr lang="en-US" altLang="zh-CN" sz="2400" dirty="0" smtClean="0">
                <a:latin typeface="Times New Roman" panose="02020603050405020304" pitchFamily="18" charset="0"/>
              </a:rPr>
              <a:t>TE=NULL</a:t>
            </a:r>
            <a:endParaRPr lang="en-US" altLang="zh-CN" sz="2400" dirty="0">
              <a:latin typeface="Times New Roman" panose="02020603050405020304" pitchFamily="18" charset="0"/>
            </a:endParaRPr>
          </a:p>
          <a:p>
            <a:pPr marL="533400" indent="-514350">
              <a:buFont typeface="Wingdings" pitchFamily="2" charset="2"/>
              <a:buAutoNum type="circleNumDbPlain"/>
            </a:pPr>
            <a:r>
              <a:rPr lang="zh-CN" altLang="en-US" sz="2400" dirty="0">
                <a:latin typeface="Times New Roman" panose="02020603050405020304" pitchFamily="18" charset="0"/>
              </a:rPr>
              <a:t>然后在所有一个顶点在集合</a:t>
            </a:r>
            <a:r>
              <a:rPr lang="en-US" altLang="zh-CN" sz="2400" dirty="0">
                <a:latin typeface="Times New Roman" panose="02020603050405020304" pitchFamily="18" charset="0"/>
              </a:rPr>
              <a:t>U</a:t>
            </a:r>
            <a:r>
              <a:rPr lang="zh-CN" altLang="en-US" sz="2400" dirty="0">
                <a:latin typeface="Times New Roman" panose="02020603050405020304" pitchFamily="18" charset="0"/>
              </a:rPr>
              <a:t>里，另一个顶点在集合</a:t>
            </a:r>
            <a:r>
              <a:rPr lang="en-US" altLang="zh-CN" sz="2400" dirty="0">
                <a:latin typeface="Times New Roman" panose="02020603050405020304" pitchFamily="18" charset="0"/>
              </a:rPr>
              <a:t>V-U</a:t>
            </a:r>
            <a:r>
              <a:rPr lang="zh-CN" altLang="en-US" sz="2400" dirty="0">
                <a:latin typeface="Times New Roman" panose="02020603050405020304" pitchFamily="18" charset="0"/>
              </a:rPr>
              <a:t>里的边中，找出权值最小的边</a:t>
            </a:r>
            <a:r>
              <a:rPr lang="en-US" altLang="zh-CN" sz="2400" dirty="0">
                <a:latin typeface="Times New Roman" panose="02020603050405020304" pitchFamily="18" charset="0"/>
              </a:rPr>
              <a:t>(</a:t>
            </a:r>
            <a:r>
              <a:rPr lang="en-US" altLang="zh-CN" sz="2400" dirty="0" err="1">
                <a:latin typeface="Times New Roman" panose="02020603050405020304" pitchFamily="18" charset="0"/>
              </a:rPr>
              <a:t>u,v</a:t>
            </a:r>
            <a:r>
              <a:rPr lang="en-US" altLang="zh-CN" sz="2400" dirty="0">
                <a:latin typeface="Times New Roman" panose="02020603050405020304" pitchFamily="18" charset="0"/>
              </a:rPr>
              <a:t>)(</a:t>
            </a:r>
            <a:r>
              <a:rPr lang="en-US" altLang="zh-CN" sz="2400" dirty="0" err="1">
                <a:latin typeface="Times New Roman" panose="02020603050405020304" pitchFamily="18" charset="0"/>
              </a:rPr>
              <a:t>u∈U,v∈V-U</a:t>
            </a:r>
            <a:r>
              <a:rPr lang="en-US" altLang="zh-CN" sz="2400" dirty="0">
                <a:latin typeface="Times New Roman" panose="02020603050405020304" pitchFamily="18" charset="0"/>
              </a:rPr>
              <a:t>)</a:t>
            </a:r>
            <a:r>
              <a:rPr lang="zh-CN" altLang="en-US" sz="2400" dirty="0">
                <a:latin typeface="Times New Roman" panose="02020603050405020304" pitchFamily="18" charset="0"/>
              </a:rPr>
              <a:t>，将边加入</a:t>
            </a:r>
            <a:r>
              <a:rPr lang="en-US" altLang="zh-CN" sz="2400" dirty="0">
                <a:latin typeface="Times New Roman" panose="02020603050405020304" pitchFamily="18" charset="0"/>
              </a:rPr>
              <a:t>TE</a:t>
            </a:r>
            <a:r>
              <a:rPr lang="zh-CN" altLang="en-US" sz="2400" dirty="0">
                <a:latin typeface="Times New Roman" panose="02020603050405020304" pitchFamily="18" charset="0"/>
              </a:rPr>
              <a:t>，并</a:t>
            </a:r>
            <a:r>
              <a:rPr lang="zh-CN" altLang="en-US" sz="2400" dirty="0">
                <a:solidFill>
                  <a:srgbClr val="C00000"/>
                </a:solidFill>
                <a:latin typeface="Times New Roman" panose="02020603050405020304" pitchFamily="18" charset="0"/>
              </a:rPr>
              <a:t>将顶点</a:t>
            </a:r>
            <a:r>
              <a:rPr lang="en-US" altLang="zh-CN" sz="2400" dirty="0">
                <a:solidFill>
                  <a:srgbClr val="C00000"/>
                </a:solidFill>
                <a:latin typeface="Times New Roman" panose="02020603050405020304" pitchFamily="18" charset="0"/>
              </a:rPr>
              <a:t>v</a:t>
            </a:r>
            <a:r>
              <a:rPr lang="zh-CN" altLang="en-US" sz="2400" dirty="0">
                <a:solidFill>
                  <a:srgbClr val="C00000"/>
                </a:solidFill>
                <a:latin typeface="Times New Roman" panose="02020603050405020304" pitchFamily="18" charset="0"/>
              </a:rPr>
              <a:t>加入集合</a:t>
            </a:r>
            <a:r>
              <a:rPr lang="en-US" altLang="zh-CN" sz="2400" dirty="0">
                <a:solidFill>
                  <a:srgbClr val="C00000"/>
                </a:solidFill>
                <a:latin typeface="Times New Roman" panose="02020603050405020304" pitchFamily="18" charset="0"/>
              </a:rPr>
              <a:t>U</a:t>
            </a:r>
          </a:p>
          <a:p>
            <a:pPr marL="533400" indent="-514350">
              <a:buFont typeface="Wingdings" pitchFamily="2" charset="2"/>
              <a:buAutoNum type="circleNumDbPlain"/>
            </a:pPr>
            <a:r>
              <a:rPr lang="zh-CN" altLang="en-US" sz="2400" dirty="0">
                <a:latin typeface="Times New Roman" panose="02020603050405020304" pitchFamily="18" charset="0"/>
              </a:rPr>
              <a:t>重复上述操作直到</a:t>
            </a:r>
            <a:r>
              <a:rPr lang="en-US" altLang="zh-CN" sz="2400" dirty="0">
                <a:latin typeface="Times New Roman" panose="02020603050405020304" pitchFamily="18" charset="0"/>
              </a:rPr>
              <a:t>U=V</a:t>
            </a:r>
            <a:r>
              <a:rPr lang="zh-CN" altLang="en-US" sz="2400" dirty="0">
                <a:latin typeface="Times New Roman" panose="02020603050405020304" pitchFamily="18" charset="0"/>
              </a:rPr>
              <a:t>为止。这时</a:t>
            </a:r>
            <a:r>
              <a:rPr lang="en-US" altLang="zh-CN" sz="2400" dirty="0">
                <a:latin typeface="Times New Roman" panose="02020603050405020304" pitchFamily="18" charset="0"/>
              </a:rPr>
              <a:t>TE</a:t>
            </a:r>
            <a:r>
              <a:rPr lang="zh-CN" altLang="en-US" sz="2400" dirty="0">
                <a:latin typeface="Times New Roman" panose="02020603050405020304" pitchFamily="18" charset="0"/>
              </a:rPr>
              <a:t>中有</a:t>
            </a:r>
            <a:r>
              <a:rPr lang="en-US" altLang="zh-CN" sz="2400" dirty="0">
                <a:latin typeface="Times New Roman" panose="02020603050405020304" pitchFamily="18" charset="0"/>
              </a:rPr>
              <a:t>n-1</a:t>
            </a:r>
            <a:r>
              <a:rPr lang="zh-CN" altLang="en-US" sz="2400" dirty="0">
                <a:latin typeface="Times New Roman" panose="02020603050405020304" pitchFamily="18" charset="0"/>
              </a:rPr>
              <a:t>条边，</a:t>
            </a:r>
            <a:r>
              <a:rPr lang="en-US" altLang="zh-CN" sz="2400" dirty="0">
                <a:latin typeface="Times New Roman" panose="02020603050405020304" pitchFamily="18" charset="0"/>
              </a:rPr>
              <a:t>T=(U,TE)</a:t>
            </a:r>
            <a:r>
              <a:rPr lang="zh-CN" altLang="en-US" sz="2400" dirty="0">
                <a:latin typeface="Times New Roman" panose="02020603050405020304" pitchFamily="18" charset="0"/>
              </a:rPr>
              <a:t>就是</a:t>
            </a:r>
            <a:r>
              <a:rPr lang="en-US" altLang="zh-CN" sz="2400" dirty="0">
                <a:latin typeface="Times New Roman" panose="02020603050405020304" pitchFamily="18" charset="0"/>
              </a:rPr>
              <a:t>G</a:t>
            </a:r>
            <a:r>
              <a:rPr lang="zh-CN" altLang="en-US" sz="2400" dirty="0">
                <a:latin typeface="Times New Roman" panose="02020603050405020304" pitchFamily="18" charset="0"/>
              </a:rPr>
              <a:t>的一棵最小生成树</a:t>
            </a:r>
          </a:p>
          <a:p>
            <a:pPr marL="971550" lvl="1" indent="-514350" eaLnBrk="1" hangingPunct="1">
              <a:buFont typeface="Wingdings" pitchFamily="2" charset="2"/>
              <a:buAutoNum type="circleNumDbPlain"/>
            </a:pPr>
            <a:endParaRPr lang="en-US" altLang="zh-CN" sz="2000" dirty="0">
              <a:latin typeface="Times New Roman" panose="02020603050405020304" pitchFamily="18" charset="0"/>
            </a:endParaRPr>
          </a:p>
        </p:txBody>
      </p:sp>
      <p:grpSp>
        <p:nvGrpSpPr>
          <p:cNvPr id="22533" name="Group 4">
            <a:extLst>
              <a:ext uri="{FF2B5EF4-FFF2-40B4-BE49-F238E27FC236}">
                <a16:creationId xmlns:a16="http://schemas.microsoft.com/office/drawing/2014/main" id="{8808BB5C-D753-FD42-B763-637A3CD23CE4}"/>
              </a:ext>
            </a:extLst>
          </p:cNvPr>
          <p:cNvGrpSpPr>
            <a:grpSpLocks/>
          </p:cNvGrpSpPr>
          <p:nvPr/>
        </p:nvGrpSpPr>
        <p:grpSpPr bwMode="auto">
          <a:xfrm>
            <a:off x="5364163" y="4197350"/>
            <a:ext cx="3022600" cy="2232025"/>
            <a:chOff x="3456" y="2782"/>
            <a:chExt cx="1584" cy="1202"/>
          </a:xfrm>
        </p:grpSpPr>
        <p:sp>
          <p:nvSpPr>
            <p:cNvPr id="22534" name="Oval 5">
              <a:extLst>
                <a:ext uri="{FF2B5EF4-FFF2-40B4-BE49-F238E27FC236}">
                  <a16:creationId xmlns:a16="http://schemas.microsoft.com/office/drawing/2014/main" id="{D3BCCCA6-CED8-4C43-9925-3E59DC219A2A}"/>
                </a:ext>
              </a:extLst>
            </p:cNvPr>
            <p:cNvSpPr>
              <a:spLocks noChangeArrowheads="1"/>
            </p:cNvSpPr>
            <p:nvPr/>
          </p:nvSpPr>
          <p:spPr bwMode="auto">
            <a:xfrm>
              <a:off x="3456" y="3072"/>
              <a:ext cx="432" cy="912"/>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itchFamily="2" charset="2"/>
                <a:buChar char="l"/>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p>
          </p:txBody>
        </p:sp>
        <p:sp>
          <p:nvSpPr>
            <p:cNvPr id="22535" name="Oval 6">
              <a:extLst>
                <a:ext uri="{FF2B5EF4-FFF2-40B4-BE49-F238E27FC236}">
                  <a16:creationId xmlns:a16="http://schemas.microsoft.com/office/drawing/2014/main" id="{DBC72ABA-04A9-BA47-AA0B-745CF7E75516}"/>
                </a:ext>
              </a:extLst>
            </p:cNvPr>
            <p:cNvSpPr>
              <a:spLocks noChangeArrowheads="1"/>
            </p:cNvSpPr>
            <p:nvPr/>
          </p:nvSpPr>
          <p:spPr bwMode="auto">
            <a:xfrm>
              <a:off x="4608" y="3072"/>
              <a:ext cx="432" cy="912"/>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itchFamily="2" charset="2"/>
                <a:buChar char="l"/>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p>
          </p:txBody>
        </p:sp>
        <p:sp>
          <p:nvSpPr>
            <p:cNvPr id="22536" name="Oval 7">
              <a:extLst>
                <a:ext uri="{FF2B5EF4-FFF2-40B4-BE49-F238E27FC236}">
                  <a16:creationId xmlns:a16="http://schemas.microsoft.com/office/drawing/2014/main" id="{B9E137D8-E045-6249-AEE3-8115FA8DA961}"/>
                </a:ext>
              </a:extLst>
            </p:cNvPr>
            <p:cNvSpPr>
              <a:spLocks noChangeArrowheads="1"/>
            </p:cNvSpPr>
            <p:nvPr/>
          </p:nvSpPr>
          <p:spPr bwMode="auto">
            <a:xfrm>
              <a:off x="3600" y="3648"/>
              <a:ext cx="144" cy="144"/>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itchFamily="2" charset="2"/>
                <a:buChar char="l"/>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sz="1800">
                  <a:latin typeface="黑体" panose="02010609060101010101" pitchFamily="49" charset="-122"/>
                  <a:ea typeface="黑体" panose="02010609060101010101" pitchFamily="49" charset="-122"/>
                </a:rPr>
                <a:t>u</a:t>
              </a:r>
              <a:r>
                <a:rPr kumimoji="1" lang="en-US" altLang="zh-CN" sz="1800">
                  <a:latin typeface="Times New Roman" panose="02020603050405020304" pitchFamily="18" charset="0"/>
                  <a:ea typeface="黑体" panose="02010609060101010101" pitchFamily="49" charset="-122"/>
                </a:rPr>
                <a:t>’</a:t>
              </a:r>
              <a:endParaRPr kumimoji="1" lang="en-US" altLang="zh-CN" sz="1800">
                <a:latin typeface="黑体" panose="02010609060101010101" pitchFamily="49" charset="-122"/>
                <a:ea typeface="黑体" panose="02010609060101010101" pitchFamily="49" charset="-122"/>
              </a:endParaRPr>
            </a:p>
          </p:txBody>
        </p:sp>
        <p:sp>
          <p:nvSpPr>
            <p:cNvPr id="22537" name="Oval 8">
              <a:extLst>
                <a:ext uri="{FF2B5EF4-FFF2-40B4-BE49-F238E27FC236}">
                  <a16:creationId xmlns:a16="http://schemas.microsoft.com/office/drawing/2014/main" id="{4454E03C-A4C6-8943-A88E-A54304158349}"/>
                </a:ext>
              </a:extLst>
            </p:cNvPr>
            <p:cNvSpPr>
              <a:spLocks noChangeArrowheads="1"/>
            </p:cNvSpPr>
            <p:nvPr/>
          </p:nvSpPr>
          <p:spPr bwMode="auto">
            <a:xfrm>
              <a:off x="3600" y="3216"/>
              <a:ext cx="144" cy="144"/>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itchFamily="2" charset="2"/>
                <a:buChar char="l"/>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sz="1800">
                  <a:latin typeface="黑体" panose="02010609060101010101" pitchFamily="49" charset="-122"/>
                  <a:ea typeface="黑体" panose="02010609060101010101" pitchFamily="49" charset="-122"/>
                </a:rPr>
                <a:t>u</a:t>
              </a:r>
            </a:p>
          </p:txBody>
        </p:sp>
        <p:sp>
          <p:nvSpPr>
            <p:cNvPr id="22538" name="Oval 9">
              <a:extLst>
                <a:ext uri="{FF2B5EF4-FFF2-40B4-BE49-F238E27FC236}">
                  <a16:creationId xmlns:a16="http://schemas.microsoft.com/office/drawing/2014/main" id="{1D667ADD-FD5D-CF47-901A-4218FDA8EB0A}"/>
                </a:ext>
              </a:extLst>
            </p:cNvPr>
            <p:cNvSpPr>
              <a:spLocks noChangeArrowheads="1"/>
            </p:cNvSpPr>
            <p:nvPr/>
          </p:nvSpPr>
          <p:spPr bwMode="auto">
            <a:xfrm>
              <a:off x="4752" y="3216"/>
              <a:ext cx="144" cy="144"/>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itchFamily="2" charset="2"/>
                <a:buChar char="l"/>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sz="1800">
                  <a:latin typeface="Times New Roman" panose="02020603050405020304" pitchFamily="18" charset="0"/>
                </a:rPr>
                <a:t>v</a:t>
              </a:r>
            </a:p>
          </p:txBody>
        </p:sp>
        <p:sp>
          <p:nvSpPr>
            <p:cNvPr id="22539" name="Oval 10">
              <a:extLst>
                <a:ext uri="{FF2B5EF4-FFF2-40B4-BE49-F238E27FC236}">
                  <a16:creationId xmlns:a16="http://schemas.microsoft.com/office/drawing/2014/main" id="{B5BA3994-38BB-F041-80A6-7C2E2AB2A747}"/>
                </a:ext>
              </a:extLst>
            </p:cNvPr>
            <p:cNvSpPr>
              <a:spLocks noChangeArrowheads="1"/>
            </p:cNvSpPr>
            <p:nvPr/>
          </p:nvSpPr>
          <p:spPr bwMode="auto">
            <a:xfrm>
              <a:off x="4752" y="3648"/>
              <a:ext cx="144" cy="144"/>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Font typeface="Wingdings" pitchFamily="2" charset="2"/>
                <a:buChar char="l"/>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sz="1800">
                  <a:latin typeface="黑体" panose="02010609060101010101" pitchFamily="49" charset="-122"/>
                  <a:ea typeface="黑体" panose="02010609060101010101" pitchFamily="49" charset="-122"/>
                </a:rPr>
                <a:t>v</a:t>
              </a:r>
              <a:r>
                <a:rPr kumimoji="1" lang="en-US" altLang="zh-CN" sz="1800">
                  <a:latin typeface="Times New Roman" panose="02020603050405020304" pitchFamily="18" charset="0"/>
                  <a:ea typeface="黑体" panose="02010609060101010101" pitchFamily="49" charset="-122"/>
                </a:rPr>
                <a:t>’</a:t>
              </a:r>
              <a:endParaRPr kumimoji="1" lang="en-US" altLang="zh-CN" sz="1800">
                <a:latin typeface="黑体" panose="02010609060101010101" pitchFamily="49" charset="-122"/>
                <a:ea typeface="黑体" panose="02010609060101010101" pitchFamily="49" charset="-122"/>
              </a:endParaRPr>
            </a:p>
          </p:txBody>
        </p:sp>
        <p:sp>
          <p:nvSpPr>
            <p:cNvPr id="22540" name="Line 11">
              <a:extLst>
                <a:ext uri="{FF2B5EF4-FFF2-40B4-BE49-F238E27FC236}">
                  <a16:creationId xmlns:a16="http://schemas.microsoft.com/office/drawing/2014/main" id="{35E008A3-55FF-7641-8F6A-0D948EC7ED3F}"/>
                </a:ext>
              </a:extLst>
            </p:cNvPr>
            <p:cNvSpPr>
              <a:spLocks noChangeShapeType="1"/>
            </p:cNvSpPr>
            <p:nvPr/>
          </p:nvSpPr>
          <p:spPr bwMode="auto">
            <a:xfrm>
              <a:off x="3744" y="3264"/>
              <a:ext cx="10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1" name="Line 12">
              <a:extLst>
                <a:ext uri="{FF2B5EF4-FFF2-40B4-BE49-F238E27FC236}">
                  <a16:creationId xmlns:a16="http://schemas.microsoft.com/office/drawing/2014/main" id="{6E9DDE9E-6960-234D-8E1E-B022E999C334}"/>
                </a:ext>
              </a:extLst>
            </p:cNvPr>
            <p:cNvSpPr>
              <a:spLocks noChangeShapeType="1"/>
            </p:cNvSpPr>
            <p:nvPr/>
          </p:nvSpPr>
          <p:spPr bwMode="auto">
            <a:xfrm>
              <a:off x="3744" y="3744"/>
              <a:ext cx="100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2" name="Text Box 13">
              <a:extLst>
                <a:ext uri="{FF2B5EF4-FFF2-40B4-BE49-F238E27FC236}">
                  <a16:creationId xmlns:a16="http://schemas.microsoft.com/office/drawing/2014/main" id="{52AE0AF4-9D8B-A94F-A001-F65E5088E423}"/>
                </a:ext>
              </a:extLst>
            </p:cNvPr>
            <p:cNvSpPr txBox="1">
              <a:spLocks noChangeArrowheads="1"/>
            </p:cNvSpPr>
            <p:nvPr/>
          </p:nvSpPr>
          <p:spPr bwMode="auto">
            <a:xfrm>
              <a:off x="4704" y="2782"/>
              <a:ext cx="265" cy="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Font typeface="Wingdings" pitchFamily="2" charset="2"/>
                <a:buChar char="l"/>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1" lang="en-US" altLang="zh-CN" sz="2000">
                  <a:latin typeface="黑体" panose="02010609060101010101" pitchFamily="49" charset="-122"/>
                  <a:ea typeface="黑体" panose="02010609060101010101" pitchFamily="49" charset="-122"/>
                </a:rPr>
                <a:t>V-U</a:t>
              </a:r>
            </a:p>
          </p:txBody>
        </p:sp>
        <p:sp>
          <p:nvSpPr>
            <p:cNvPr id="22543" name="Text Box 14">
              <a:extLst>
                <a:ext uri="{FF2B5EF4-FFF2-40B4-BE49-F238E27FC236}">
                  <a16:creationId xmlns:a16="http://schemas.microsoft.com/office/drawing/2014/main" id="{70DB83D5-B8C3-0940-96AB-0B29F54B2F3C}"/>
                </a:ext>
              </a:extLst>
            </p:cNvPr>
            <p:cNvSpPr txBox="1">
              <a:spLocks noChangeArrowheads="1"/>
            </p:cNvSpPr>
            <p:nvPr/>
          </p:nvSpPr>
          <p:spPr bwMode="auto">
            <a:xfrm>
              <a:off x="3552" y="2784"/>
              <a:ext cx="146" cy="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1"/>
                </a:buClr>
                <a:buFont typeface="Wingdings" pitchFamily="2" charset="2"/>
                <a:buChar char="l"/>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1" lang="en-US" altLang="zh-CN" sz="2000">
                  <a:latin typeface="黑体" panose="02010609060101010101" pitchFamily="49" charset="-122"/>
                  <a:ea typeface="黑体" panose="02010609060101010101" pitchFamily="49" charset="-122"/>
                </a:rPr>
                <a:t>U</a:t>
              </a:r>
            </a:p>
          </p:txBody>
        </p:sp>
      </p:grpSp>
      <p:sp>
        <p:nvSpPr>
          <p:cNvPr id="16" name="灯片编号占位符 5"/>
          <p:cNvSpPr txBox="1">
            <a:spLocks/>
          </p:cNvSpPr>
          <p:nvPr/>
        </p:nvSpPr>
        <p:spPr>
          <a:xfrm>
            <a:off x="8664575" y="6407150"/>
            <a:ext cx="479425" cy="322263"/>
          </a:xfrm>
          <a:prstGeom prst="rect">
            <a:avLst/>
          </a:prstGeom>
          <a:noFill/>
        </p:spPr>
        <p:txBody>
          <a:bodyPr/>
          <a:lstStyle>
            <a:defPPr>
              <a:defRPr lang="zh-CN"/>
            </a:defPPr>
            <a:lvl1pPr algn="l" rtl="0" eaLnBrk="0" fontAlgn="base" hangingPunct="0">
              <a:spcBef>
                <a:spcPct val="20000"/>
              </a:spcBef>
              <a:spcAft>
                <a:spcPct val="0"/>
              </a:spcAft>
              <a:buClr>
                <a:schemeClr val="accent1"/>
              </a:buClr>
              <a:buFont typeface="Wingdings" panose="05000000000000000000" pitchFamily="2" charset="2"/>
              <a:buChar char="l"/>
              <a:defRPr sz="3200" b="1"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b="1"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400" b="1"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1"/>
              </a:buClr>
              <a:buChar char="•"/>
              <a:defRPr sz="2000" b="1"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FontTx/>
              <a:buNone/>
            </a:pPr>
            <a:fld id="{1012DAD4-306F-4F8E-9504-6D2A68D54AC5}" type="slidenum">
              <a:rPr lang="en-US" altLang="zh-CN" sz="1000" b="0" smtClean="0"/>
              <a:pPr>
                <a:spcBef>
                  <a:spcPct val="0"/>
                </a:spcBef>
                <a:buClrTx/>
                <a:buFontTx/>
                <a:buNone/>
              </a:pPr>
              <a:t>18</a:t>
            </a:fld>
            <a:endParaRPr lang="en-US" altLang="zh-CN" sz="1000" b="0"/>
          </a:p>
        </p:txBody>
      </p:sp>
    </p:spTree>
    <p:extLst>
      <p:ext uri="{BB962C8B-B14F-4D97-AF65-F5344CB8AC3E}">
        <p14:creationId xmlns:p14="http://schemas.microsoft.com/office/powerpoint/2010/main" val="4744602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83799B72-157E-4F06-A75E-CACD38475F37}"/>
              </a:ext>
            </a:extLst>
          </p:cNvPr>
          <p:cNvSpPr>
            <a:spLocks noGrp="1" noChangeArrowheads="1"/>
          </p:cNvSpPr>
          <p:nvPr>
            <p:ph type="title"/>
          </p:nvPr>
        </p:nvSpPr>
        <p:spPr/>
        <p:txBody>
          <a:bodyPr/>
          <a:lstStyle/>
          <a:p>
            <a:pPr eaLnBrk="1" hangingPunct="1"/>
            <a:r>
              <a:rPr lang="zh-CN" altLang="en-US" sz="3600" b="1"/>
              <a:t>贪心法</a:t>
            </a:r>
            <a:r>
              <a:rPr lang="en-US" altLang="zh-CN" sz="3600" b="1"/>
              <a:t>—</a:t>
            </a:r>
            <a:r>
              <a:rPr lang="zh-CN" altLang="en-US" sz="3600" b="1"/>
              <a:t>地图着色</a:t>
            </a:r>
          </a:p>
        </p:txBody>
      </p:sp>
      <p:sp>
        <p:nvSpPr>
          <p:cNvPr id="84995" name="Rectangle 3">
            <a:extLst>
              <a:ext uri="{FF2B5EF4-FFF2-40B4-BE49-F238E27FC236}">
                <a16:creationId xmlns:a16="http://schemas.microsoft.com/office/drawing/2014/main" id="{E3B5D9BB-56F1-4A16-B5F6-50281355F6F6}"/>
              </a:ext>
            </a:extLst>
          </p:cNvPr>
          <p:cNvSpPr>
            <a:spLocks noGrp="1" noChangeArrowheads="1"/>
          </p:cNvSpPr>
          <p:nvPr>
            <p:ph idx="1"/>
          </p:nvPr>
        </p:nvSpPr>
        <p:spPr/>
        <p:txBody>
          <a:bodyPr/>
          <a:lstStyle/>
          <a:p>
            <a:pPr eaLnBrk="1" hangingPunct="1"/>
            <a:r>
              <a:rPr lang="zh-CN" altLang="en-US" sz="2400" dirty="0"/>
              <a:t>贪心法在各个阶段，选择那些在某些意义下是局部最优的方案，但不是每次都能成功地产生出一个整体最优解。</a:t>
            </a:r>
          </a:p>
          <a:p>
            <a:pPr eaLnBrk="1" hangingPunct="1"/>
            <a:endParaRPr lang="zh-CN" altLang="en-US" sz="2400" dirty="0"/>
          </a:p>
          <a:p>
            <a:pPr eaLnBrk="1" hangingPunct="1"/>
            <a:r>
              <a:rPr lang="zh-CN" altLang="en-US" sz="2400" dirty="0"/>
              <a:t>以着色问题为例，</a:t>
            </a:r>
          </a:p>
          <a:p>
            <a:pPr marL="685800" lvl="1" indent="-342900" eaLnBrk="1" hangingPunct="1">
              <a:buFontTx/>
              <a:buAutoNum type="arabicPeriod"/>
            </a:pPr>
            <a:r>
              <a:rPr lang="zh-CN" altLang="en-US" sz="2000" dirty="0"/>
              <a:t>用一种颜色给尽可能多的顶点着色；</a:t>
            </a:r>
          </a:p>
          <a:p>
            <a:pPr marL="685800" lvl="1" indent="-342900" eaLnBrk="1" hangingPunct="1">
              <a:buFontTx/>
              <a:buAutoNum type="arabicPeriod"/>
            </a:pPr>
            <a:r>
              <a:rPr lang="zh-CN" altLang="en-US" sz="2000" dirty="0"/>
              <a:t>换一种颜色重复</a:t>
            </a:r>
            <a:r>
              <a:rPr lang="en-US" altLang="zh-CN" sz="2000" dirty="0"/>
              <a:t>(1)</a:t>
            </a:r>
            <a:r>
              <a:rPr lang="zh-CN" altLang="en-US" sz="2000" dirty="0"/>
              <a:t>，直到所有顶点全部着色为止。</a:t>
            </a:r>
          </a:p>
          <a:p>
            <a:pPr marL="685800" lvl="1" indent="-342900" eaLnBrk="1" hangingPunct="1"/>
            <a:endParaRPr lang="zh-CN" altLang="en-US" sz="2000" dirty="0"/>
          </a:p>
          <a:p>
            <a:pPr marL="685800" lvl="1" indent="-342900" eaLnBrk="1" hangingPunct="1"/>
            <a:endParaRPr lang="zh-CN" altLang="en-US" sz="2000" dirty="0"/>
          </a:p>
        </p:txBody>
      </p:sp>
      <p:sp>
        <p:nvSpPr>
          <p:cNvPr id="4" name="灯片编号占位符 5"/>
          <p:cNvSpPr txBox="1">
            <a:spLocks/>
          </p:cNvSpPr>
          <p:nvPr/>
        </p:nvSpPr>
        <p:spPr>
          <a:xfrm>
            <a:off x="8664575" y="6407150"/>
            <a:ext cx="479425" cy="322263"/>
          </a:xfrm>
          <a:prstGeom prst="rect">
            <a:avLst/>
          </a:prstGeom>
          <a:noFill/>
        </p:spPr>
        <p:txBody>
          <a:bodyPr/>
          <a:lstStyle>
            <a:defPPr>
              <a:defRPr lang="zh-CN"/>
            </a:defPPr>
            <a:lvl1pPr algn="l" rtl="0" eaLnBrk="0" fontAlgn="base" hangingPunct="0">
              <a:spcBef>
                <a:spcPct val="20000"/>
              </a:spcBef>
              <a:spcAft>
                <a:spcPct val="0"/>
              </a:spcAft>
              <a:buClr>
                <a:schemeClr val="accent1"/>
              </a:buClr>
              <a:buFont typeface="Wingdings" panose="05000000000000000000" pitchFamily="2" charset="2"/>
              <a:buChar char="l"/>
              <a:defRPr sz="3200" b="1"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b="1"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400" b="1"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1"/>
              </a:buClr>
              <a:buChar char="•"/>
              <a:defRPr sz="2000" b="1"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FontTx/>
              <a:buNone/>
            </a:pPr>
            <a:fld id="{1012DAD4-306F-4F8E-9504-6D2A68D54AC5}" type="slidenum">
              <a:rPr lang="en-US" altLang="zh-CN" sz="1400" b="0" smtClean="0"/>
              <a:pPr>
                <a:spcBef>
                  <a:spcPct val="0"/>
                </a:spcBef>
                <a:buClrTx/>
                <a:buFontTx/>
                <a:buNone/>
              </a:pPr>
              <a:t>19</a:t>
            </a:fld>
            <a:endParaRPr lang="en-US" altLang="zh-CN" sz="1400" b="0"/>
          </a:p>
        </p:txBody>
      </p:sp>
    </p:spTree>
    <p:extLst>
      <p:ext uri="{BB962C8B-B14F-4D97-AF65-F5344CB8AC3E}">
        <p14:creationId xmlns:p14="http://schemas.microsoft.com/office/powerpoint/2010/main" val="38544040"/>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9C43BD25-8BE4-45BC-8F94-CB1DC9C6740F}"/>
              </a:ext>
            </a:extLst>
          </p:cNvPr>
          <p:cNvSpPr>
            <a:spLocks noGrp="1" noChangeArrowheads="1"/>
          </p:cNvSpPr>
          <p:nvPr>
            <p:ph type="title"/>
          </p:nvPr>
        </p:nvSpPr>
        <p:spPr/>
        <p:txBody>
          <a:bodyPr/>
          <a:lstStyle/>
          <a:p>
            <a:pPr eaLnBrk="1" hangingPunct="1"/>
            <a:r>
              <a:rPr lang="zh-CN" altLang="en-US" sz="3600" b="1"/>
              <a:t>基本算法</a:t>
            </a:r>
            <a:endParaRPr lang="en-US" altLang="zh-CN" sz="3600" b="1"/>
          </a:p>
        </p:txBody>
      </p:sp>
      <p:sp>
        <p:nvSpPr>
          <p:cNvPr id="57347" name="Rectangle 3">
            <a:extLst>
              <a:ext uri="{FF2B5EF4-FFF2-40B4-BE49-F238E27FC236}">
                <a16:creationId xmlns:a16="http://schemas.microsoft.com/office/drawing/2014/main" id="{ECED9059-8771-49EF-815D-3FD2D7D6F51E}"/>
              </a:ext>
            </a:extLst>
          </p:cNvPr>
          <p:cNvSpPr>
            <a:spLocks noGrp="1" noChangeArrowheads="1"/>
          </p:cNvSpPr>
          <p:nvPr>
            <p:ph idx="1"/>
          </p:nvPr>
        </p:nvSpPr>
        <p:spPr/>
        <p:txBody>
          <a:bodyPr/>
          <a:lstStyle/>
          <a:p>
            <a:pPr>
              <a:lnSpc>
                <a:spcPct val="90000"/>
              </a:lnSpc>
            </a:pPr>
            <a:r>
              <a:rPr lang="zh-CN" altLang="en-US" sz="2700" dirty="0"/>
              <a:t>分治法</a:t>
            </a:r>
            <a:endParaRPr lang="en-US" altLang="zh-CN" sz="2700" dirty="0"/>
          </a:p>
          <a:p>
            <a:pPr>
              <a:lnSpc>
                <a:spcPct val="90000"/>
              </a:lnSpc>
            </a:pPr>
            <a:r>
              <a:rPr lang="zh-CN" altLang="en-US" sz="2700" dirty="0"/>
              <a:t>贪心法</a:t>
            </a:r>
          </a:p>
          <a:p>
            <a:pPr>
              <a:lnSpc>
                <a:spcPct val="90000"/>
              </a:lnSpc>
            </a:pPr>
            <a:r>
              <a:rPr lang="zh-CN" altLang="en-US" sz="2700" dirty="0"/>
              <a:t>动态规划</a:t>
            </a:r>
          </a:p>
          <a:p>
            <a:pPr>
              <a:lnSpc>
                <a:spcPct val="90000"/>
              </a:lnSpc>
            </a:pPr>
            <a:r>
              <a:rPr lang="zh-CN" altLang="en-US" sz="2700" dirty="0"/>
              <a:t>穷举法</a:t>
            </a:r>
          </a:p>
          <a:p>
            <a:pPr>
              <a:lnSpc>
                <a:spcPct val="90000"/>
              </a:lnSpc>
            </a:pPr>
            <a:r>
              <a:rPr lang="zh-CN" altLang="en-US" sz="2700" dirty="0"/>
              <a:t>回溯法</a:t>
            </a:r>
            <a:endParaRPr lang="en-US" altLang="zh-CN" sz="2700" dirty="0"/>
          </a:p>
          <a:p>
            <a:pPr>
              <a:lnSpc>
                <a:spcPct val="90000"/>
              </a:lnSpc>
            </a:pPr>
            <a:r>
              <a:rPr lang="zh-CN" altLang="en-US" sz="2700" dirty="0"/>
              <a:t>分支界限法</a:t>
            </a:r>
          </a:p>
        </p:txBody>
      </p:sp>
      <p:pic>
        <p:nvPicPr>
          <p:cNvPr id="135170" name="Picture 2" descr="https://tukuimg.bdstatic.com/scrop/500890a7778c97785f4955521905714e.gif">
            <a:extLst>
              <a:ext uri="{FF2B5EF4-FFF2-40B4-BE49-F238E27FC236}">
                <a16:creationId xmlns:a16="http://schemas.microsoft.com/office/drawing/2014/main" id="{BB60F65B-41A6-4B5D-A9F4-4DDA1E7AB9FF}"/>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3895190"/>
            <a:ext cx="5649492" cy="2297341"/>
          </a:xfrm>
          <a:prstGeom prst="rect">
            <a:avLst/>
          </a:prstGeom>
          <a:noFill/>
          <a:extLst>
            <a:ext uri="{909E8E84-426E-40DD-AFC4-6F175D3DCCD1}">
              <a14:hiddenFill xmlns:a14="http://schemas.microsoft.com/office/drawing/2010/main">
                <a:solidFill>
                  <a:srgbClr val="FFFFFF"/>
                </a:solidFill>
              </a14:hiddenFill>
            </a:ext>
          </a:extLst>
        </p:spPr>
      </p:pic>
      <p:sp>
        <p:nvSpPr>
          <p:cNvPr id="5" name="灯片编号占位符 5"/>
          <p:cNvSpPr txBox="1">
            <a:spLocks/>
          </p:cNvSpPr>
          <p:nvPr/>
        </p:nvSpPr>
        <p:spPr>
          <a:xfrm>
            <a:off x="8664575" y="6407150"/>
            <a:ext cx="479425" cy="322263"/>
          </a:xfrm>
          <a:prstGeom prst="rect">
            <a:avLst/>
          </a:prstGeom>
          <a:noFill/>
        </p:spPr>
        <p:txBody>
          <a:bodyPr/>
          <a:lstStyle>
            <a:defPPr>
              <a:defRPr lang="zh-CN"/>
            </a:defPPr>
            <a:lvl1pPr algn="l" rtl="0" eaLnBrk="0" fontAlgn="base" hangingPunct="0">
              <a:spcBef>
                <a:spcPct val="20000"/>
              </a:spcBef>
              <a:spcAft>
                <a:spcPct val="0"/>
              </a:spcAft>
              <a:buClr>
                <a:schemeClr val="accent1"/>
              </a:buClr>
              <a:buFont typeface="Wingdings" panose="05000000000000000000" pitchFamily="2" charset="2"/>
              <a:buChar char="l"/>
              <a:defRPr sz="3200" b="1"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b="1"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400" b="1"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1"/>
              </a:buClr>
              <a:buChar char="•"/>
              <a:defRPr sz="2000" b="1"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FontTx/>
              <a:buNone/>
            </a:pPr>
            <a:fld id="{1012DAD4-306F-4F8E-9504-6D2A68D54AC5}" type="slidenum">
              <a:rPr lang="en-US" altLang="zh-CN" sz="1400" b="0" smtClean="0"/>
              <a:pPr>
                <a:spcBef>
                  <a:spcPct val="0"/>
                </a:spcBef>
                <a:buClrTx/>
                <a:buFontTx/>
                <a:buNone/>
              </a:pPr>
              <a:t>2</a:t>
            </a:fld>
            <a:endParaRPr lang="en-US" altLang="zh-CN" sz="1400" b="0"/>
          </a:p>
        </p:txBody>
      </p:sp>
    </p:spTree>
    <p:extLst>
      <p:ext uri="{BB962C8B-B14F-4D97-AF65-F5344CB8AC3E}">
        <p14:creationId xmlns:p14="http://schemas.microsoft.com/office/powerpoint/2010/main" val="1030059042"/>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C2F112B8-A2C7-4D9B-8A90-3FBE1592105F}"/>
              </a:ext>
            </a:extLst>
          </p:cNvPr>
          <p:cNvSpPr>
            <a:spLocks noGrp="1" noChangeArrowheads="1"/>
          </p:cNvSpPr>
          <p:nvPr>
            <p:ph type="title"/>
          </p:nvPr>
        </p:nvSpPr>
        <p:spPr/>
        <p:txBody>
          <a:bodyPr/>
          <a:lstStyle/>
          <a:p>
            <a:pPr eaLnBrk="1" hangingPunct="1"/>
            <a:r>
              <a:rPr lang="zh-CN" altLang="en-US" sz="3600" b="1"/>
              <a:t>贪心法</a:t>
            </a:r>
            <a:r>
              <a:rPr lang="en-US" altLang="zh-CN" sz="3600" b="1"/>
              <a:t>—</a:t>
            </a:r>
            <a:r>
              <a:rPr lang="zh-CN" altLang="en-US" sz="3600" b="1"/>
              <a:t>地图着色</a:t>
            </a:r>
          </a:p>
        </p:txBody>
      </p:sp>
      <p:graphicFrame>
        <p:nvGraphicFramePr>
          <p:cNvPr id="87043" name="Object 4">
            <a:extLst>
              <a:ext uri="{FF2B5EF4-FFF2-40B4-BE49-F238E27FC236}">
                <a16:creationId xmlns:a16="http://schemas.microsoft.com/office/drawing/2014/main" id="{AD596075-74B2-462A-AC37-6EFEA7135637}"/>
              </a:ext>
            </a:extLst>
          </p:cNvPr>
          <p:cNvGraphicFramePr>
            <a:graphicFrameLocks noGrp="1" noChangeAspect="1"/>
          </p:cNvGraphicFramePr>
          <p:nvPr>
            <p:ph idx="1"/>
            <p:extLst>
              <p:ext uri="{D42A27DB-BD31-4B8C-83A1-F6EECF244321}">
                <p14:modId xmlns:p14="http://schemas.microsoft.com/office/powerpoint/2010/main" val="1643152472"/>
              </p:ext>
            </p:extLst>
          </p:nvPr>
        </p:nvGraphicFramePr>
        <p:xfrm>
          <a:off x="4716463" y="2060575"/>
          <a:ext cx="3111500" cy="1892300"/>
        </p:xfrm>
        <a:graphic>
          <a:graphicData uri="http://schemas.openxmlformats.org/presentationml/2006/ole">
            <mc:AlternateContent xmlns:mc="http://schemas.openxmlformats.org/markup-compatibility/2006">
              <mc:Choice xmlns:v="urn:schemas-microsoft-com:vml" Requires="v">
                <p:oleObj spid="_x0000_s132165" name="BMP 图像" r:id="rId4" imgW="1843810" imgH="1120237" progId="Paint.Picture">
                  <p:embed/>
                </p:oleObj>
              </mc:Choice>
              <mc:Fallback>
                <p:oleObj name="BMP 图像" r:id="rId4" imgW="1843810" imgH="1120237" progId="Paint.Picture">
                  <p:embed/>
                  <p:pic>
                    <p:nvPicPr>
                      <p:cNvPr id="87043" name="Object 4">
                        <a:extLst>
                          <a:ext uri="{FF2B5EF4-FFF2-40B4-BE49-F238E27FC236}">
                            <a16:creationId xmlns:a16="http://schemas.microsoft.com/office/drawing/2014/main" id="{AD596075-74B2-462A-AC37-6EFEA7135637}"/>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6463" y="2060575"/>
                        <a:ext cx="3111500" cy="1892300"/>
                      </a:xfrm>
                      <a:prstGeom prst="rect">
                        <a:avLst/>
                      </a:prstGeom>
                      <a:noFill/>
                      <a:ln>
                        <a:noFill/>
                      </a:ln>
                      <a:extLst/>
                    </p:spPr>
                  </p:pic>
                </p:oleObj>
              </mc:Fallback>
            </mc:AlternateContent>
          </a:graphicData>
        </a:graphic>
      </p:graphicFrame>
      <p:sp>
        <p:nvSpPr>
          <p:cNvPr id="87044" name="Rectangle 3">
            <a:extLst>
              <a:ext uri="{FF2B5EF4-FFF2-40B4-BE49-F238E27FC236}">
                <a16:creationId xmlns:a16="http://schemas.microsoft.com/office/drawing/2014/main" id="{CD474EAC-7671-4C14-A960-C03A6F28A1AC}"/>
              </a:ext>
            </a:extLst>
          </p:cNvPr>
          <p:cNvSpPr>
            <a:spLocks noGrp="1" noChangeArrowheads="1"/>
          </p:cNvSpPr>
          <p:nvPr>
            <p:ph type="body" sz="half" idx="4294967295"/>
          </p:nvPr>
        </p:nvSpPr>
        <p:spPr>
          <a:xfrm>
            <a:off x="323528" y="1557338"/>
            <a:ext cx="8101335" cy="3459162"/>
          </a:xfrm>
        </p:spPr>
        <p:txBody>
          <a:bodyPr/>
          <a:lstStyle/>
          <a:p>
            <a:pPr eaLnBrk="1" hangingPunct="1"/>
            <a:r>
              <a:rPr lang="zh-CN" altLang="en-US" dirty="0"/>
              <a:t>贪心法近似解</a:t>
            </a:r>
          </a:p>
          <a:p>
            <a:pPr lvl="1" eaLnBrk="1" hangingPunct="1"/>
            <a:r>
              <a:rPr lang="zh-CN" altLang="en-US" sz="1800" b="1" dirty="0"/>
              <a:t>按</a:t>
            </a:r>
            <a:r>
              <a:rPr lang="en-US" altLang="zh-CN" sz="1800" b="1" dirty="0"/>
              <a:t>1</a:t>
            </a:r>
            <a:r>
              <a:rPr lang="zh-CN" altLang="en-US" sz="1800" b="1" dirty="0"/>
              <a:t>，</a:t>
            </a:r>
            <a:r>
              <a:rPr lang="en-US" altLang="zh-CN" sz="1800" b="1" dirty="0"/>
              <a:t>2</a:t>
            </a:r>
            <a:r>
              <a:rPr lang="zh-CN" altLang="en-US" sz="1800" b="1" dirty="0"/>
              <a:t>，</a:t>
            </a:r>
            <a:r>
              <a:rPr lang="en-US" altLang="zh-CN" sz="1800" b="1" dirty="0"/>
              <a:t>3</a:t>
            </a:r>
            <a:r>
              <a:rPr lang="zh-CN" altLang="en-US" sz="1800" b="1" dirty="0"/>
              <a:t>，</a:t>
            </a:r>
            <a:r>
              <a:rPr lang="en-US" altLang="zh-CN" sz="1800" b="1" dirty="0"/>
              <a:t>4</a:t>
            </a:r>
            <a:r>
              <a:rPr lang="zh-CN" altLang="en-US" sz="1800" b="1" dirty="0"/>
              <a:t>，</a:t>
            </a:r>
            <a:r>
              <a:rPr lang="en-US" altLang="zh-CN" sz="1800" b="1" dirty="0"/>
              <a:t>5</a:t>
            </a:r>
            <a:r>
              <a:rPr lang="zh-CN" altLang="en-US" sz="1800" b="1" dirty="0"/>
              <a:t>顺序着色 </a:t>
            </a:r>
            <a:endParaRPr lang="en-US" altLang="zh-CN" sz="1800" b="1" dirty="0"/>
          </a:p>
          <a:p>
            <a:pPr lvl="1" eaLnBrk="1" hangingPunct="1"/>
            <a:r>
              <a:rPr lang="en-US" altLang="zh-CN" sz="1800" b="1" dirty="0"/>
              <a:t>{1</a:t>
            </a:r>
            <a:r>
              <a:rPr lang="zh-CN" altLang="en-US" sz="1800" b="1" dirty="0"/>
              <a:t>，</a:t>
            </a:r>
            <a:r>
              <a:rPr lang="en-US" altLang="zh-CN" sz="1800" b="1" dirty="0"/>
              <a:t>2}  {3</a:t>
            </a:r>
            <a:r>
              <a:rPr lang="zh-CN" altLang="en-US" sz="1800" b="1" dirty="0"/>
              <a:t>，</a:t>
            </a:r>
            <a:r>
              <a:rPr lang="en-US" altLang="zh-CN" sz="1800" b="1" dirty="0"/>
              <a:t>4}  { 5 }</a:t>
            </a:r>
          </a:p>
          <a:p>
            <a:pPr lvl="1" eaLnBrk="1" hangingPunct="1"/>
            <a:endParaRPr lang="en-US" altLang="zh-CN" sz="1800" b="1" dirty="0"/>
          </a:p>
          <a:p>
            <a:pPr eaLnBrk="1" hangingPunct="1"/>
            <a:r>
              <a:rPr lang="zh-CN" altLang="en-US" dirty="0" smtClean="0"/>
              <a:t>最</a:t>
            </a:r>
            <a:r>
              <a:rPr lang="zh-CN" altLang="en-US" dirty="0"/>
              <a:t>优解</a:t>
            </a:r>
          </a:p>
          <a:p>
            <a:pPr lvl="1" eaLnBrk="1" hangingPunct="1"/>
            <a:r>
              <a:rPr lang="en-US" altLang="zh-CN" sz="1800" b="1" dirty="0"/>
              <a:t>{1</a:t>
            </a:r>
            <a:r>
              <a:rPr lang="zh-CN" altLang="en-US" sz="1800" b="1" dirty="0"/>
              <a:t>，</a:t>
            </a:r>
            <a:r>
              <a:rPr lang="en-US" altLang="zh-CN" sz="1800" b="1" dirty="0"/>
              <a:t>3</a:t>
            </a:r>
            <a:r>
              <a:rPr lang="zh-CN" altLang="en-US" sz="1800" b="1" dirty="0"/>
              <a:t>，</a:t>
            </a:r>
            <a:r>
              <a:rPr lang="en-US" altLang="zh-CN" sz="1800" b="1" dirty="0"/>
              <a:t>4 }  {2</a:t>
            </a:r>
            <a:r>
              <a:rPr lang="zh-CN" altLang="en-US" sz="1800" b="1" dirty="0"/>
              <a:t>，</a:t>
            </a:r>
            <a:r>
              <a:rPr lang="en-US" altLang="zh-CN" sz="1800" b="1" dirty="0"/>
              <a:t>5}</a:t>
            </a:r>
            <a:endParaRPr lang="zh-CN" altLang="en-US" sz="1600" dirty="0"/>
          </a:p>
          <a:p>
            <a:pPr eaLnBrk="1" hangingPunct="1"/>
            <a:endParaRPr lang="zh-CN" altLang="en-US" sz="2800" dirty="0"/>
          </a:p>
          <a:p>
            <a:pPr eaLnBrk="1" hangingPunct="1"/>
            <a:r>
              <a:rPr lang="zh-CN" altLang="en-US" dirty="0"/>
              <a:t>对某些问题，如果只要求一个与最优解相差不多的次优解就满足要求时，选用贪心法可以帮助我们很快地得到这样的解。</a:t>
            </a:r>
          </a:p>
          <a:p>
            <a:pPr eaLnBrk="1" hangingPunct="1"/>
            <a:endParaRPr lang="zh-CN" altLang="en-US" sz="2800" dirty="0"/>
          </a:p>
        </p:txBody>
      </p:sp>
      <p:sp>
        <p:nvSpPr>
          <p:cNvPr id="5" name="灯片编号占位符 5"/>
          <p:cNvSpPr txBox="1">
            <a:spLocks/>
          </p:cNvSpPr>
          <p:nvPr/>
        </p:nvSpPr>
        <p:spPr>
          <a:xfrm>
            <a:off x="8664575" y="6407150"/>
            <a:ext cx="479425" cy="322263"/>
          </a:xfrm>
          <a:prstGeom prst="rect">
            <a:avLst/>
          </a:prstGeom>
          <a:noFill/>
        </p:spPr>
        <p:txBody>
          <a:bodyPr/>
          <a:lstStyle>
            <a:defPPr>
              <a:defRPr lang="zh-CN"/>
            </a:defPPr>
            <a:lvl1pPr algn="l" rtl="0" eaLnBrk="0" fontAlgn="base" hangingPunct="0">
              <a:spcBef>
                <a:spcPct val="20000"/>
              </a:spcBef>
              <a:spcAft>
                <a:spcPct val="0"/>
              </a:spcAft>
              <a:buClr>
                <a:schemeClr val="accent1"/>
              </a:buClr>
              <a:buFont typeface="Wingdings" panose="05000000000000000000" pitchFamily="2" charset="2"/>
              <a:buChar char="l"/>
              <a:defRPr sz="3200" b="1"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b="1"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400" b="1"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1"/>
              </a:buClr>
              <a:buChar char="•"/>
              <a:defRPr sz="2000" b="1"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FontTx/>
              <a:buNone/>
            </a:pPr>
            <a:fld id="{1012DAD4-306F-4F8E-9504-6D2A68D54AC5}" type="slidenum">
              <a:rPr lang="en-US" altLang="zh-CN" sz="1400" b="0" smtClean="0"/>
              <a:pPr>
                <a:spcBef>
                  <a:spcPct val="0"/>
                </a:spcBef>
                <a:buClrTx/>
                <a:buFontTx/>
                <a:buNone/>
              </a:pPr>
              <a:t>20</a:t>
            </a:fld>
            <a:endParaRPr lang="en-US" altLang="zh-CN" sz="1400" b="0"/>
          </a:p>
        </p:txBody>
      </p:sp>
    </p:spTree>
    <p:extLst>
      <p:ext uri="{BB962C8B-B14F-4D97-AF65-F5344CB8AC3E}">
        <p14:creationId xmlns:p14="http://schemas.microsoft.com/office/powerpoint/2010/main" val="908512558"/>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BEBEC6D-FE0C-49B9-AB67-F517A89403E7}"/>
              </a:ext>
            </a:extLst>
          </p:cNvPr>
          <p:cNvSpPr>
            <a:spLocks noGrp="1"/>
          </p:cNvSpPr>
          <p:nvPr>
            <p:ph type="title"/>
          </p:nvPr>
        </p:nvSpPr>
        <p:spPr/>
        <p:txBody>
          <a:bodyPr/>
          <a:lstStyle/>
          <a:p>
            <a:r>
              <a:rPr lang="zh-CN" altLang="en-US" sz="3600" dirty="0"/>
              <a:t>动态规划法</a:t>
            </a:r>
          </a:p>
        </p:txBody>
      </p:sp>
      <p:sp>
        <p:nvSpPr>
          <p:cNvPr id="5" name="文本占位符 4">
            <a:extLst>
              <a:ext uri="{FF2B5EF4-FFF2-40B4-BE49-F238E27FC236}">
                <a16:creationId xmlns:a16="http://schemas.microsoft.com/office/drawing/2014/main" id="{49B1E0C0-EE48-442F-A6E4-2FC3CADF5A8C}"/>
              </a:ext>
            </a:extLst>
          </p:cNvPr>
          <p:cNvSpPr>
            <a:spLocks noGrp="1"/>
          </p:cNvSpPr>
          <p:nvPr>
            <p:ph type="body" idx="1"/>
          </p:nvPr>
        </p:nvSpPr>
        <p:spPr/>
        <p:txBody>
          <a:bodyPr/>
          <a:lstStyle/>
          <a:p>
            <a:endParaRPr lang="zh-CN" altLang="en-US"/>
          </a:p>
        </p:txBody>
      </p:sp>
      <p:sp>
        <p:nvSpPr>
          <p:cNvPr id="6" name="灯片编号占位符 5"/>
          <p:cNvSpPr txBox="1">
            <a:spLocks/>
          </p:cNvSpPr>
          <p:nvPr/>
        </p:nvSpPr>
        <p:spPr>
          <a:xfrm>
            <a:off x="8664575" y="6407150"/>
            <a:ext cx="479425" cy="322263"/>
          </a:xfrm>
          <a:prstGeom prst="rect">
            <a:avLst/>
          </a:prstGeom>
          <a:noFill/>
        </p:spPr>
        <p:txBody>
          <a:bodyPr/>
          <a:lstStyle>
            <a:defPPr>
              <a:defRPr lang="zh-CN"/>
            </a:defPPr>
            <a:lvl1pPr algn="l" rtl="0" eaLnBrk="0" fontAlgn="base" hangingPunct="0">
              <a:spcBef>
                <a:spcPct val="20000"/>
              </a:spcBef>
              <a:spcAft>
                <a:spcPct val="0"/>
              </a:spcAft>
              <a:buClr>
                <a:schemeClr val="accent1"/>
              </a:buClr>
              <a:buFont typeface="Wingdings" panose="05000000000000000000" pitchFamily="2" charset="2"/>
              <a:buChar char="l"/>
              <a:defRPr sz="3200" b="1"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b="1"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400" b="1"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1"/>
              </a:buClr>
              <a:buChar char="•"/>
              <a:defRPr sz="2000" b="1"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FontTx/>
              <a:buNone/>
            </a:pPr>
            <a:fld id="{1012DAD4-306F-4F8E-9504-6D2A68D54AC5}" type="slidenum">
              <a:rPr lang="en-US" altLang="zh-CN" sz="1400" b="0" smtClean="0"/>
              <a:pPr>
                <a:spcBef>
                  <a:spcPct val="0"/>
                </a:spcBef>
                <a:buClrTx/>
                <a:buFontTx/>
                <a:buNone/>
              </a:pPr>
              <a:t>21</a:t>
            </a:fld>
            <a:endParaRPr lang="en-US" altLang="zh-CN" sz="1400" b="0"/>
          </a:p>
        </p:txBody>
      </p:sp>
    </p:spTree>
    <p:extLst>
      <p:ext uri="{BB962C8B-B14F-4D97-AF65-F5344CB8AC3E}">
        <p14:creationId xmlns:p14="http://schemas.microsoft.com/office/powerpoint/2010/main" val="267844361"/>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DB584305-E506-47D9-9028-0627D0D4ABA1}"/>
              </a:ext>
            </a:extLst>
          </p:cNvPr>
          <p:cNvSpPr>
            <a:spLocks noGrp="1" noChangeArrowheads="1"/>
          </p:cNvSpPr>
          <p:nvPr>
            <p:ph type="title"/>
          </p:nvPr>
        </p:nvSpPr>
        <p:spPr/>
        <p:txBody>
          <a:bodyPr/>
          <a:lstStyle/>
          <a:p>
            <a:pPr eaLnBrk="1" hangingPunct="1"/>
            <a:r>
              <a:rPr lang="zh-CN" altLang="en-US" sz="3600" b="1" dirty="0"/>
              <a:t>动态规划法</a:t>
            </a:r>
          </a:p>
        </p:txBody>
      </p:sp>
      <p:sp>
        <p:nvSpPr>
          <p:cNvPr id="91139" name="Rectangle 3">
            <a:extLst>
              <a:ext uri="{FF2B5EF4-FFF2-40B4-BE49-F238E27FC236}">
                <a16:creationId xmlns:a16="http://schemas.microsoft.com/office/drawing/2014/main" id="{C3D5D25D-B2E0-452F-95EE-FA52D8530195}"/>
              </a:ext>
            </a:extLst>
          </p:cNvPr>
          <p:cNvSpPr>
            <a:spLocks noGrp="1" noChangeArrowheads="1"/>
          </p:cNvSpPr>
          <p:nvPr>
            <p:ph idx="1"/>
          </p:nvPr>
        </p:nvSpPr>
        <p:spPr>
          <a:xfrm>
            <a:off x="566738" y="1341438"/>
            <a:ext cx="8325742" cy="4967287"/>
          </a:xfrm>
        </p:spPr>
        <p:txBody>
          <a:bodyPr/>
          <a:lstStyle/>
          <a:p>
            <a:pPr eaLnBrk="1" hangingPunct="1"/>
            <a:r>
              <a:rPr lang="zh-CN" altLang="en-US" dirty="0"/>
              <a:t>有些问题常常在分解时会产生大量的子问题，同时</a:t>
            </a:r>
            <a:r>
              <a:rPr lang="zh-CN" altLang="en-US" dirty="0">
                <a:solidFill>
                  <a:srgbClr val="C00000"/>
                </a:solidFill>
              </a:rPr>
              <a:t>子问题界限不清，互相交叉，</a:t>
            </a:r>
            <a:r>
              <a:rPr lang="zh-CN" altLang="en-US" dirty="0"/>
              <a:t>因而可能</a:t>
            </a:r>
            <a:r>
              <a:rPr lang="zh-CN" altLang="en-US" dirty="0">
                <a:solidFill>
                  <a:srgbClr val="C00000"/>
                </a:solidFill>
              </a:rPr>
              <a:t>重复多次解同一个子问题</a:t>
            </a:r>
            <a:r>
              <a:rPr lang="zh-CN" altLang="en-US" dirty="0"/>
              <a:t>。</a:t>
            </a:r>
          </a:p>
          <a:p>
            <a:pPr eaLnBrk="1" hangingPunct="1"/>
            <a:endParaRPr lang="zh-CN" altLang="en-US" dirty="0"/>
          </a:p>
          <a:p>
            <a:pPr eaLnBrk="1" hangingPunct="1"/>
            <a:r>
              <a:rPr lang="zh-CN" altLang="en-US" dirty="0"/>
              <a:t>可以在得到每个子问题的解（包括其子子问题的解）时，</a:t>
            </a:r>
            <a:r>
              <a:rPr lang="zh-CN" altLang="en-US" dirty="0">
                <a:solidFill>
                  <a:srgbClr val="C00000"/>
                </a:solidFill>
              </a:rPr>
              <a:t>把解保留在一个表格中</a:t>
            </a:r>
            <a:r>
              <a:rPr lang="zh-CN" altLang="en-US" dirty="0"/>
              <a:t>，遇到相同的子问题时，就从表中找出来直接使用。</a:t>
            </a:r>
            <a:endParaRPr lang="en-US" altLang="zh-CN" dirty="0"/>
          </a:p>
          <a:p>
            <a:pPr eaLnBrk="1" hangingPunct="1"/>
            <a:endParaRPr lang="en-US" altLang="zh-CN" dirty="0"/>
          </a:p>
          <a:p>
            <a:pPr eaLnBrk="1" hangingPunct="1"/>
            <a:r>
              <a:rPr lang="zh-CN" altLang="en-US" dirty="0"/>
              <a:t>这种方法就是</a:t>
            </a:r>
            <a:r>
              <a:rPr lang="zh-CN" altLang="en-US" b="1" dirty="0"/>
              <a:t>动态规划法</a:t>
            </a:r>
            <a:r>
              <a:rPr lang="en-US" altLang="zh-CN" b="1" dirty="0"/>
              <a:t>(</a:t>
            </a:r>
            <a:r>
              <a:rPr lang="en-US" altLang="zh-CN" b="1" dirty="0">
                <a:cs typeface="Times New Roman" panose="02020603050405020304" pitchFamily="18" charset="0"/>
              </a:rPr>
              <a:t>Dynamic Programming</a:t>
            </a:r>
            <a:r>
              <a:rPr lang="en-US" altLang="zh-CN" b="1" dirty="0"/>
              <a:t>)</a:t>
            </a:r>
            <a:r>
              <a:rPr lang="zh-CN" altLang="en-US" dirty="0"/>
              <a:t>。</a:t>
            </a:r>
          </a:p>
        </p:txBody>
      </p:sp>
      <p:sp>
        <p:nvSpPr>
          <p:cNvPr id="4" name="灯片编号占位符 5"/>
          <p:cNvSpPr txBox="1">
            <a:spLocks/>
          </p:cNvSpPr>
          <p:nvPr/>
        </p:nvSpPr>
        <p:spPr>
          <a:xfrm>
            <a:off x="8664575" y="6407150"/>
            <a:ext cx="479425" cy="322263"/>
          </a:xfrm>
          <a:prstGeom prst="rect">
            <a:avLst/>
          </a:prstGeom>
          <a:noFill/>
        </p:spPr>
        <p:txBody>
          <a:bodyPr/>
          <a:lstStyle>
            <a:defPPr>
              <a:defRPr lang="zh-CN"/>
            </a:defPPr>
            <a:lvl1pPr algn="l" rtl="0" eaLnBrk="0" fontAlgn="base" hangingPunct="0">
              <a:spcBef>
                <a:spcPct val="20000"/>
              </a:spcBef>
              <a:spcAft>
                <a:spcPct val="0"/>
              </a:spcAft>
              <a:buClr>
                <a:schemeClr val="accent1"/>
              </a:buClr>
              <a:buFont typeface="Wingdings" panose="05000000000000000000" pitchFamily="2" charset="2"/>
              <a:buChar char="l"/>
              <a:defRPr sz="3200" b="1"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b="1"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400" b="1"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1"/>
              </a:buClr>
              <a:buChar char="•"/>
              <a:defRPr sz="2000" b="1"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FontTx/>
              <a:buNone/>
            </a:pPr>
            <a:fld id="{1012DAD4-306F-4F8E-9504-6D2A68D54AC5}" type="slidenum">
              <a:rPr lang="en-US" altLang="zh-CN" sz="1400" b="0" smtClean="0"/>
              <a:pPr>
                <a:spcBef>
                  <a:spcPct val="0"/>
                </a:spcBef>
                <a:buClrTx/>
                <a:buFontTx/>
                <a:buNone/>
              </a:pPr>
              <a:t>22</a:t>
            </a:fld>
            <a:endParaRPr lang="en-US" altLang="zh-CN" sz="1400" b="0"/>
          </a:p>
        </p:txBody>
      </p:sp>
    </p:spTree>
    <p:extLst>
      <p:ext uri="{BB962C8B-B14F-4D97-AF65-F5344CB8AC3E}">
        <p14:creationId xmlns:p14="http://schemas.microsoft.com/office/powerpoint/2010/main" val="4098544606"/>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B95CAD84-0D8B-41F5-A41F-457FB933903C}"/>
              </a:ext>
            </a:extLst>
          </p:cNvPr>
          <p:cNvSpPr>
            <a:spLocks noGrp="1" noChangeArrowheads="1"/>
          </p:cNvSpPr>
          <p:nvPr>
            <p:ph type="title"/>
          </p:nvPr>
        </p:nvSpPr>
        <p:spPr/>
        <p:txBody>
          <a:bodyPr/>
          <a:lstStyle/>
          <a:p>
            <a:pPr eaLnBrk="1" hangingPunct="1"/>
            <a:r>
              <a:rPr lang="zh-CN" altLang="en-US" sz="3600" b="1"/>
              <a:t>动态规划法－求组合数</a:t>
            </a:r>
          </a:p>
        </p:txBody>
      </p:sp>
      <p:pic>
        <p:nvPicPr>
          <p:cNvPr id="93187" name="Picture 7">
            <a:extLst>
              <a:ext uri="{FF2B5EF4-FFF2-40B4-BE49-F238E27FC236}">
                <a16:creationId xmlns:a16="http://schemas.microsoft.com/office/drawing/2014/main" id="{3B1CD8B5-32FF-45AB-8821-2FB0EC4C4BDE}"/>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a:xfrm>
            <a:off x="3107024" y="3933056"/>
            <a:ext cx="3124200" cy="2400300"/>
          </a:xfrm>
        </p:spPr>
      </p:pic>
      <p:sp>
        <p:nvSpPr>
          <p:cNvPr id="93188" name="Rectangle 3">
            <a:extLst>
              <a:ext uri="{FF2B5EF4-FFF2-40B4-BE49-F238E27FC236}">
                <a16:creationId xmlns:a16="http://schemas.microsoft.com/office/drawing/2014/main" id="{F9E07B38-9101-4FCC-9B62-CA591161B4EF}"/>
              </a:ext>
            </a:extLst>
          </p:cNvPr>
          <p:cNvSpPr>
            <a:spLocks noGrp="1" noChangeArrowheads="1"/>
          </p:cNvSpPr>
          <p:nvPr>
            <p:ph type="body" sz="half" idx="4294967295"/>
          </p:nvPr>
        </p:nvSpPr>
        <p:spPr>
          <a:xfrm>
            <a:off x="323528" y="1767597"/>
            <a:ext cx="4949825" cy="3459163"/>
          </a:xfrm>
        </p:spPr>
        <p:txBody>
          <a:bodyPr/>
          <a:lstStyle/>
          <a:p>
            <a:pPr eaLnBrk="1" hangingPunct="1"/>
            <a:r>
              <a:rPr lang="zh-CN" altLang="en-US" dirty="0">
                <a:latin typeface="宋体" panose="02010600030101010101" pitchFamily="2" charset="-122"/>
              </a:rPr>
              <a:t>组合数递推式：</a:t>
            </a:r>
          </a:p>
          <a:p>
            <a:pPr eaLnBrk="1" hangingPunct="1"/>
            <a:endParaRPr lang="zh-CN" altLang="en-US" sz="1600" dirty="0">
              <a:latin typeface="宋体" panose="02010600030101010101" pitchFamily="2" charset="-122"/>
            </a:endParaRPr>
          </a:p>
          <a:p>
            <a:pPr lvl="1" eaLnBrk="1" hangingPunct="1"/>
            <a:r>
              <a:rPr lang="zh-CN" altLang="en-US" sz="2000" dirty="0">
                <a:latin typeface="宋体" panose="02010600030101010101" pitchFamily="2" charset="-122"/>
              </a:rPr>
              <a:t>每次求解可将其分为两个子问题和</a:t>
            </a:r>
          </a:p>
          <a:p>
            <a:pPr lvl="1" eaLnBrk="1" hangingPunct="1"/>
            <a:r>
              <a:rPr lang="zh-CN" altLang="en-US" sz="2000" dirty="0">
                <a:latin typeface="宋体" panose="02010600030101010101" pitchFamily="2" charset="-122"/>
              </a:rPr>
              <a:t>    分解得到的二叉树结构</a:t>
            </a:r>
            <a:r>
              <a:rPr lang="en-US" altLang="zh-CN" sz="2000" dirty="0">
                <a:latin typeface="宋体" panose="02010600030101010101" pitchFamily="2" charset="-122"/>
              </a:rPr>
              <a:t>(</a:t>
            </a:r>
            <a:r>
              <a:rPr lang="zh-CN" altLang="en-US" sz="2000" dirty="0">
                <a:latin typeface="宋体" panose="02010600030101010101" pitchFamily="2" charset="-122"/>
              </a:rPr>
              <a:t>右图） </a:t>
            </a:r>
          </a:p>
        </p:txBody>
      </p:sp>
      <p:sp>
        <p:nvSpPr>
          <p:cNvPr id="93189" name="Rectangle 4">
            <a:extLst>
              <a:ext uri="{FF2B5EF4-FFF2-40B4-BE49-F238E27FC236}">
                <a16:creationId xmlns:a16="http://schemas.microsoft.com/office/drawing/2014/main" id="{297D3238-AD14-491C-97DB-CD097C1655C6}"/>
              </a:ext>
            </a:extLst>
          </p:cNvPr>
          <p:cNvSpPr>
            <a:spLocks noChangeArrowheads="1"/>
          </p:cNvSpPr>
          <p:nvPr/>
        </p:nvSpPr>
        <p:spPr bwMode="auto">
          <a:xfrm>
            <a:off x="3789760" y="3243263"/>
            <a:ext cx="685800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erdana" panose="020B0604030504040204" pitchFamily="34" charset="0"/>
                <a:ea typeface="Arial Unicode MS"/>
                <a:cs typeface="Arial Unicode MS"/>
              </a:defRPr>
            </a:lvl1pPr>
            <a:lvl2pPr marL="742950" indent="-285750">
              <a:defRPr sz="1400">
                <a:solidFill>
                  <a:schemeClr val="tx1"/>
                </a:solidFill>
                <a:latin typeface="Verdana" panose="020B0604030504040204" pitchFamily="34" charset="0"/>
                <a:ea typeface="Arial Unicode MS"/>
                <a:cs typeface="Arial Unicode MS"/>
              </a:defRPr>
            </a:lvl2pPr>
            <a:lvl3pPr marL="1143000" indent="-228600">
              <a:defRPr sz="1400">
                <a:solidFill>
                  <a:schemeClr val="tx1"/>
                </a:solidFill>
                <a:latin typeface="Verdana" panose="020B0604030504040204" pitchFamily="34" charset="0"/>
                <a:ea typeface="Arial Unicode MS"/>
                <a:cs typeface="Arial Unicode MS"/>
              </a:defRPr>
            </a:lvl3pPr>
            <a:lvl4pPr marL="1600200" indent="-228600">
              <a:defRPr sz="1400">
                <a:solidFill>
                  <a:schemeClr val="tx1"/>
                </a:solidFill>
                <a:latin typeface="Verdana" panose="020B0604030504040204" pitchFamily="34" charset="0"/>
                <a:ea typeface="Arial Unicode MS"/>
                <a:cs typeface="Arial Unicode MS"/>
              </a:defRPr>
            </a:lvl4pPr>
            <a:lvl5pPr marL="2057400" indent="-228600">
              <a:defRPr sz="1400">
                <a:solidFill>
                  <a:schemeClr val="tx1"/>
                </a:solidFill>
                <a:latin typeface="Verdana" panose="020B0604030504040204" pitchFamily="34" charset="0"/>
                <a:ea typeface="Arial Unicode MS"/>
                <a:cs typeface="Arial Unicode MS"/>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9pPr>
          </a:lstStyle>
          <a:p>
            <a:endParaRPr lang="zh-CN" altLang="en-US" sz="1050"/>
          </a:p>
        </p:txBody>
      </p:sp>
      <p:graphicFrame>
        <p:nvGraphicFramePr>
          <p:cNvPr id="93190" name="Object 5">
            <a:extLst>
              <a:ext uri="{FF2B5EF4-FFF2-40B4-BE49-F238E27FC236}">
                <a16:creationId xmlns:a16="http://schemas.microsoft.com/office/drawing/2014/main" id="{F2C50242-5D38-41F9-AF8D-5D95E367BB46}"/>
              </a:ext>
            </a:extLst>
          </p:cNvPr>
          <p:cNvGraphicFramePr>
            <a:graphicFrameLocks noChangeAspect="1"/>
          </p:cNvGraphicFramePr>
          <p:nvPr>
            <p:extLst>
              <p:ext uri="{D42A27DB-BD31-4B8C-83A1-F6EECF244321}">
                <p14:modId xmlns:p14="http://schemas.microsoft.com/office/powerpoint/2010/main" val="1142944290"/>
              </p:ext>
            </p:extLst>
          </p:nvPr>
        </p:nvGraphicFramePr>
        <p:xfrm>
          <a:off x="3419872" y="1637800"/>
          <a:ext cx="3889710" cy="922662"/>
        </p:xfrm>
        <a:graphic>
          <a:graphicData uri="http://schemas.openxmlformats.org/presentationml/2006/ole">
            <mc:AlternateContent xmlns:mc="http://schemas.openxmlformats.org/markup-compatibility/2006">
              <mc:Choice xmlns:v="urn:schemas-microsoft-com:vml" Requires="v">
                <p:oleObj spid="_x0000_s133240" name="公式" r:id="rId5" imgW="24988984" imgH="5939032" progId="Equation.3">
                  <p:embed/>
                </p:oleObj>
              </mc:Choice>
              <mc:Fallback>
                <p:oleObj name="公式" r:id="rId5" imgW="24988984" imgH="5939032" progId="Equation.3">
                  <p:embed/>
                  <p:pic>
                    <p:nvPicPr>
                      <p:cNvPr id="93190" name="Object 5">
                        <a:extLst>
                          <a:ext uri="{FF2B5EF4-FFF2-40B4-BE49-F238E27FC236}">
                            <a16:creationId xmlns:a16="http://schemas.microsoft.com/office/drawing/2014/main" id="{F2C50242-5D38-41F9-AF8D-5D95E367BB4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872" y="1637800"/>
                        <a:ext cx="3889710" cy="922662"/>
                      </a:xfrm>
                      <a:prstGeom prst="rect">
                        <a:avLst/>
                      </a:prstGeom>
                      <a:noFill/>
                      <a:ln>
                        <a:noFill/>
                      </a:ln>
                    </p:spPr>
                  </p:pic>
                </p:oleObj>
              </mc:Fallback>
            </mc:AlternateContent>
          </a:graphicData>
        </a:graphic>
      </p:graphicFrame>
      <p:graphicFrame>
        <p:nvGraphicFramePr>
          <p:cNvPr id="93191" name="Object 6">
            <a:extLst>
              <a:ext uri="{FF2B5EF4-FFF2-40B4-BE49-F238E27FC236}">
                <a16:creationId xmlns:a16="http://schemas.microsoft.com/office/drawing/2014/main" id="{7E70970C-D51E-4E78-BB9E-A409D00908C1}"/>
              </a:ext>
            </a:extLst>
          </p:cNvPr>
          <p:cNvGraphicFramePr>
            <a:graphicFrameLocks noChangeAspect="1"/>
          </p:cNvGraphicFramePr>
          <p:nvPr>
            <p:extLst>
              <p:ext uri="{D42A27DB-BD31-4B8C-83A1-F6EECF244321}">
                <p14:modId xmlns:p14="http://schemas.microsoft.com/office/powerpoint/2010/main" val="2183621602"/>
              </p:ext>
            </p:extLst>
          </p:nvPr>
        </p:nvGraphicFramePr>
        <p:xfrm>
          <a:off x="1375792" y="2935171"/>
          <a:ext cx="360902" cy="432048"/>
        </p:xfrm>
        <a:graphic>
          <a:graphicData uri="http://schemas.openxmlformats.org/presentationml/2006/ole">
            <mc:AlternateContent xmlns:mc="http://schemas.openxmlformats.org/markup-compatibility/2006">
              <mc:Choice xmlns:v="urn:schemas-microsoft-com:vml" Requires="v">
                <p:oleObj spid="_x0000_s133241" name="公式" r:id="rId7" imgW="2281124" imgH="2738438" progId="Equation.3">
                  <p:embed/>
                </p:oleObj>
              </mc:Choice>
              <mc:Fallback>
                <p:oleObj name="公式" r:id="rId7" imgW="2281124" imgH="2738438" progId="Equation.3">
                  <p:embed/>
                  <p:pic>
                    <p:nvPicPr>
                      <p:cNvPr id="93191" name="Object 6">
                        <a:extLst>
                          <a:ext uri="{FF2B5EF4-FFF2-40B4-BE49-F238E27FC236}">
                            <a16:creationId xmlns:a16="http://schemas.microsoft.com/office/drawing/2014/main" id="{7E70970C-D51E-4E78-BB9E-A409D00908C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5792" y="2935171"/>
                        <a:ext cx="360902" cy="432048"/>
                      </a:xfrm>
                      <a:prstGeom prst="rect">
                        <a:avLst/>
                      </a:prstGeom>
                      <a:noFill/>
                      <a:ln>
                        <a:noFill/>
                      </a:ln>
                    </p:spPr>
                  </p:pic>
                </p:oleObj>
              </mc:Fallback>
            </mc:AlternateContent>
          </a:graphicData>
        </a:graphic>
      </p:graphicFrame>
      <p:sp>
        <p:nvSpPr>
          <p:cNvPr id="8" name="灯片编号占位符 5"/>
          <p:cNvSpPr txBox="1">
            <a:spLocks/>
          </p:cNvSpPr>
          <p:nvPr/>
        </p:nvSpPr>
        <p:spPr>
          <a:xfrm>
            <a:off x="8664575" y="6407150"/>
            <a:ext cx="479425" cy="322263"/>
          </a:xfrm>
          <a:prstGeom prst="rect">
            <a:avLst/>
          </a:prstGeom>
          <a:noFill/>
        </p:spPr>
        <p:txBody>
          <a:bodyPr/>
          <a:lstStyle>
            <a:defPPr>
              <a:defRPr lang="zh-CN"/>
            </a:defPPr>
            <a:lvl1pPr algn="l" rtl="0" eaLnBrk="0" fontAlgn="base" hangingPunct="0">
              <a:spcBef>
                <a:spcPct val="20000"/>
              </a:spcBef>
              <a:spcAft>
                <a:spcPct val="0"/>
              </a:spcAft>
              <a:buClr>
                <a:schemeClr val="accent1"/>
              </a:buClr>
              <a:buFont typeface="Wingdings" panose="05000000000000000000" pitchFamily="2" charset="2"/>
              <a:buChar char="l"/>
              <a:defRPr sz="3200" b="1"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b="1"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400" b="1"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1"/>
              </a:buClr>
              <a:buChar char="•"/>
              <a:defRPr sz="2000" b="1"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FontTx/>
              <a:buNone/>
            </a:pPr>
            <a:fld id="{1012DAD4-306F-4F8E-9504-6D2A68D54AC5}" type="slidenum">
              <a:rPr lang="en-US" altLang="zh-CN" sz="1400" b="0" smtClean="0"/>
              <a:pPr>
                <a:spcBef>
                  <a:spcPct val="0"/>
                </a:spcBef>
                <a:buClrTx/>
                <a:buFontTx/>
                <a:buNone/>
              </a:pPr>
              <a:t>23</a:t>
            </a:fld>
            <a:endParaRPr lang="en-US" altLang="zh-CN" sz="1400" b="0"/>
          </a:p>
        </p:txBody>
      </p:sp>
    </p:spTree>
    <p:extLst>
      <p:ext uri="{BB962C8B-B14F-4D97-AF65-F5344CB8AC3E}">
        <p14:creationId xmlns:p14="http://schemas.microsoft.com/office/powerpoint/2010/main" val="4106942185"/>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027B38BC-B618-474D-874E-9D0B3BF235ED}"/>
              </a:ext>
            </a:extLst>
          </p:cNvPr>
          <p:cNvSpPr>
            <a:spLocks noGrp="1" noChangeArrowheads="1"/>
          </p:cNvSpPr>
          <p:nvPr>
            <p:ph type="title"/>
          </p:nvPr>
        </p:nvSpPr>
        <p:spPr/>
        <p:txBody>
          <a:bodyPr/>
          <a:lstStyle/>
          <a:p>
            <a:pPr eaLnBrk="1" hangingPunct="1"/>
            <a:r>
              <a:rPr lang="zh-CN" altLang="en-US" sz="3600" b="1" dirty="0"/>
              <a:t>动态规划法－求组合数</a:t>
            </a:r>
          </a:p>
        </p:txBody>
      </p:sp>
      <p:sp>
        <p:nvSpPr>
          <p:cNvPr id="95235" name="Rectangle 3">
            <a:extLst>
              <a:ext uri="{FF2B5EF4-FFF2-40B4-BE49-F238E27FC236}">
                <a16:creationId xmlns:a16="http://schemas.microsoft.com/office/drawing/2014/main" id="{8ACFC470-0694-4047-B516-17EE13A4A627}"/>
              </a:ext>
            </a:extLst>
          </p:cNvPr>
          <p:cNvSpPr>
            <a:spLocks noGrp="1" noChangeArrowheads="1"/>
          </p:cNvSpPr>
          <p:nvPr>
            <p:ph idx="1"/>
          </p:nvPr>
        </p:nvSpPr>
        <p:spPr>
          <a:xfrm>
            <a:off x="456665" y="1412792"/>
            <a:ext cx="8459300" cy="1440144"/>
          </a:xfrm>
        </p:spPr>
        <p:txBody>
          <a:bodyPr/>
          <a:lstStyle/>
          <a:p>
            <a:pPr eaLnBrk="1" hangingPunct="1">
              <a:spcBef>
                <a:spcPct val="50000"/>
              </a:spcBef>
            </a:pPr>
            <a:r>
              <a:rPr lang="zh-CN" altLang="en-US" dirty="0">
                <a:latin typeface="宋体" panose="02010600030101010101" pitchFamily="2" charset="-122"/>
              </a:rPr>
              <a:t>首先将ｍ＝ｎ的位置上以及ｎ＝</a:t>
            </a:r>
            <a:r>
              <a:rPr lang="en-US" altLang="zh-CN" dirty="0">
                <a:latin typeface="宋体" panose="02010600030101010101" pitchFamily="2" charset="-122"/>
              </a:rPr>
              <a:t>0</a:t>
            </a:r>
            <a:r>
              <a:rPr lang="zh-CN" altLang="en-US" dirty="0">
                <a:latin typeface="宋体" panose="02010600030101010101" pitchFamily="2" charset="-122"/>
              </a:rPr>
              <a:t>的位置上元素皆填为</a:t>
            </a:r>
            <a:r>
              <a:rPr lang="en-US" altLang="zh-CN" dirty="0">
                <a:latin typeface="宋体" panose="02010600030101010101" pitchFamily="2" charset="-122"/>
              </a:rPr>
              <a:t>1</a:t>
            </a:r>
            <a:r>
              <a:rPr lang="zh-CN" altLang="en-US" dirty="0">
                <a:latin typeface="宋体" panose="02010600030101010101" pitchFamily="2" charset="-122"/>
              </a:rPr>
              <a:t>。</a:t>
            </a:r>
          </a:p>
          <a:p>
            <a:pPr eaLnBrk="1" hangingPunct="1">
              <a:spcBef>
                <a:spcPct val="50000"/>
              </a:spcBef>
            </a:pPr>
            <a:r>
              <a:rPr lang="zh-CN" altLang="en-US" dirty="0">
                <a:latin typeface="宋体" panose="02010600030101010101" pitchFamily="2" charset="-122"/>
              </a:rPr>
              <a:t>填某一中间表目时，只要把它右边表目的元素与右下方表目的元素之和填入即可。这样很快就能求出    ＝</a:t>
            </a:r>
            <a:r>
              <a:rPr lang="en-US" altLang="zh-CN" dirty="0">
                <a:latin typeface="宋体" panose="02010600030101010101" pitchFamily="2" charset="-122"/>
              </a:rPr>
              <a:t>10</a:t>
            </a:r>
            <a:r>
              <a:rPr lang="zh-CN" altLang="en-US" dirty="0">
                <a:latin typeface="宋体" panose="02010600030101010101" pitchFamily="2" charset="-122"/>
              </a:rPr>
              <a:t>。</a:t>
            </a:r>
            <a:r>
              <a:rPr kumimoji="1" lang="zh-CN" altLang="en-US" b="1" dirty="0"/>
              <a:t> </a:t>
            </a:r>
          </a:p>
          <a:p>
            <a:pPr eaLnBrk="1" hangingPunct="1"/>
            <a:endParaRPr lang="zh-CN" altLang="en-US" dirty="0"/>
          </a:p>
        </p:txBody>
      </p:sp>
      <p:graphicFrame>
        <p:nvGraphicFramePr>
          <p:cNvPr id="95237" name="Object 7">
            <a:extLst>
              <a:ext uri="{FF2B5EF4-FFF2-40B4-BE49-F238E27FC236}">
                <a16:creationId xmlns:a16="http://schemas.microsoft.com/office/drawing/2014/main" id="{87DABB97-D738-43F5-8C9F-9AAFF40C4382}"/>
              </a:ext>
            </a:extLst>
          </p:cNvPr>
          <p:cNvGraphicFramePr>
            <a:graphicFrameLocks noChangeAspect="1"/>
          </p:cNvGraphicFramePr>
          <p:nvPr>
            <p:extLst>
              <p:ext uri="{D42A27DB-BD31-4B8C-83A1-F6EECF244321}">
                <p14:modId xmlns:p14="http://schemas.microsoft.com/office/powerpoint/2010/main" val="771597332"/>
              </p:ext>
            </p:extLst>
          </p:nvPr>
        </p:nvGraphicFramePr>
        <p:xfrm>
          <a:off x="1835696" y="3356992"/>
          <a:ext cx="432048" cy="518458"/>
        </p:xfrm>
        <a:graphic>
          <a:graphicData uri="http://schemas.openxmlformats.org/presentationml/2006/ole">
            <mc:AlternateContent xmlns:mc="http://schemas.openxmlformats.org/markup-compatibility/2006">
              <mc:Choice xmlns:v="urn:schemas-microsoft-com:vml" Requires="v">
                <p:oleObj spid="_x0000_s134205" name="公式" r:id="rId4" imgW="2281124" imgH="2738438" progId="Equation.3">
                  <p:embed/>
                </p:oleObj>
              </mc:Choice>
              <mc:Fallback>
                <p:oleObj name="公式" r:id="rId4" imgW="2281124" imgH="2738438" progId="Equation.3">
                  <p:embed/>
                  <p:pic>
                    <p:nvPicPr>
                      <p:cNvPr id="95237" name="Object 7">
                        <a:extLst>
                          <a:ext uri="{FF2B5EF4-FFF2-40B4-BE49-F238E27FC236}">
                            <a16:creationId xmlns:a16="http://schemas.microsoft.com/office/drawing/2014/main" id="{87DABB97-D738-43F5-8C9F-9AAFF40C43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696" y="3356992"/>
                        <a:ext cx="432048" cy="518458"/>
                      </a:xfrm>
                      <a:prstGeom prst="rect">
                        <a:avLst/>
                      </a:prstGeom>
                      <a:noFill/>
                      <a:ln>
                        <a:noFill/>
                      </a:ln>
                      <a:extLst/>
                    </p:spPr>
                  </p:pic>
                </p:oleObj>
              </mc:Fallback>
            </mc:AlternateContent>
          </a:graphicData>
        </a:graphic>
      </p:graphicFrame>
      <p:pic>
        <p:nvPicPr>
          <p:cNvPr id="95238" name="Picture 8">
            <a:extLst>
              <a:ext uri="{FF2B5EF4-FFF2-40B4-BE49-F238E27FC236}">
                <a16:creationId xmlns:a16="http://schemas.microsoft.com/office/drawing/2014/main" id="{B18F47A3-2550-4D58-94D0-A974BA2C05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8965" y="4221088"/>
            <a:ext cx="4112419" cy="2393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5"/>
          <p:cNvSpPr txBox="1">
            <a:spLocks/>
          </p:cNvSpPr>
          <p:nvPr/>
        </p:nvSpPr>
        <p:spPr>
          <a:xfrm>
            <a:off x="8664575" y="6407150"/>
            <a:ext cx="479425" cy="322263"/>
          </a:xfrm>
          <a:prstGeom prst="rect">
            <a:avLst/>
          </a:prstGeom>
          <a:noFill/>
        </p:spPr>
        <p:txBody>
          <a:bodyPr/>
          <a:lstStyle>
            <a:defPPr>
              <a:defRPr lang="zh-CN"/>
            </a:defPPr>
            <a:lvl1pPr algn="l" rtl="0" eaLnBrk="0" fontAlgn="base" hangingPunct="0">
              <a:spcBef>
                <a:spcPct val="20000"/>
              </a:spcBef>
              <a:spcAft>
                <a:spcPct val="0"/>
              </a:spcAft>
              <a:buClr>
                <a:schemeClr val="accent1"/>
              </a:buClr>
              <a:buFont typeface="Wingdings" panose="05000000000000000000" pitchFamily="2" charset="2"/>
              <a:buChar char="l"/>
              <a:defRPr sz="3200" b="1"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b="1"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400" b="1"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1"/>
              </a:buClr>
              <a:buChar char="•"/>
              <a:defRPr sz="2000" b="1"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FontTx/>
              <a:buNone/>
            </a:pPr>
            <a:fld id="{1012DAD4-306F-4F8E-9504-6D2A68D54AC5}" type="slidenum">
              <a:rPr lang="en-US" altLang="zh-CN" sz="1400" b="0" smtClean="0"/>
              <a:pPr>
                <a:spcBef>
                  <a:spcPct val="0"/>
                </a:spcBef>
                <a:buClrTx/>
                <a:buFontTx/>
                <a:buNone/>
              </a:pPr>
              <a:t>24</a:t>
            </a:fld>
            <a:endParaRPr lang="en-US" altLang="zh-CN" sz="1400" b="0"/>
          </a:p>
        </p:txBody>
      </p:sp>
    </p:spTree>
    <p:extLst>
      <p:ext uri="{BB962C8B-B14F-4D97-AF65-F5344CB8AC3E}">
        <p14:creationId xmlns:p14="http://schemas.microsoft.com/office/powerpoint/2010/main" val="300549677"/>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36B6FFB0-49A0-41D5-94B8-7D5FC9C0ACD0}"/>
              </a:ext>
            </a:extLst>
          </p:cNvPr>
          <p:cNvSpPr>
            <a:spLocks noGrp="1" noChangeArrowheads="1"/>
          </p:cNvSpPr>
          <p:nvPr>
            <p:ph type="title"/>
          </p:nvPr>
        </p:nvSpPr>
        <p:spPr/>
        <p:txBody>
          <a:bodyPr/>
          <a:lstStyle/>
          <a:p>
            <a:r>
              <a:rPr lang="zh-CN" altLang="en-US" sz="3600" b="1" dirty="0"/>
              <a:t>动态规划法－</a:t>
            </a:r>
            <a:r>
              <a:rPr lang="en-US" altLang="zh-CN" sz="3600" b="1" dirty="0"/>
              <a:t>Floyd</a:t>
            </a:r>
            <a:r>
              <a:rPr lang="zh-CN" altLang="en-US" sz="3600" b="1" dirty="0"/>
              <a:t>算法</a:t>
            </a:r>
          </a:p>
        </p:txBody>
      </p:sp>
      <p:sp>
        <p:nvSpPr>
          <p:cNvPr id="27652" name="Rectangle 3">
            <a:extLst>
              <a:ext uri="{FF2B5EF4-FFF2-40B4-BE49-F238E27FC236}">
                <a16:creationId xmlns:a16="http://schemas.microsoft.com/office/drawing/2014/main" id="{810A8BDC-EA14-45E0-8692-E6A6E3CA565C}"/>
              </a:ext>
            </a:extLst>
          </p:cNvPr>
          <p:cNvSpPr>
            <a:spLocks noGrp="1" noChangeArrowheads="1"/>
          </p:cNvSpPr>
          <p:nvPr>
            <p:ph idx="1"/>
          </p:nvPr>
        </p:nvSpPr>
        <p:spPr/>
        <p:txBody>
          <a:bodyPr/>
          <a:lstStyle/>
          <a:p>
            <a:pPr eaLnBrk="1" hangingPunct="1">
              <a:defRPr/>
            </a:pPr>
            <a:r>
              <a:rPr lang="zh-CN" altLang="en-US" dirty="0"/>
              <a:t>求所有结点间最短路的</a:t>
            </a:r>
            <a:r>
              <a:rPr lang="en-US" altLang="zh-CN" dirty="0"/>
              <a:t>Floyd</a:t>
            </a:r>
            <a:r>
              <a:rPr lang="zh-CN" altLang="en-US" dirty="0"/>
              <a:t>算法</a:t>
            </a:r>
            <a:endParaRPr lang="en-US" altLang="zh-CN" dirty="0"/>
          </a:p>
          <a:p>
            <a:pPr marL="600075" lvl="1" indent="-257175" eaLnBrk="1" hangingPunct="1">
              <a:buClr>
                <a:schemeClr val="accent1"/>
              </a:buClr>
              <a:defRPr/>
            </a:pPr>
            <a:r>
              <a:rPr kumimoji="1" lang="zh-CN" altLang="en-US" sz="2000" b="1" dirty="0"/>
              <a:t>如果</a:t>
            </a:r>
            <a:r>
              <a:rPr kumimoji="1" lang="en-US" altLang="zh-CN" sz="2000" b="1" dirty="0"/>
              <a:t>(v</a:t>
            </a:r>
            <a:r>
              <a:rPr kumimoji="1" lang="en-US" altLang="zh-CN" sz="2000" b="1" baseline="-25000" dirty="0"/>
              <a:t>i</a:t>
            </a:r>
            <a:r>
              <a:rPr kumimoji="1" lang="en-US" altLang="zh-CN" sz="2000" b="1" dirty="0"/>
              <a:t>,…,</a:t>
            </a:r>
            <a:r>
              <a:rPr kumimoji="1" lang="en-US" altLang="zh-CN" sz="2000" b="1" dirty="0" err="1"/>
              <a:t>v</a:t>
            </a:r>
            <a:r>
              <a:rPr kumimoji="1" lang="en-US" altLang="zh-CN" sz="2000" b="1" baseline="-25000" dirty="0" err="1"/>
              <a:t>k</a:t>
            </a:r>
            <a:r>
              <a:rPr kumimoji="1" lang="en-US" altLang="zh-CN" sz="2000" b="1" dirty="0"/>
              <a:t>)</a:t>
            </a:r>
            <a:r>
              <a:rPr kumimoji="1" lang="zh-CN" altLang="en-US" sz="2000" b="1" dirty="0"/>
              <a:t>和</a:t>
            </a:r>
            <a:r>
              <a:rPr kumimoji="1" lang="en-US" altLang="zh-CN" sz="2000" b="1" dirty="0"/>
              <a:t>(</a:t>
            </a:r>
            <a:r>
              <a:rPr kumimoji="1" lang="en-US" altLang="zh-CN" sz="2000" b="1" dirty="0" err="1"/>
              <a:t>v</a:t>
            </a:r>
            <a:r>
              <a:rPr kumimoji="1" lang="en-US" altLang="zh-CN" sz="2000" b="1" baseline="-25000" dirty="0" err="1"/>
              <a:t>k</a:t>
            </a:r>
            <a:r>
              <a:rPr kumimoji="1" lang="en-US" altLang="zh-CN" sz="2000" b="1" dirty="0"/>
              <a:t> , …,</a:t>
            </a:r>
            <a:r>
              <a:rPr kumimoji="1" lang="en-US" altLang="zh-CN" sz="2000" b="1" dirty="0" err="1"/>
              <a:t>v</a:t>
            </a:r>
            <a:r>
              <a:rPr kumimoji="1" lang="en-US" altLang="zh-CN" sz="2000" b="1" baseline="-25000" dirty="0" err="1"/>
              <a:t>j</a:t>
            </a:r>
            <a:r>
              <a:rPr kumimoji="1" lang="en-US" altLang="zh-CN" sz="2000" b="1" dirty="0"/>
              <a:t>)</a:t>
            </a:r>
            <a:r>
              <a:rPr kumimoji="1" lang="zh-CN" altLang="en-US" sz="2000" b="1" dirty="0"/>
              <a:t>分别是从</a:t>
            </a:r>
            <a:r>
              <a:rPr kumimoji="1" lang="en-US" altLang="zh-CN" sz="2000" b="1" dirty="0"/>
              <a:t>v</a:t>
            </a:r>
            <a:r>
              <a:rPr kumimoji="1" lang="en-US" altLang="zh-CN" sz="2000" b="1" baseline="-25000" dirty="0"/>
              <a:t>i</a:t>
            </a:r>
            <a:r>
              <a:rPr kumimoji="1" lang="zh-CN" altLang="en-US" sz="2000" b="1" dirty="0"/>
              <a:t>到</a:t>
            </a:r>
            <a:r>
              <a:rPr kumimoji="1" lang="en-US" altLang="zh-CN" sz="2000" b="1" dirty="0" err="1"/>
              <a:t>v</a:t>
            </a:r>
            <a:r>
              <a:rPr kumimoji="1" lang="en-US" altLang="zh-CN" sz="2000" b="1" baseline="-25000" dirty="0" err="1"/>
              <a:t>k</a:t>
            </a:r>
            <a:r>
              <a:rPr kumimoji="1" lang="zh-CN" altLang="en-US" sz="2000" b="1" dirty="0"/>
              <a:t>和从</a:t>
            </a:r>
            <a:r>
              <a:rPr kumimoji="1" lang="en-US" altLang="zh-CN" sz="2000" b="1" dirty="0" err="1"/>
              <a:t>v</a:t>
            </a:r>
            <a:r>
              <a:rPr kumimoji="1" lang="en-US" altLang="zh-CN" sz="2000" b="1" baseline="-25000" dirty="0" err="1"/>
              <a:t>k</a:t>
            </a:r>
            <a:r>
              <a:rPr kumimoji="1" lang="zh-CN" altLang="en-US" sz="2000" b="1" dirty="0"/>
              <a:t>到</a:t>
            </a:r>
            <a:r>
              <a:rPr kumimoji="1" lang="en-US" altLang="zh-CN" sz="2000" b="1" dirty="0" err="1"/>
              <a:t>v</a:t>
            </a:r>
            <a:r>
              <a:rPr kumimoji="1" lang="en-US" altLang="zh-CN" sz="2000" b="1" baseline="-25000" dirty="0" err="1"/>
              <a:t>j</a:t>
            </a:r>
            <a:r>
              <a:rPr kumimoji="1" lang="zh-CN" altLang="en-US" sz="2000" b="1" dirty="0"/>
              <a:t>允许</a:t>
            </a:r>
            <a:r>
              <a:rPr kumimoji="1" lang="en-US" altLang="zh-CN" sz="2000" b="1" dirty="0"/>
              <a:t>k</a:t>
            </a:r>
            <a:r>
              <a:rPr kumimoji="1" lang="zh-CN" altLang="en-US" sz="2000" b="1" dirty="0"/>
              <a:t>个顶点</a:t>
            </a:r>
            <a:r>
              <a:rPr kumimoji="1" lang="en-US" altLang="zh-CN" sz="2000" b="1" dirty="0">
                <a:solidFill>
                  <a:srgbClr val="C00000"/>
                </a:solidFill>
              </a:rPr>
              <a:t>{v</a:t>
            </a:r>
            <a:r>
              <a:rPr kumimoji="1" lang="en-US" altLang="zh-CN" sz="2000" b="1" baseline="-25000" dirty="0">
                <a:solidFill>
                  <a:srgbClr val="C00000"/>
                </a:solidFill>
              </a:rPr>
              <a:t>0</a:t>
            </a:r>
            <a:r>
              <a:rPr kumimoji="1" lang="en-US" altLang="zh-CN" sz="2000" b="1" dirty="0">
                <a:solidFill>
                  <a:srgbClr val="C00000"/>
                </a:solidFill>
              </a:rPr>
              <a:t>,v</a:t>
            </a:r>
            <a:r>
              <a:rPr kumimoji="1" lang="en-US" altLang="zh-CN" sz="2000" b="1" baseline="-25000" dirty="0">
                <a:solidFill>
                  <a:srgbClr val="C00000"/>
                </a:solidFill>
              </a:rPr>
              <a:t>1</a:t>
            </a:r>
            <a:r>
              <a:rPr kumimoji="1" lang="en-US" altLang="zh-CN" sz="2000" b="1" dirty="0">
                <a:solidFill>
                  <a:srgbClr val="C00000"/>
                </a:solidFill>
              </a:rPr>
              <a:t>,…, v</a:t>
            </a:r>
            <a:r>
              <a:rPr kumimoji="1" lang="en-US" altLang="zh-CN" sz="2000" b="1" baseline="-25000" dirty="0">
                <a:solidFill>
                  <a:srgbClr val="C00000"/>
                </a:solidFill>
              </a:rPr>
              <a:t>k-1</a:t>
            </a:r>
            <a:r>
              <a:rPr kumimoji="1" lang="en-US" altLang="zh-CN" sz="2000" b="1" dirty="0">
                <a:solidFill>
                  <a:srgbClr val="C00000"/>
                </a:solidFill>
              </a:rPr>
              <a:t>}</a:t>
            </a:r>
            <a:r>
              <a:rPr kumimoji="1" lang="zh-CN" altLang="en-US" sz="2000" b="1" dirty="0"/>
              <a:t>为中间点的最短路径，</a:t>
            </a:r>
            <a:endParaRPr kumimoji="1" lang="en-US" altLang="zh-CN" sz="2000" b="1" dirty="0"/>
          </a:p>
          <a:p>
            <a:pPr marL="342900" lvl="1" indent="0" algn="ctr">
              <a:buClr>
                <a:schemeClr val="accent1"/>
              </a:buClr>
              <a:buNone/>
              <a:defRPr/>
            </a:pPr>
            <a:r>
              <a:rPr kumimoji="1" lang="zh-CN" altLang="en-US" sz="2000" dirty="0">
                <a:solidFill>
                  <a:srgbClr val="C00000"/>
                </a:solidFill>
              </a:rPr>
              <a:t> </a:t>
            </a:r>
            <a:r>
              <a:rPr kumimoji="1" lang="en-US" altLang="zh-CN" sz="2000" b="1" dirty="0">
                <a:solidFill>
                  <a:srgbClr val="C00000"/>
                </a:solidFill>
              </a:rPr>
              <a:t>(v</a:t>
            </a:r>
            <a:r>
              <a:rPr kumimoji="1" lang="en-US" altLang="zh-CN" sz="2000" b="1" baseline="-25000" dirty="0">
                <a:solidFill>
                  <a:srgbClr val="C00000"/>
                </a:solidFill>
              </a:rPr>
              <a:t>i</a:t>
            </a:r>
            <a:r>
              <a:rPr kumimoji="1" lang="en-US" altLang="zh-CN" sz="2000" b="1" dirty="0">
                <a:solidFill>
                  <a:srgbClr val="C00000"/>
                </a:solidFill>
              </a:rPr>
              <a:t>, {v</a:t>
            </a:r>
            <a:r>
              <a:rPr kumimoji="1" lang="en-US" altLang="zh-CN" sz="2000" b="1" baseline="-25000" dirty="0">
                <a:solidFill>
                  <a:srgbClr val="C00000"/>
                </a:solidFill>
              </a:rPr>
              <a:t>0</a:t>
            </a:r>
            <a:r>
              <a:rPr kumimoji="1" lang="en-US" altLang="zh-CN" sz="2000" b="1" dirty="0">
                <a:solidFill>
                  <a:srgbClr val="C00000"/>
                </a:solidFill>
              </a:rPr>
              <a:t>,v</a:t>
            </a:r>
            <a:r>
              <a:rPr kumimoji="1" lang="en-US" altLang="zh-CN" sz="2000" b="1" baseline="-25000" dirty="0">
                <a:solidFill>
                  <a:srgbClr val="C00000"/>
                </a:solidFill>
              </a:rPr>
              <a:t>1</a:t>
            </a:r>
            <a:r>
              <a:rPr kumimoji="1" lang="en-US" altLang="zh-CN" sz="2000" b="1" dirty="0">
                <a:solidFill>
                  <a:srgbClr val="C00000"/>
                </a:solidFill>
              </a:rPr>
              <a:t>,…,v</a:t>
            </a:r>
            <a:r>
              <a:rPr kumimoji="1" lang="en-US" altLang="zh-CN" sz="2000" b="1" baseline="-25000" dirty="0">
                <a:solidFill>
                  <a:srgbClr val="C00000"/>
                </a:solidFill>
              </a:rPr>
              <a:t>k-1</a:t>
            </a:r>
            <a:r>
              <a:rPr kumimoji="1" lang="en-US" altLang="zh-CN" sz="2000" b="1" dirty="0">
                <a:solidFill>
                  <a:srgbClr val="C00000"/>
                </a:solidFill>
              </a:rPr>
              <a:t>}, </a:t>
            </a:r>
            <a:r>
              <a:rPr kumimoji="1" lang="en-US" altLang="zh-CN" sz="2000" b="1" dirty="0" err="1">
                <a:solidFill>
                  <a:srgbClr val="C00000"/>
                </a:solidFill>
              </a:rPr>
              <a:t>v</a:t>
            </a:r>
            <a:r>
              <a:rPr kumimoji="1" lang="en-US" altLang="zh-CN" sz="2000" b="1" baseline="-25000" dirty="0" err="1">
                <a:solidFill>
                  <a:srgbClr val="C00000"/>
                </a:solidFill>
              </a:rPr>
              <a:t>j</a:t>
            </a:r>
            <a:r>
              <a:rPr kumimoji="1" lang="en-US" altLang="zh-CN" sz="2000" b="1" dirty="0">
                <a:solidFill>
                  <a:srgbClr val="C00000"/>
                </a:solidFill>
              </a:rPr>
              <a:t>)</a:t>
            </a:r>
            <a:endParaRPr kumimoji="1" lang="en-US" altLang="zh-CN" sz="2000" b="1" dirty="0"/>
          </a:p>
          <a:p>
            <a:pPr marL="600075" lvl="1" indent="-257175" eaLnBrk="1" hangingPunct="1">
              <a:buClr>
                <a:schemeClr val="accent1"/>
              </a:buClr>
              <a:defRPr/>
            </a:pPr>
            <a:r>
              <a:rPr kumimoji="1" lang="zh-CN" altLang="en-US" sz="2000" b="1" dirty="0"/>
              <a:t>则将 </a:t>
            </a:r>
            <a:r>
              <a:rPr kumimoji="1" lang="en-US" altLang="zh-CN" sz="2000" b="1" dirty="0"/>
              <a:t>(v</a:t>
            </a:r>
            <a:r>
              <a:rPr kumimoji="1" lang="en-US" altLang="zh-CN" sz="2000" b="1" baseline="-25000" dirty="0"/>
              <a:t>i</a:t>
            </a:r>
            <a:r>
              <a:rPr kumimoji="1" lang="en-US" altLang="zh-CN" sz="2000" b="1" dirty="0"/>
              <a:t>,…,</a:t>
            </a:r>
            <a:r>
              <a:rPr kumimoji="1" lang="en-US" altLang="zh-CN" sz="2000" b="1" dirty="0" err="1"/>
              <a:t>v</a:t>
            </a:r>
            <a:r>
              <a:rPr kumimoji="1" lang="en-US" altLang="zh-CN" sz="2000" b="1" baseline="-25000" dirty="0" err="1"/>
              <a:t>k</a:t>
            </a:r>
            <a:r>
              <a:rPr kumimoji="1" lang="en-US" altLang="zh-CN" sz="2000" b="1" dirty="0"/>
              <a:t>)+(</a:t>
            </a:r>
            <a:r>
              <a:rPr kumimoji="1" lang="en-US" altLang="zh-CN" sz="2000" b="1" dirty="0" err="1"/>
              <a:t>v</a:t>
            </a:r>
            <a:r>
              <a:rPr kumimoji="1" lang="en-US" altLang="zh-CN" sz="2000" b="1" baseline="-25000" dirty="0" err="1"/>
              <a:t>k</a:t>
            </a:r>
            <a:r>
              <a:rPr kumimoji="1" lang="en-US" altLang="zh-CN" sz="2000" b="1" dirty="0"/>
              <a:t> , …,</a:t>
            </a:r>
            <a:r>
              <a:rPr kumimoji="1" lang="en-US" altLang="zh-CN" sz="2000" b="1" dirty="0" err="1"/>
              <a:t>v</a:t>
            </a:r>
            <a:r>
              <a:rPr kumimoji="1" lang="en-US" altLang="zh-CN" sz="2000" b="1" baseline="-25000" dirty="0" err="1"/>
              <a:t>j</a:t>
            </a:r>
            <a:r>
              <a:rPr kumimoji="1" lang="en-US" altLang="zh-CN" sz="2000" b="1" dirty="0"/>
              <a:t>) </a:t>
            </a:r>
            <a:r>
              <a:rPr kumimoji="1" lang="zh-CN" altLang="en-US" sz="2000" b="1" dirty="0"/>
              <a:t>与 从</a:t>
            </a:r>
            <a:r>
              <a:rPr kumimoji="1" lang="en-US" altLang="zh-CN" sz="2000" b="1" dirty="0"/>
              <a:t>vi</a:t>
            </a:r>
            <a:r>
              <a:rPr kumimoji="1" lang="zh-CN" altLang="en-US" sz="2000" b="1" dirty="0"/>
              <a:t>到</a:t>
            </a:r>
            <a:r>
              <a:rPr kumimoji="1" lang="en-US" altLang="zh-CN" sz="2000" b="1" dirty="0" err="1"/>
              <a:t>vj</a:t>
            </a:r>
            <a:r>
              <a:rPr kumimoji="1" lang="zh-CN" altLang="en-US" sz="2000" b="1" dirty="0"/>
              <a:t>允许</a:t>
            </a:r>
            <a:r>
              <a:rPr kumimoji="1" lang="en-US" altLang="zh-CN" sz="2000" b="1" dirty="0"/>
              <a:t>k</a:t>
            </a:r>
            <a:r>
              <a:rPr kumimoji="1" lang="zh-CN" altLang="en-US" sz="2000" b="1" dirty="0"/>
              <a:t>个顶点</a:t>
            </a:r>
            <a:r>
              <a:rPr kumimoji="1" lang="en-US" altLang="zh-CN" sz="2000" b="1" dirty="0"/>
              <a:t>{v0,v1,…, vk-1}</a:t>
            </a:r>
            <a:r>
              <a:rPr kumimoji="1" lang="zh-CN" altLang="en-US" sz="2000" b="1" dirty="0"/>
              <a:t>中间点的最短路径 进行比较，取较短者为从</a:t>
            </a:r>
            <a:r>
              <a:rPr kumimoji="1" lang="en-US" altLang="zh-CN" sz="2000" b="1" dirty="0"/>
              <a:t>v</a:t>
            </a:r>
            <a:r>
              <a:rPr kumimoji="1" lang="en-US" altLang="zh-CN" sz="2000" b="1" baseline="-25000" dirty="0"/>
              <a:t>i</a:t>
            </a:r>
            <a:r>
              <a:rPr kumimoji="1" lang="zh-CN" altLang="en-US" sz="2000" b="1" dirty="0"/>
              <a:t>到</a:t>
            </a:r>
            <a:r>
              <a:rPr kumimoji="1" lang="en-US" altLang="zh-CN" sz="2000" b="1" dirty="0" err="1"/>
              <a:t>v</a:t>
            </a:r>
            <a:r>
              <a:rPr kumimoji="1" lang="en-US" altLang="zh-CN" sz="2000" b="1" baseline="-25000" dirty="0" err="1"/>
              <a:t>j</a:t>
            </a:r>
            <a:r>
              <a:rPr kumimoji="1" lang="zh-CN" altLang="en-US" sz="2000" b="1" dirty="0"/>
              <a:t>允许</a:t>
            </a:r>
            <a:r>
              <a:rPr kumimoji="1" lang="en-US" altLang="zh-CN" sz="2000" b="1" dirty="0"/>
              <a:t>k+1</a:t>
            </a:r>
            <a:r>
              <a:rPr kumimoji="1" lang="zh-CN" altLang="en-US" sz="2000" b="1" dirty="0"/>
              <a:t>个顶点</a:t>
            </a:r>
            <a:r>
              <a:rPr kumimoji="1" lang="en-US" altLang="zh-CN" sz="2000" b="1" dirty="0">
                <a:solidFill>
                  <a:srgbClr val="C00000"/>
                </a:solidFill>
              </a:rPr>
              <a:t>{v</a:t>
            </a:r>
            <a:r>
              <a:rPr kumimoji="1" lang="en-US" altLang="zh-CN" sz="2000" b="1" baseline="-25000" dirty="0">
                <a:solidFill>
                  <a:srgbClr val="C00000"/>
                </a:solidFill>
              </a:rPr>
              <a:t>0</a:t>
            </a:r>
            <a:r>
              <a:rPr kumimoji="1" lang="en-US" altLang="zh-CN" sz="2000" b="1" dirty="0">
                <a:solidFill>
                  <a:srgbClr val="C00000"/>
                </a:solidFill>
              </a:rPr>
              <a:t>,v</a:t>
            </a:r>
            <a:r>
              <a:rPr kumimoji="1" lang="en-US" altLang="zh-CN" sz="2000" b="1" baseline="-25000" dirty="0">
                <a:solidFill>
                  <a:srgbClr val="C00000"/>
                </a:solidFill>
              </a:rPr>
              <a:t>1</a:t>
            </a:r>
            <a:r>
              <a:rPr kumimoji="1" lang="en-US" altLang="zh-CN" sz="2000" b="1" dirty="0">
                <a:solidFill>
                  <a:srgbClr val="C00000"/>
                </a:solidFill>
              </a:rPr>
              <a:t>,…,</a:t>
            </a:r>
            <a:r>
              <a:rPr kumimoji="1" lang="en-US" altLang="zh-CN" sz="2000" b="1" dirty="0" err="1">
                <a:solidFill>
                  <a:srgbClr val="C00000"/>
                </a:solidFill>
              </a:rPr>
              <a:t>v</a:t>
            </a:r>
            <a:r>
              <a:rPr kumimoji="1" lang="en-US" altLang="zh-CN" sz="2000" b="1" baseline="-25000" dirty="0" err="1">
                <a:solidFill>
                  <a:srgbClr val="C00000"/>
                </a:solidFill>
              </a:rPr>
              <a:t>k</a:t>
            </a:r>
            <a:r>
              <a:rPr kumimoji="1" lang="en-US" altLang="zh-CN" sz="2000" b="1" dirty="0">
                <a:solidFill>
                  <a:srgbClr val="C00000"/>
                </a:solidFill>
              </a:rPr>
              <a:t>}</a:t>
            </a:r>
            <a:r>
              <a:rPr kumimoji="1" lang="zh-CN" altLang="en-US" sz="2000" b="1" dirty="0"/>
              <a:t>为中间点的最短路径。</a:t>
            </a:r>
          </a:p>
          <a:p>
            <a:pPr marL="342900" lvl="1" indent="0" algn="ctr" eaLnBrk="1" hangingPunct="1">
              <a:buClr>
                <a:schemeClr val="accent1"/>
              </a:buClr>
              <a:buNone/>
              <a:defRPr/>
            </a:pPr>
            <a:r>
              <a:rPr kumimoji="1" lang="zh-CN" altLang="en-US" sz="2000" dirty="0">
                <a:solidFill>
                  <a:srgbClr val="C00000"/>
                </a:solidFill>
              </a:rPr>
              <a:t> </a:t>
            </a:r>
            <a:r>
              <a:rPr kumimoji="1" lang="en-US" altLang="zh-CN" sz="2000" b="1" dirty="0">
                <a:solidFill>
                  <a:srgbClr val="C00000"/>
                </a:solidFill>
              </a:rPr>
              <a:t>(v</a:t>
            </a:r>
            <a:r>
              <a:rPr kumimoji="1" lang="en-US" altLang="zh-CN" sz="2000" b="1" baseline="-25000" dirty="0">
                <a:solidFill>
                  <a:srgbClr val="C00000"/>
                </a:solidFill>
              </a:rPr>
              <a:t>i</a:t>
            </a:r>
            <a:r>
              <a:rPr kumimoji="1" lang="en-US" altLang="zh-CN" sz="2000" b="1" dirty="0">
                <a:solidFill>
                  <a:srgbClr val="C00000"/>
                </a:solidFill>
              </a:rPr>
              <a:t>, {v</a:t>
            </a:r>
            <a:r>
              <a:rPr kumimoji="1" lang="en-US" altLang="zh-CN" sz="2000" b="1" baseline="-25000" dirty="0">
                <a:solidFill>
                  <a:srgbClr val="C00000"/>
                </a:solidFill>
              </a:rPr>
              <a:t>0</a:t>
            </a:r>
            <a:r>
              <a:rPr kumimoji="1" lang="en-US" altLang="zh-CN" sz="2000" b="1" dirty="0">
                <a:solidFill>
                  <a:srgbClr val="C00000"/>
                </a:solidFill>
              </a:rPr>
              <a:t>,v</a:t>
            </a:r>
            <a:r>
              <a:rPr kumimoji="1" lang="en-US" altLang="zh-CN" sz="2000" b="1" baseline="-25000" dirty="0">
                <a:solidFill>
                  <a:srgbClr val="C00000"/>
                </a:solidFill>
              </a:rPr>
              <a:t>1</a:t>
            </a:r>
            <a:r>
              <a:rPr kumimoji="1" lang="en-US" altLang="zh-CN" sz="2000" b="1" dirty="0">
                <a:solidFill>
                  <a:srgbClr val="C00000"/>
                </a:solidFill>
              </a:rPr>
              <a:t>,…,</a:t>
            </a:r>
            <a:r>
              <a:rPr kumimoji="1" lang="en-US" altLang="zh-CN" sz="2000" b="1" dirty="0" err="1">
                <a:solidFill>
                  <a:srgbClr val="C00000"/>
                </a:solidFill>
              </a:rPr>
              <a:t>v</a:t>
            </a:r>
            <a:r>
              <a:rPr kumimoji="1" lang="en-US" altLang="zh-CN" sz="2000" b="1" baseline="-25000" dirty="0" err="1">
                <a:solidFill>
                  <a:srgbClr val="C00000"/>
                </a:solidFill>
              </a:rPr>
              <a:t>k</a:t>
            </a:r>
            <a:r>
              <a:rPr kumimoji="1" lang="en-US" altLang="zh-CN" sz="2000" b="1" dirty="0">
                <a:solidFill>
                  <a:srgbClr val="C00000"/>
                </a:solidFill>
              </a:rPr>
              <a:t>}, </a:t>
            </a:r>
            <a:r>
              <a:rPr kumimoji="1" lang="en-US" altLang="zh-CN" sz="2000" b="1" dirty="0" err="1">
                <a:solidFill>
                  <a:srgbClr val="C00000"/>
                </a:solidFill>
              </a:rPr>
              <a:t>v</a:t>
            </a:r>
            <a:r>
              <a:rPr kumimoji="1" lang="en-US" altLang="zh-CN" sz="2000" b="1" baseline="-25000" dirty="0" err="1">
                <a:solidFill>
                  <a:srgbClr val="C00000"/>
                </a:solidFill>
              </a:rPr>
              <a:t>j</a:t>
            </a:r>
            <a:r>
              <a:rPr kumimoji="1" lang="en-US" altLang="zh-CN" sz="2000" b="1" dirty="0">
                <a:solidFill>
                  <a:srgbClr val="C00000"/>
                </a:solidFill>
              </a:rPr>
              <a:t>)</a:t>
            </a:r>
          </a:p>
          <a:p>
            <a:pPr lvl="1" eaLnBrk="1" hangingPunct="1">
              <a:defRPr/>
            </a:pPr>
            <a:endParaRPr kumimoji="1" lang="en-US" altLang="zh-CN" sz="2000" b="1" dirty="0"/>
          </a:p>
          <a:p>
            <a:pPr lvl="1" eaLnBrk="1" hangingPunct="1">
              <a:defRPr/>
            </a:pPr>
            <a:r>
              <a:rPr kumimoji="1" lang="zh-CN" altLang="en-US" sz="2000" b="1" dirty="0"/>
              <a:t>依次类推，直到加入顶点</a:t>
            </a:r>
            <a:r>
              <a:rPr kumimoji="1" lang="en-US" altLang="zh-CN" sz="2000" b="1" dirty="0"/>
              <a:t>v</a:t>
            </a:r>
            <a:r>
              <a:rPr kumimoji="1" lang="en-US" altLang="zh-CN" sz="2000" b="1" baseline="-25000" dirty="0"/>
              <a:t>n-1</a:t>
            </a:r>
            <a:r>
              <a:rPr kumimoji="1" lang="zh-CN" altLang="en-US" sz="2000" b="1" dirty="0"/>
              <a:t>为止，则得到的是</a:t>
            </a:r>
            <a:r>
              <a:rPr kumimoji="1" lang="en-US" altLang="zh-CN" sz="2000" b="1" dirty="0"/>
              <a:t>v</a:t>
            </a:r>
            <a:r>
              <a:rPr kumimoji="1" lang="en-US" altLang="zh-CN" sz="2000" b="1" baseline="-25000" dirty="0"/>
              <a:t>i</a:t>
            </a:r>
            <a:r>
              <a:rPr kumimoji="1" lang="zh-CN" altLang="en-US" sz="2000" b="1" dirty="0"/>
              <a:t>到</a:t>
            </a:r>
            <a:r>
              <a:rPr kumimoji="1" lang="en-US" altLang="zh-CN" sz="2000" b="1" dirty="0" err="1"/>
              <a:t>v</a:t>
            </a:r>
            <a:r>
              <a:rPr kumimoji="1" lang="en-US" altLang="zh-CN" sz="2000" b="1" baseline="-25000" dirty="0" err="1"/>
              <a:t>j</a:t>
            </a:r>
            <a:r>
              <a:rPr kumimoji="1" lang="zh-CN" altLang="en-US" sz="2000" b="1" dirty="0"/>
              <a:t>允许</a:t>
            </a:r>
            <a:r>
              <a:rPr kumimoji="1" lang="en-US" altLang="zh-CN" sz="2000" b="1" dirty="0"/>
              <a:t>n</a:t>
            </a:r>
            <a:r>
              <a:rPr kumimoji="1" lang="zh-CN" altLang="en-US" sz="2000" b="1" dirty="0"/>
              <a:t>个顶点</a:t>
            </a:r>
            <a:r>
              <a:rPr kumimoji="1" lang="en-US" altLang="zh-CN" sz="2000" b="1" dirty="0"/>
              <a:t>v</a:t>
            </a:r>
            <a:r>
              <a:rPr kumimoji="1" lang="en-US" altLang="zh-CN" sz="2000" b="1" baseline="-25000" dirty="0"/>
              <a:t>0</a:t>
            </a:r>
            <a:r>
              <a:rPr kumimoji="1" lang="en-US" altLang="zh-CN" sz="2000" b="1" dirty="0"/>
              <a:t>,v</a:t>
            </a:r>
            <a:r>
              <a:rPr kumimoji="1" lang="en-US" altLang="zh-CN" sz="2000" b="1" baseline="-25000" dirty="0"/>
              <a:t>1</a:t>
            </a:r>
            <a:r>
              <a:rPr kumimoji="1" lang="en-US" altLang="zh-CN" sz="2000" b="1" dirty="0"/>
              <a:t>,…,v</a:t>
            </a:r>
            <a:r>
              <a:rPr kumimoji="1" lang="en-US" altLang="zh-CN" sz="2000" b="1" baseline="-25000" dirty="0"/>
              <a:t>n-1</a:t>
            </a:r>
            <a:r>
              <a:rPr kumimoji="1" lang="zh-CN" altLang="en-US" sz="2000" b="1" dirty="0"/>
              <a:t>为中间点的最短路径。</a:t>
            </a:r>
            <a:endParaRPr kumimoji="1" lang="en-US" altLang="zh-CN" sz="2000" b="1" dirty="0"/>
          </a:p>
          <a:p>
            <a:pPr lvl="1" eaLnBrk="1" hangingPunct="1">
              <a:defRPr/>
            </a:pPr>
            <a:endParaRPr kumimoji="1" lang="zh-CN" altLang="en-US" sz="2000" b="1" dirty="0"/>
          </a:p>
          <a:p>
            <a:pPr eaLnBrk="1" hangingPunct="1">
              <a:defRPr/>
            </a:pPr>
            <a:endParaRPr lang="zh-CN" altLang="en-US" dirty="0"/>
          </a:p>
          <a:p>
            <a:pPr lvl="1" eaLnBrk="1" hangingPunct="1">
              <a:defRPr/>
            </a:pPr>
            <a:endParaRPr lang="zh-CN" altLang="en-US" sz="1350" dirty="0"/>
          </a:p>
          <a:p>
            <a:pPr lvl="1" eaLnBrk="1" hangingPunct="1">
              <a:defRPr/>
            </a:pPr>
            <a:endParaRPr lang="zh-CN" altLang="en-US" sz="1350" dirty="0"/>
          </a:p>
        </p:txBody>
      </p:sp>
      <p:sp>
        <p:nvSpPr>
          <p:cNvPr id="4" name="灯片编号占位符 5"/>
          <p:cNvSpPr txBox="1">
            <a:spLocks/>
          </p:cNvSpPr>
          <p:nvPr/>
        </p:nvSpPr>
        <p:spPr>
          <a:xfrm>
            <a:off x="8664575" y="6407150"/>
            <a:ext cx="479425" cy="322263"/>
          </a:xfrm>
          <a:prstGeom prst="rect">
            <a:avLst/>
          </a:prstGeom>
          <a:noFill/>
        </p:spPr>
        <p:txBody>
          <a:bodyPr/>
          <a:lstStyle>
            <a:defPPr>
              <a:defRPr lang="zh-CN"/>
            </a:defPPr>
            <a:lvl1pPr algn="l" rtl="0" eaLnBrk="0" fontAlgn="base" hangingPunct="0">
              <a:spcBef>
                <a:spcPct val="20000"/>
              </a:spcBef>
              <a:spcAft>
                <a:spcPct val="0"/>
              </a:spcAft>
              <a:buClr>
                <a:schemeClr val="accent1"/>
              </a:buClr>
              <a:buFont typeface="Wingdings" panose="05000000000000000000" pitchFamily="2" charset="2"/>
              <a:buChar char="l"/>
              <a:defRPr sz="3200" b="1"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b="1"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400" b="1"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1"/>
              </a:buClr>
              <a:buChar char="•"/>
              <a:defRPr sz="2000" b="1"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FontTx/>
              <a:buNone/>
            </a:pPr>
            <a:fld id="{1012DAD4-306F-4F8E-9504-6D2A68D54AC5}" type="slidenum">
              <a:rPr lang="en-US" altLang="zh-CN" sz="1400" b="0" smtClean="0"/>
              <a:pPr>
                <a:spcBef>
                  <a:spcPct val="0"/>
                </a:spcBef>
                <a:buClrTx/>
                <a:buFontTx/>
                <a:buNone/>
              </a:pPr>
              <a:t>25</a:t>
            </a:fld>
            <a:endParaRPr lang="en-US" altLang="zh-CN" sz="1400" b="0"/>
          </a:p>
        </p:txBody>
      </p:sp>
    </p:spTree>
    <p:extLst>
      <p:ext uri="{BB962C8B-B14F-4D97-AF65-F5344CB8AC3E}">
        <p14:creationId xmlns:p14="http://schemas.microsoft.com/office/powerpoint/2010/main" val="1264273728"/>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
            </a:r>
            <a:br>
              <a:rPr lang="zh-CN" altLang="en-US" dirty="0"/>
            </a:br>
            <a:r>
              <a:rPr lang="en-US" altLang="zh-CN" dirty="0"/>
              <a:t>Floyd</a:t>
            </a:r>
            <a:r>
              <a:rPr lang="zh-CN" altLang="en-US" dirty="0"/>
              <a:t>算法</a:t>
            </a:r>
            <a:r>
              <a:rPr lang="en-US" altLang="zh-CN" dirty="0"/>
              <a:t>—</a:t>
            </a:r>
            <a:r>
              <a:rPr lang="zh-CN" altLang="en-US" dirty="0"/>
              <a:t>例子</a:t>
            </a:r>
          </a:p>
        </p:txBody>
      </p:sp>
      <p:graphicFrame>
        <p:nvGraphicFramePr>
          <p:cNvPr id="7" name="Object 2">
            <a:extLst>
              <a:ext uri="{FF2B5EF4-FFF2-40B4-BE49-F238E27FC236}">
                <a16:creationId xmlns:a16="http://schemas.microsoft.com/office/drawing/2014/main" id="{5EE969AE-3645-8940-A00F-114505020650}"/>
              </a:ext>
            </a:extLst>
          </p:cNvPr>
          <p:cNvGraphicFramePr>
            <a:graphicFrameLocks noChangeAspect="1"/>
          </p:cNvGraphicFramePr>
          <p:nvPr>
            <p:extLst/>
          </p:nvPr>
        </p:nvGraphicFramePr>
        <p:xfrm>
          <a:off x="2750680" y="2101729"/>
          <a:ext cx="6373487" cy="4248472"/>
        </p:xfrm>
        <a:graphic>
          <a:graphicData uri="http://schemas.openxmlformats.org/presentationml/2006/ole">
            <mc:AlternateContent xmlns:mc="http://schemas.openxmlformats.org/markup-compatibility/2006">
              <mc:Choice xmlns:v="urn:schemas-microsoft-com:vml" Requires="v">
                <p:oleObj spid="_x0000_s135174" name="BMP 图象" r:id="rId3" imgW="3162300" imgH="2108200" progId="Paint.Picture">
                  <p:embed/>
                </p:oleObj>
              </mc:Choice>
              <mc:Fallback>
                <p:oleObj name="BMP 图象" r:id="rId3" imgW="3162300" imgH="2108200" progId="Paint.Picture">
                  <p:embed/>
                  <p:pic>
                    <p:nvPicPr>
                      <p:cNvPr id="7" name="Object 2">
                        <a:extLst>
                          <a:ext uri="{FF2B5EF4-FFF2-40B4-BE49-F238E27FC236}">
                            <a16:creationId xmlns:a16="http://schemas.microsoft.com/office/drawing/2014/main" id="{5EE969AE-3645-8940-A00F-1145050206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0680" y="2101729"/>
                        <a:ext cx="6373487" cy="4248472"/>
                      </a:xfrm>
                      <a:prstGeom prst="rect">
                        <a:avLst/>
                      </a:prstGeom>
                      <a:noFill/>
                      <a:ln>
                        <a:noFill/>
                      </a:ln>
                      <a:extLst/>
                    </p:spPr>
                  </p:pic>
                </p:oleObj>
              </mc:Fallback>
            </mc:AlternateContent>
          </a:graphicData>
        </a:graphic>
      </p:graphicFrame>
      <p:pic>
        <p:nvPicPr>
          <p:cNvPr id="10" name="图片 9"/>
          <p:cNvPicPr>
            <a:picLocks noChangeAspect="1"/>
          </p:cNvPicPr>
          <p:nvPr/>
        </p:nvPicPr>
        <p:blipFill>
          <a:blip r:embed="rId5"/>
          <a:stretch>
            <a:fillRect/>
          </a:stretch>
        </p:blipFill>
        <p:spPr>
          <a:xfrm>
            <a:off x="5580112" y="17966"/>
            <a:ext cx="2685672" cy="1817878"/>
          </a:xfrm>
          <a:prstGeom prst="rect">
            <a:avLst/>
          </a:prstGeom>
        </p:spPr>
      </p:pic>
      <p:sp>
        <p:nvSpPr>
          <p:cNvPr id="11" name="椭圆 10">
            <a:extLst>
              <a:ext uri="{FF2B5EF4-FFF2-40B4-BE49-F238E27FC236}">
                <a16:creationId xmlns:a16="http://schemas.microsoft.com/office/drawing/2014/main" id="{2B6ACF36-C695-FF4E-9FF3-7988E19CCB04}"/>
              </a:ext>
            </a:extLst>
          </p:cNvPr>
          <p:cNvSpPr/>
          <p:nvPr/>
        </p:nvSpPr>
        <p:spPr>
          <a:xfrm>
            <a:off x="482600" y="3336925"/>
            <a:ext cx="142875"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0000"/>
              </a:solidFill>
            </a:endParaRPr>
          </a:p>
        </p:txBody>
      </p:sp>
      <p:sp>
        <p:nvSpPr>
          <p:cNvPr id="12" name="椭圆 11">
            <a:extLst>
              <a:ext uri="{FF2B5EF4-FFF2-40B4-BE49-F238E27FC236}">
                <a16:creationId xmlns:a16="http://schemas.microsoft.com/office/drawing/2014/main" id="{993992B3-9E80-FF43-8B58-A67CE9C9AA3D}"/>
              </a:ext>
            </a:extLst>
          </p:cNvPr>
          <p:cNvSpPr/>
          <p:nvPr/>
        </p:nvSpPr>
        <p:spPr>
          <a:xfrm>
            <a:off x="2209800" y="3336925"/>
            <a:ext cx="144463"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0000"/>
              </a:solidFill>
            </a:endParaRPr>
          </a:p>
        </p:txBody>
      </p:sp>
      <p:sp>
        <p:nvSpPr>
          <p:cNvPr id="13" name="椭圆 12">
            <a:extLst>
              <a:ext uri="{FF2B5EF4-FFF2-40B4-BE49-F238E27FC236}">
                <a16:creationId xmlns:a16="http://schemas.microsoft.com/office/drawing/2014/main" id="{401BF992-F049-FA4B-BAF2-C0FAE2F1F68D}"/>
              </a:ext>
            </a:extLst>
          </p:cNvPr>
          <p:cNvSpPr/>
          <p:nvPr/>
        </p:nvSpPr>
        <p:spPr>
          <a:xfrm>
            <a:off x="1417638" y="2616200"/>
            <a:ext cx="144462" cy="1444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0000"/>
              </a:solidFill>
            </a:endParaRPr>
          </a:p>
        </p:txBody>
      </p:sp>
      <p:sp>
        <p:nvSpPr>
          <p:cNvPr id="14" name="文本框 3">
            <a:extLst>
              <a:ext uri="{FF2B5EF4-FFF2-40B4-BE49-F238E27FC236}">
                <a16:creationId xmlns:a16="http://schemas.microsoft.com/office/drawing/2014/main" id="{9C026BDB-9CB5-0346-8485-13057AE4249E}"/>
              </a:ext>
            </a:extLst>
          </p:cNvPr>
          <p:cNvSpPr txBox="1">
            <a:spLocks noChangeArrowheads="1"/>
          </p:cNvSpPr>
          <p:nvPr/>
        </p:nvSpPr>
        <p:spPr bwMode="auto">
          <a:xfrm>
            <a:off x="50800" y="3292475"/>
            <a:ext cx="3841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itchFamily="2" charset="2"/>
              <a:buChar char="l"/>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kumimoji="1" lang="en-US" altLang="zh-CN" sz="1800" b="0">
                <a:solidFill>
                  <a:srgbClr val="FF0000"/>
                </a:solidFill>
              </a:rPr>
              <a:t>v</a:t>
            </a:r>
            <a:r>
              <a:rPr kumimoji="1" lang="en-US" altLang="zh-CN" sz="1800" b="0" baseline="-25000">
                <a:solidFill>
                  <a:srgbClr val="FF0000"/>
                </a:solidFill>
              </a:rPr>
              <a:t>2</a:t>
            </a:r>
            <a:endParaRPr lang="zh-CN" altLang="en-US" sz="1800" b="0">
              <a:solidFill>
                <a:srgbClr val="FF0000"/>
              </a:solidFill>
            </a:endParaRPr>
          </a:p>
        </p:txBody>
      </p:sp>
      <p:sp>
        <p:nvSpPr>
          <p:cNvPr id="15" name="文本框 9">
            <a:extLst>
              <a:ext uri="{FF2B5EF4-FFF2-40B4-BE49-F238E27FC236}">
                <a16:creationId xmlns:a16="http://schemas.microsoft.com/office/drawing/2014/main" id="{43A77328-0188-CE48-ACD0-E8B989CEC44F}"/>
              </a:ext>
            </a:extLst>
          </p:cNvPr>
          <p:cNvSpPr txBox="1">
            <a:spLocks noChangeArrowheads="1"/>
          </p:cNvSpPr>
          <p:nvPr/>
        </p:nvSpPr>
        <p:spPr bwMode="auto">
          <a:xfrm>
            <a:off x="2354263" y="3370263"/>
            <a:ext cx="3841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itchFamily="2" charset="2"/>
              <a:buChar char="l"/>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kumimoji="1" lang="en-US" altLang="zh-CN" sz="1800" b="0">
                <a:solidFill>
                  <a:srgbClr val="FF0000"/>
                </a:solidFill>
              </a:rPr>
              <a:t>v</a:t>
            </a:r>
            <a:r>
              <a:rPr kumimoji="1" lang="en-US" altLang="zh-CN" sz="1800" b="0" baseline="-25000">
                <a:solidFill>
                  <a:srgbClr val="FF0000"/>
                </a:solidFill>
              </a:rPr>
              <a:t>1</a:t>
            </a:r>
            <a:endParaRPr lang="zh-CN" altLang="en-US" sz="1800" b="0">
              <a:solidFill>
                <a:srgbClr val="FF0000"/>
              </a:solidFill>
            </a:endParaRPr>
          </a:p>
        </p:txBody>
      </p:sp>
      <p:sp>
        <p:nvSpPr>
          <p:cNvPr id="16" name="文本框 10">
            <a:extLst>
              <a:ext uri="{FF2B5EF4-FFF2-40B4-BE49-F238E27FC236}">
                <a16:creationId xmlns:a16="http://schemas.microsoft.com/office/drawing/2014/main" id="{40F6B75E-F5ED-2C4E-B8A2-E77519B2F823}"/>
              </a:ext>
            </a:extLst>
          </p:cNvPr>
          <p:cNvSpPr txBox="1">
            <a:spLocks noChangeArrowheads="1"/>
          </p:cNvSpPr>
          <p:nvPr/>
        </p:nvSpPr>
        <p:spPr bwMode="auto">
          <a:xfrm>
            <a:off x="1590675" y="2432050"/>
            <a:ext cx="3857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itchFamily="2" charset="2"/>
              <a:buChar char="l"/>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kumimoji="1" lang="en-US" altLang="zh-CN" sz="1800" b="0">
                <a:solidFill>
                  <a:srgbClr val="FF0000"/>
                </a:solidFill>
              </a:rPr>
              <a:t>v</a:t>
            </a:r>
            <a:r>
              <a:rPr kumimoji="1" lang="en-US" altLang="zh-CN" sz="1800" b="0" baseline="-25000">
                <a:solidFill>
                  <a:srgbClr val="FF0000"/>
                </a:solidFill>
              </a:rPr>
              <a:t>0</a:t>
            </a:r>
            <a:endParaRPr lang="zh-CN" altLang="en-US" sz="1800" b="0">
              <a:solidFill>
                <a:srgbClr val="FF0000"/>
              </a:solidFill>
            </a:endParaRPr>
          </a:p>
        </p:txBody>
      </p:sp>
      <p:cxnSp>
        <p:nvCxnSpPr>
          <p:cNvPr id="17" name="直接连接符 16">
            <a:extLst>
              <a:ext uri="{FF2B5EF4-FFF2-40B4-BE49-F238E27FC236}">
                <a16:creationId xmlns:a16="http://schemas.microsoft.com/office/drawing/2014/main" id="{4DC24837-F443-014C-9FB1-73F18001AF06}"/>
              </a:ext>
            </a:extLst>
          </p:cNvPr>
          <p:cNvCxnSpPr>
            <a:stCxn id="11" idx="7"/>
            <a:endCxn id="13" idx="3"/>
          </p:cNvCxnSpPr>
          <p:nvPr/>
        </p:nvCxnSpPr>
        <p:spPr>
          <a:xfrm flipV="1">
            <a:off x="604838" y="2740025"/>
            <a:ext cx="835025" cy="617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7C158582-4DDB-0A4A-BF5A-ADFD8AE9FA59}"/>
              </a:ext>
            </a:extLst>
          </p:cNvPr>
          <p:cNvCxnSpPr>
            <a:stCxn id="13" idx="6"/>
            <a:endCxn id="12" idx="1"/>
          </p:cNvCxnSpPr>
          <p:nvPr/>
        </p:nvCxnSpPr>
        <p:spPr>
          <a:xfrm>
            <a:off x="1562100" y="2689225"/>
            <a:ext cx="669925" cy="668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5654F685-55D9-4C40-8097-FD68110FB143}"/>
              </a:ext>
            </a:extLst>
          </p:cNvPr>
          <p:cNvCxnSpPr>
            <a:stCxn id="11" idx="5"/>
            <a:endCxn id="12" idx="2"/>
          </p:cNvCxnSpPr>
          <p:nvPr/>
        </p:nvCxnSpPr>
        <p:spPr>
          <a:xfrm flipV="1">
            <a:off x="604838" y="3408363"/>
            <a:ext cx="1604962" cy="50800"/>
          </a:xfrm>
          <a:prstGeom prst="line">
            <a:avLst/>
          </a:prstGeom>
        </p:spPr>
        <p:style>
          <a:lnRef idx="1">
            <a:schemeClr val="accent1"/>
          </a:lnRef>
          <a:fillRef idx="0">
            <a:schemeClr val="accent1"/>
          </a:fillRef>
          <a:effectRef idx="0">
            <a:schemeClr val="accent1"/>
          </a:effectRef>
          <a:fontRef idx="minor">
            <a:schemeClr val="tx1"/>
          </a:fontRef>
        </p:style>
      </p:cxnSp>
      <p:sp>
        <p:nvSpPr>
          <p:cNvPr id="20" name="矩形 15">
            <a:extLst>
              <a:ext uri="{FF2B5EF4-FFF2-40B4-BE49-F238E27FC236}">
                <a16:creationId xmlns:a16="http://schemas.microsoft.com/office/drawing/2014/main" id="{FBEBFE5C-B929-7541-86AA-95254B0A6167}"/>
              </a:ext>
            </a:extLst>
          </p:cNvPr>
          <p:cNvSpPr>
            <a:spLocks noChangeArrowheads="1"/>
          </p:cNvSpPr>
          <p:nvPr/>
        </p:nvSpPr>
        <p:spPr bwMode="auto">
          <a:xfrm>
            <a:off x="1266825" y="3357563"/>
            <a:ext cx="3683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lr>
                <a:schemeClr val="accent1"/>
              </a:buClr>
              <a:buFont typeface="Wingdings" pitchFamily="2" charset="2"/>
              <a:buChar char="l"/>
              <a:defRPr sz="2800" b="1">
                <a:solidFill>
                  <a:schemeClr val="tx1"/>
                </a:solidFill>
                <a:latin typeface="Arial" panose="020B0604020202020204" pitchFamily="34" charset="0"/>
                <a:ea typeface="宋体" panose="02010600030101010101" pitchFamily="2" charset="-122"/>
              </a:defRPr>
            </a:lvl1pPr>
            <a:lvl2pPr marL="895350" indent="-438150">
              <a:spcBef>
                <a:spcPct val="20000"/>
              </a:spcBef>
              <a:buClr>
                <a:schemeClr val="accent1"/>
              </a:buClr>
              <a:buFont typeface="Wingdings"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1" lang="en-US" altLang="zh-CN" sz="2000" b="0">
                <a:solidFill>
                  <a:srgbClr val="FF0000"/>
                </a:solidFill>
                <a:latin typeface="Symbol" pitchFamily="2" charset="2"/>
                <a:ea typeface="楷体_GB2312" pitchFamily="49" charset="-122"/>
              </a:rPr>
              <a:t>¥</a:t>
            </a:r>
            <a:endParaRPr kumimoji="1" lang="en-US" altLang="zh-CN" sz="2000" b="0">
              <a:solidFill>
                <a:srgbClr val="FF0000"/>
              </a:solidFill>
              <a:latin typeface="Times New Roman" panose="02020603050405020304" pitchFamily="18" charset="0"/>
              <a:ea typeface="楷体_GB2312" pitchFamily="49" charset="-122"/>
            </a:endParaRPr>
          </a:p>
        </p:txBody>
      </p:sp>
      <p:sp>
        <p:nvSpPr>
          <p:cNvPr id="21" name="矩形 16">
            <a:extLst>
              <a:ext uri="{FF2B5EF4-FFF2-40B4-BE49-F238E27FC236}">
                <a16:creationId xmlns:a16="http://schemas.microsoft.com/office/drawing/2014/main" id="{3A71316F-F9CE-0640-BFCC-A7FDCE3D3F01}"/>
              </a:ext>
            </a:extLst>
          </p:cNvPr>
          <p:cNvSpPr>
            <a:spLocks noChangeArrowheads="1"/>
          </p:cNvSpPr>
          <p:nvPr/>
        </p:nvSpPr>
        <p:spPr bwMode="auto">
          <a:xfrm>
            <a:off x="695325" y="2820988"/>
            <a:ext cx="3825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itchFamily="2" charset="2"/>
              <a:buChar char="l"/>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kumimoji="1" lang="en-US" altLang="zh-CN" sz="1400" b="0">
                <a:solidFill>
                  <a:srgbClr val="FF0000"/>
                </a:solidFill>
              </a:rPr>
              <a:t>20</a:t>
            </a:r>
            <a:endParaRPr lang="zh-CN" altLang="en-US" sz="1400" b="0">
              <a:solidFill>
                <a:srgbClr val="FF0000"/>
              </a:solidFill>
            </a:endParaRPr>
          </a:p>
        </p:txBody>
      </p:sp>
      <p:sp>
        <p:nvSpPr>
          <p:cNvPr id="22" name="矩形 17">
            <a:extLst>
              <a:ext uri="{FF2B5EF4-FFF2-40B4-BE49-F238E27FC236}">
                <a16:creationId xmlns:a16="http://schemas.microsoft.com/office/drawing/2014/main" id="{8140FBDB-70ED-5F48-A593-6BE3B7B81E25}"/>
              </a:ext>
            </a:extLst>
          </p:cNvPr>
          <p:cNvSpPr>
            <a:spLocks noChangeArrowheads="1"/>
          </p:cNvSpPr>
          <p:nvPr/>
        </p:nvSpPr>
        <p:spPr bwMode="auto">
          <a:xfrm>
            <a:off x="1906588" y="2879725"/>
            <a:ext cx="3841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itchFamily="2" charset="2"/>
              <a:buChar char="l"/>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kumimoji="1" lang="en-US" altLang="zh-CN" sz="1400" b="0">
                <a:solidFill>
                  <a:srgbClr val="FF0000"/>
                </a:solidFill>
              </a:rPr>
              <a:t>50</a:t>
            </a:r>
            <a:endParaRPr lang="zh-CN" altLang="en-US" sz="1400" b="0">
              <a:solidFill>
                <a:srgbClr val="FF0000"/>
              </a:solidFill>
            </a:endParaRPr>
          </a:p>
        </p:txBody>
      </p:sp>
      <p:sp>
        <p:nvSpPr>
          <p:cNvPr id="23" name="椭圆 22">
            <a:extLst>
              <a:ext uri="{FF2B5EF4-FFF2-40B4-BE49-F238E27FC236}">
                <a16:creationId xmlns:a16="http://schemas.microsoft.com/office/drawing/2014/main" id="{D80C01B6-404F-A34B-A9E2-6326A43A3929}"/>
              </a:ext>
            </a:extLst>
          </p:cNvPr>
          <p:cNvSpPr/>
          <p:nvPr/>
        </p:nvSpPr>
        <p:spPr>
          <a:xfrm>
            <a:off x="500063" y="5526088"/>
            <a:ext cx="142875" cy="1444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0000"/>
              </a:solidFill>
            </a:endParaRPr>
          </a:p>
        </p:txBody>
      </p:sp>
      <p:sp>
        <p:nvSpPr>
          <p:cNvPr id="24" name="椭圆 23">
            <a:extLst>
              <a:ext uri="{FF2B5EF4-FFF2-40B4-BE49-F238E27FC236}">
                <a16:creationId xmlns:a16="http://schemas.microsoft.com/office/drawing/2014/main" id="{B4DDE70F-AFDF-A048-9EBD-94711838BFA9}"/>
              </a:ext>
            </a:extLst>
          </p:cNvPr>
          <p:cNvSpPr/>
          <p:nvPr/>
        </p:nvSpPr>
        <p:spPr>
          <a:xfrm>
            <a:off x="2227263" y="5526088"/>
            <a:ext cx="144462" cy="1444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0000"/>
              </a:solidFill>
            </a:endParaRPr>
          </a:p>
        </p:txBody>
      </p:sp>
      <p:sp>
        <p:nvSpPr>
          <p:cNvPr id="25" name="椭圆 24">
            <a:extLst>
              <a:ext uri="{FF2B5EF4-FFF2-40B4-BE49-F238E27FC236}">
                <a16:creationId xmlns:a16="http://schemas.microsoft.com/office/drawing/2014/main" id="{A0DD8299-D217-5849-A5B2-572E15B7A317}"/>
              </a:ext>
            </a:extLst>
          </p:cNvPr>
          <p:cNvSpPr/>
          <p:nvPr/>
        </p:nvSpPr>
        <p:spPr>
          <a:xfrm>
            <a:off x="1435100" y="4805363"/>
            <a:ext cx="144463" cy="14446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0000"/>
              </a:solidFill>
            </a:endParaRPr>
          </a:p>
        </p:txBody>
      </p:sp>
      <p:sp>
        <p:nvSpPr>
          <p:cNvPr id="26" name="文本框 3">
            <a:extLst>
              <a:ext uri="{FF2B5EF4-FFF2-40B4-BE49-F238E27FC236}">
                <a16:creationId xmlns:a16="http://schemas.microsoft.com/office/drawing/2014/main" id="{5D41E899-6216-7949-A94B-66C6672A5D45}"/>
              </a:ext>
            </a:extLst>
          </p:cNvPr>
          <p:cNvSpPr txBox="1">
            <a:spLocks noChangeArrowheads="1"/>
          </p:cNvSpPr>
          <p:nvPr/>
        </p:nvSpPr>
        <p:spPr bwMode="auto">
          <a:xfrm>
            <a:off x="68263" y="5481638"/>
            <a:ext cx="3857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itchFamily="2" charset="2"/>
              <a:buChar char="l"/>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kumimoji="1" lang="en-US" altLang="zh-CN" sz="1800" b="0">
                <a:solidFill>
                  <a:srgbClr val="FF0000"/>
                </a:solidFill>
              </a:rPr>
              <a:t>v</a:t>
            </a:r>
            <a:r>
              <a:rPr kumimoji="1" lang="en-US" altLang="zh-CN" sz="1800" b="0" baseline="-25000">
                <a:solidFill>
                  <a:srgbClr val="FF0000"/>
                </a:solidFill>
              </a:rPr>
              <a:t>3</a:t>
            </a:r>
            <a:endParaRPr lang="zh-CN" altLang="en-US" sz="1800" b="0">
              <a:solidFill>
                <a:srgbClr val="FF0000"/>
              </a:solidFill>
            </a:endParaRPr>
          </a:p>
        </p:txBody>
      </p:sp>
      <p:sp>
        <p:nvSpPr>
          <p:cNvPr id="27" name="文本框 9">
            <a:extLst>
              <a:ext uri="{FF2B5EF4-FFF2-40B4-BE49-F238E27FC236}">
                <a16:creationId xmlns:a16="http://schemas.microsoft.com/office/drawing/2014/main" id="{A986B970-EFE7-1045-8EFD-4B12A7239FCE}"/>
              </a:ext>
            </a:extLst>
          </p:cNvPr>
          <p:cNvSpPr txBox="1">
            <a:spLocks noChangeArrowheads="1"/>
          </p:cNvSpPr>
          <p:nvPr/>
        </p:nvSpPr>
        <p:spPr bwMode="auto">
          <a:xfrm>
            <a:off x="2371725" y="5559425"/>
            <a:ext cx="3857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itchFamily="2" charset="2"/>
              <a:buChar char="l"/>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kumimoji="1" lang="en-US" altLang="zh-CN" sz="1800" b="0">
                <a:solidFill>
                  <a:srgbClr val="FF0000"/>
                </a:solidFill>
              </a:rPr>
              <a:t>v</a:t>
            </a:r>
            <a:r>
              <a:rPr kumimoji="1" lang="en-US" altLang="zh-CN" sz="1800" b="0" baseline="-25000">
                <a:solidFill>
                  <a:srgbClr val="FF0000"/>
                </a:solidFill>
              </a:rPr>
              <a:t>4</a:t>
            </a:r>
            <a:endParaRPr lang="zh-CN" altLang="en-US" sz="1800" b="0">
              <a:solidFill>
                <a:srgbClr val="FF0000"/>
              </a:solidFill>
            </a:endParaRPr>
          </a:p>
        </p:txBody>
      </p:sp>
      <p:sp>
        <p:nvSpPr>
          <p:cNvPr id="28" name="文本框 10">
            <a:extLst>
              <a:ext uri="{FF2B5EF4-FFF2-40B4-BE49-F238E27FC236}">
                <a16:creationId xmlns:a16="http://schemas.microsoft.com/office/drawing/2014/main" id="{9D045B07-A949-B348-A947-9035AAE74821}"/>
              </a:ext>
            </a:extLst>
          </p:cNvPr>
          <p:cNvSpPr txBox="1">
            <a:spLocks noChangeArrowheads="1"/>
          </p:cNvSpPr>
          <p:nvPr/>
        </p:nvSpPr>
        <p:spPr bwMode="auto">
          <a:xfrm>
            <a:off x="1608138" y="4621213"/>
            <a:ext cx="3857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itchFamily="2" charset="2"/>
              <a:buChar char="l"/>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kumimoji="1" lang="en-US" altLang="zh-CN" sz="1800" b="0">
                <a:solidFill>
                  <a:srgbClr val="FF0000"/>
                </a:solidFill>
              </a:rPr>
              <a:t>v</a:t>
            </a:r>
            <a:r>
              <a:rPr kumimoji="1" lang="en-US" altLang="zh-CN" sz="1800" b="0" baseline="-25000">
                <a:solidFill>
                  <a:srgbClr val="FF0000"/>
                </a:solidFill>
              </a:rPr>
              <a:t>1</a:t>
            </a:r>
            <a:endParaRPr lang="zh-CN" altLang="en-US" sz="1800" b="0">
              <a:solidFill>
                <a:srgbClr val="FF0000"/>
              </a:solidFill>
            </a:endParaRPr>
          </a:p>
        </p:txBody>
      </p:sp>
      <p:cxnSp>
        <p:nvCxnSpPr>
          <p:cNvPr id="29" name="直接连接符 28">
            <a:extLst>
              <a:ext uri="{FF2B5EF4-FFF2-40B4-BE49-F238E27FC236}">
                <a16:creationId xmlns:a16="http://schemas.microsoft.com/office/drawing/2014/main" id="{5545195A-296D-D243-B9DC-B71E77D142C3}"/>
              </a:ext>
            </a:extLst>
          </p:cNvPr>
          <p:cNvCxnSpPr>
            <a:stCxn id="23" idx="7"/>
            <a:endCxn id="25" idx="3"/>
          </p:cNvCxnSpPr>
          <p:nvPr/>
        </p:nvCxnSpPr>
        <p:spPr>
          <a:xfrm flipV="1">
            <a:off x="622300" y="4929188"/>
            <a:ext cx="835025" cy="617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79DFBF70-A37E-7849-95DF-D76B629D6877}"/>
              </a:ext>
            </a:extLst>
          </p:cNvPr>
          <p:cNvCxnSpPr>
            <a:stCxn id="25" idx="6"/>
            <a:endCxn id="24" idx="1"/>
          </p:cNvCxnSpPr>
          <p:nvPr/>
        </p:nvCxnSpPr>
        <p:spPr>
          <a:xfrm>
            <a:off x="1579563" y="4878388"/>
            <a:ext cx="669925" cy="6683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82FE8325-6E2A-A541-BD7E-565F8FE73A20}"/>
              </a:ext>
            </a:extLst>
          </p:cNvPr>
          <p:cNvCxnSpPr>
            <a:stCxn id="23" idx="5"/>
            <a:endCxn id="24" idx="2"/>
          </p:cNvCxnSpPr>
          <p:nvPr/>
        </p:nvCxnSpPr>
        <p:spPr>
          <a:xfrm flipV="1">
            <a:off x="622300" y="5597525"/>
            <a:ext cx="1604963" cy="50800"/>
          </a:xfrm>
          <a:prstGeom prst="line">
            <a:avLst/>
          </a:prstGeom>
        </p:spPr>
        <p:style>
          <a:lnRef idx="1">
            <a:schemeClr val="accent1"/>
          </a:lnRef>
          <a:fillRef idx="0">
            <a:schemeClr val="accent1"/>
          </a:fillRef>
          <a:effectRef idx="0">
            <a:schemeClr val="accent1"/>
          </a:effectRef>
          <a:fontRef idx="minor">
            <a:schemeClr val="tx1"/>
          </a:fontRef>
        </p:style>
      </p:cxnSp>
      <p:sp>
        <p:nvSpPr>
          <p:cNvPr id="32" name="矩形 15">
            <a:extLst>
              <a:ext uri="{FF2B5EF4-FFF2-40B4-BE49-F238E27FC236}">
                <a16:creationId xmlns:a16="http://schemas.microsoft.com/office/drawing/2014/main" id="{921B5F16-9994-674B-B7A6-042A4438E3E4}"/>
              </a:ext>
            </a:extLst>
          </p:cNvPr>
          <p:cNvSpPr>
            <a:spLocks noChangeArrowheads="1"/>
          </p:cNvSpPr>
          <p:nvPr/>
        </p:nvSpPr>
        <p:spPr bwMode="auto">
          <a:xfrm>
            <a:off x="1285875" y="5641975"/>
            <a:ext cx="3825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itchFamily="2" charset="2"/>
              <a:buChar char="l"/>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kumimoji="1" lang="en-US" altLang="zh-CN" sz="1400" b="0">
                <a:solidFill>
                  <a:srgbClr val="FF0000"/>
                </a:solidFill>
              </a:rPr>
              <a:t>35</a:t>
            </a:r>
          </a:p>
        </p:txBody>
      </p:sp>
      <p:sp>
        <p:nvSpPr>
          <p:cNvPr id="33" name="矩形 16">
            <a:extLst>
              <a:ext uri="{FF2B5EF4-FFF2-40B4-BE49-F238E27FC236}">
                <a16:creationId xmlns:a16="http://schemas.microsoft.com/office/drawing/2014/main" id="{3B3F622E-02AE-6743-8B2E-24B2F8230DE8}"/>
              </a:ext>
            </a:extLst>
          </p:cNvPr>
          <p:cNvSpPr>
            <a:spLocks noChangeArrowheads="1"/>
          </p:cNvSpPr>
          <p:nvPr/>
        </p:nvSpPr>
        <p:spPr bwMode="auto">
          <a:xfrm>
            <a:off x="712788" y="5011738"/>
            <a:ext cx="3841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itchFamily="2" charset="2"/>
              <a:buChar char="l"/>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kumimoji="1" lang="en-US" altLang="zh-CN" sz="1400" b="0">
                <a:solidFill>
                  <a:srgbClr val="FF0000"/>
                </a:solidFill>
              </a:rPr>
              <a:t>20</a:t>
            </a:r>
            <a:endParaRPr lang="zh-CN" altLang="en-US" sz="1400" b="0">
              <a:solidFill>
                <a:srgbClr val="FF0000"/>
              </a:solidFill>
            </a:endParaRPr>
          </a:p>
        </p:txBody>
      </p:sp>
      <p:sp>
        <p:nvSpPr>
          <p:cNvPr id="34" name="矩形 17">
            <a:extLst>
              <a:ext uri="{FF2B5EF4-FFF2-40B4-BE49-F238E27FC236}">
                <a16:creationId xmlns:a16="http://schemas.microsoft.com/office/drawing/2014/main" id="{82B69FD4-59E5-E843-BC28-2543530FC046}"/>
              </a:ext>
            </a:extLst>
          </p:cNvPr>
          <p:cNvSpPr>
            <a:spLocks noChangeArrowheads="1"/>
          </p:cNvSpPr>
          <p:nvPr/>
        </p:nvSpPr>
        <p:spPr bwMode="auto">
          <a:xfrm>
            <a:off x="1925638" y="5070475"/>
            <a:ext cx="2825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Font typeface="Wingdings" pitchFamily="2" charset="2"/>
              <a:buChar char="l"/>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1"/>
              </a:buClr>
              <a:buFont typeface="Wingdings" pitchFamily="2" charset="2"/>
              <a:buChar char="¡"/>
              <a:defRPr sz="27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Font typeface="Wingdings"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kumimoji="1" lang="en-US" altLang="zh-CN" sz="1400" b="0">
                <a:solidFill>
                  <a:srgbClr val="FF0000"/>
                </a:solidFill>
              </a:rPr>
              <a:t>5</a:t>
            </a:r>
            <a:endParaRPr lang="zh-CN" altLang="en-US" sz="1400" b="0">
              <a:solidFill>
                <a:srgbClr val="FF0000"/>
              </a:solidFill>
            </a:endParaRPr>
          </a:p>
        </p:txBody>
      </p:sp>
      <p:sp>
        <p:nvSpPr>
          <p:cNvPr id="35" name="灯片编号占位符 5"/>
          <p:cNvSpPr txBox="1">
            <a:spLocks/>
          </p:cNvSpPr>
          <p:nvPr/>
        </p:nvSpPr>
        <p:spPr>
          <a:xfrm>
            <a:off x="8664575" y="6407150"/>
            <a:ext cx="479425" cy="322263"/>
          </a:xfrm>
          <a:prstGeom prst="rect">
            <a:avLst/>
          </a:prstGeom>
          <a:noFill/>
        </p:spPr>
        <p:txBody>
          <a:bodyPr/>
          <a:lstStyle>
            <a:defPPr>
              <a:defRPr lang="zh-CN"/>
            </a:defPPr>
            <a:lvl1pPr algn="l" rtl="0" eaLnBrk="0" fontAlgn="base" hangingPunct="0">
              <a:spcBef>
                <a:spcPct val="20000"/>
              </a:spcBef>
              <a:spcAft>
                <a:spcPct val="0"/>
              </a:spcAft>
              <a:buClr>
                <a:schemeClr val="accent1"/>
              </a:buClr>
              <a:buFont typeface="Wingdings" panose="05000000000000000000" pitchFamily="2" charset="2"/>
              <a:buChar char="l"/>
              <a:defRPr sz="3200" b="1"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b="1"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400" b="1"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1"/>
              </a:buClr>
              <a:buChar char="•"/>
              <a:defRPr sz="2000" b="1"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FontTx/>
              <a:buNone/>
            </a:pPr>
            <a:fld id="{1012DAD4-306F-4F8E-9504-6D2A68D54AC5}" type="slidenum">
              <a:rPr lang="en-US" altLang="zh-CN" sz="1000" b="0" smtClean="0"/>
              <a:pPr>
                <a:spcBef>
                  <a:spcPct val="0"/>
                </a:spcBef>
                <a:buClrTx/>
                <a:buFontTx/>
                <a:buNone/>
              </a:pPr>
              <a:t>26</a:t>
            </a:fld>
            <a:endParaRPr lang="en-US" altLang="zh-CN" sz="1000" b="0"/>
          </a:p>
        </p:txBody>
      </p:sp>
    </p:spTree>
    <p:extLst>
      <p:ext uri="{BB962C8B-B14F-4D97-AF65-F5344CB8AC3E}">
        <p14:creationId xmlns:p14="http://schemas.microsoft.com/office/powerpoint/2010/main" val="2745326058"/>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a:extLst>
              <a:ext uri="{FF2B5EF4-FFF2-40B4-BE49-F238E27FC236}">
                <a16:creationId xmlns:a16="http://schemas.microsoft.com/office/drawing/2014/main" id="{5F968679-691A-49EB-9D1A-2FEEBD4DA954}"/>
              </a:ext>
            </a:extLst>
          </p:cNvPr>
          <p:cNvSpPr>
            <a:spLocks noGrp="1" noChangeArrowheads="1"/>
          </p:cNvSpPr>
          <p:nvPr>
            <p:ph type="title"/>
          </p:nvPr>
        </p:nvSpPr>
        <p:spPr/>
        <p:txBody>
          <a:bodyPr/>
          <a:lstStyle/>
          <a:p>
            <a:pPr eaLnBrk="1" hangingPunct="1"/>
            <a:r>
              <a:rPr lang="zh-CN" altLang="en-US" sz="3600" b="1"/>
              <a:t>动态规划法优点</a:t>
            </a:r>
          </a:p>
        </p:txBody>
      </p:sp>
      <p:sp>
        <p:nvSpPr>
          <p:cNvPr id="99331" name="内容占位符 2">
            <a:extLst>
              <a:ext uri="{FF2B5EF4-FFF2-40B4-BE49-F238E27FC236}">
                <a16:creationId xmlns:a16="http://schemas.microsoft.com/office/drawing/2014/main" id="{69235F3E-E010-469C-BA9C-0F8DF7DF1D22}"/>
              </a:ext>
            </a:extLst>
          </p:cNvPr>
          <p:cNvSpPr>
            <a:spLocks noGrp="1" noChangeArrowheads="1"/>
          </p:cNvSpPr>
          <p:nvPr>
            <p:ph idx="1"/>
          </p:nvPr>
        </p:nvSpPr>
        <p:spPr/>
        <p:txBody>
          <a:bodyPr/>
          <a:lstStyle/>
          <a:p>
            <a:pPr eaLnBrk="1" hangingPunct="1"/>
            <a:r>
              <a:rPr lang="zh-CN" altLang="en-US" dirty="0"/>
              <a:t>问题的规模越大，用动态规划法的优势就越明显地体现出来。时间效率要大大高于不填表递归的求解所花费的时间</a:t>
            </a:r>
            <a:r>
              <a:rPr lang="zh-CN" altLang="en-US" dirty="0" smtClean="0"/>
              <a:t>。</a:t>
            </a:r>
            <a:endParaRPr lang="en-US" altLang="zh-CN" dirty="0" smtClean="0"/>
          </a:p>
          <a:p>
            <a:pPr eaLnBrk="1" hangingPunct="1"/>
            <a:endParaRPr lang="zh-CN" altLang="en-US" dirty="0"/>
          </a:p>
          <a:p>
            <a:pPr eaLnBrk="1" hangingPunct="1"/>
            <a:r>
              <a:rPr lang="zh-CN" altLang="en-US" dirty="0"/>
              <a:t>对于某一类问题（如一些递归），分治法时间代价是</a:t>
            </a:r>
            <a:r>
              <a:rPr lang="en-US" altLang="zh-CN" dirty="0"/>
              <a:t>O(2</a:t>
            </a:r>
            <a:r>
              <a:rPr lang="en-US" altLang="zh-CN" baseline="30000" dirty="0"/>
              <a:t>n</a:t>
            </a:r>
            <a:r>
              <a:rPr lang="en-US" altLang="zh-CN" dirty="0"/>
              <a:t>)</a:t>
            </a:r>
            <a:r>
              <a:rPr lang="zh-CN" altLang="en-US" dirty="0"/>
              <a:t>，而动态规划法的时间代价仅要</a:t>
            </a:r>
            <a:r>
              <a:rPr lang="en-US" altLang="zh-CN" dirty="0"/>
              <a:t>O(n</a:t>
            </a:r>
            <a:r>
              <a:rPr lang="en-US" altLang="zh-CN" baseline="30000" dirty="0"/>
              <a:t>2</a:t>
            </a:r>
            <a:r>
              <a:rPr lang="en-US" altLang="zh-CN" dirty="0"/>
              <a:t>)</a:t>
            </a:r>
            <a:r>
              <a:rPr lang="zh-CN" altLang="en-US" dirty="0"/>
              <a:t>。</a:t>
            </a:r>
          </a:p>
        </p:txBody>
      </p:sp>
      <p:sp>
        <p:nvSpPr>
          <p:cNvPr id="4" name="灯片编号占位符 5"/>
          <p:cNvSpPr txBox="1">
            <a:spLocks/>
          </p:cNvSpPr>
          <p:nvPr/>
        </p:nvSpPr>
        <p:spPr>
          <a:xfrm>
            <a:off x="8664575" y="6407150"/>
            <a:ext cx="479425" cy="322263"/>
          </a:xfrm>
          <a:prstGeom prst="rect">
            <a:avLst/>
          </a:prstGeom>
          <a:noFill/>
        </p:spPr>
        <p:txBody>
          <a:bodyPr/>
          <a:lstStyle>
            <a:defPPr>
              <a:defRPr lang="zh-CN"/>
            </a:defPPr>
            <a:lvl1pPr algn="l" rtl="0" eaLnBrk="0" fontAlgn="base" hangingPunct="0">
              <a:spcBef>
                <a:spcPct val="20000"/>
              </a:spcBef>
              <a:spcAft>
                <a:spcPct val="0"/>
              </a:spcAft>
              <a:buClr>
                <a:schemeClr val="accent1"/>
              </a:buClr>
              <a:buFont typeface="Wingdings" panose="05000000000000000000" pitchFamily="2" charset="2"/>
              <a:buChar char="l"/>
              <a:defRPr sz="3200" b="1"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b="1"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400" b="1"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1"/>
              </a:buClr>
              <a:buChar char="•"/>
              <a:defRPr sz="2000" b="1"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FontTx/>
              <a:buNone/>
            </a:pPr>
            <a:fld id="{1012DAD4-306F-4F8E-9504-6D2A68D54AC5}" type="slidenum">
              <a:rPr lang="en-US" altLang="zh-CN" sz="1400" b="0" smtClean="0"/>
              <a:pPr>
                <a:spcBef>
                  <a:spcPct val="0"/>
                </a:spcBef>
                <a:buClrTx/>
                <a:buFontTx/>
                <a:buNone/>
              </a:pPr>
              <a:t>27</a:t>
            </a:fld>
            <a:endParaRPr lang="en-US" altLang="zh-CN" sz="1400" b="0"/>
          </a:p>
        </p:txBody>
      </p:sp>
    </p:spTree>
    <p:extLst>
      <p:ext uri="{BB962C8B-B14F-4D97-AF65-F5344CB8AC3E}">
        <p14:creationId xmlns:p14="http://schemas.microsoft.com/office/powerpoint/2010/main" val="1619605207"/>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B9A7C24B-9E4E-45FA-8491-07254E63CFF3}"/>
              </a:ext>
            </a:extLst>
          </p:cNvPr>
          <p:cNvSpPr>
            <a:spLocks noGrp="1" noChangeArrowheads="1"/>
          </p:cNvSpPr>
          <p:nvPr>
            <p:ph type="title"/>
          </p:nvPr>
        </p:nvSpPr>
        <p:spPr/>
        <p:txBody>
          <a:bodyPr/>
          <a:lstStyle/>
          <a:p>
            <a:pPr eaLnBrk="1" hangingPunct="1"/>
            <a:r>
              <a:rPr lang="zh-CN" altLang="en-US" sz="3600" b="1"/>
              <a:t>动态规划法与分治法</a:t>
            </a:r>
          </a:p>
        </p:txBody>
      </p:sp>
      <p:sp>
        <p:nvSpPr>
          <p:cNvPr id="100355" name="Rectangle 3">
            <a:extLst>
              <a:ext uri="{FF2B5EF4-FFF2-40B4-BE49-F238E27FC236}">
                <a16:creationId xmlns:a16="http://schemas.microsoft.com/office/drawing/2014/main" id="{23EFC873-D946-481E-A300-210DE9696740}"/>
              </a:ext>
            </a:extLst>
          </p:cNvPr>
          <p:cNvSpPr>
            <a:spLocks noGrp="1" noChangeArrowheads="1"/>
          </p:cNvSpPr>
          <p:nvPr>
            <p:ph idx="1"/>
          </p:nvPr>
        </p:nvSpPr>
        <p:spPr/>
        <p:txBody>
          <a:bodyPr/>
          <a:lstStyle/>
          <a:p>
            <a:pPr eaLnBrk="1" hangingPunct="1"/>
            <a:r>
              <a:rPr lang="zh-CN" altLang="en-US" dirty="0">
                <a:solidFill>
                  <a:schemeClr val="tx2"/>
                </a:solidFill>
              </a:rPr>
              <a:t>共同点</a:t>
            </a:r>
            <a:r>
              <a:rPr lang="en-US" altLang="zh-CN" dirty="0">
                <a:solidFill>
                  <a:schemeClr val="tx2"/>
                </a:solidFill>
              </a:rPr>
              <a:t>:</a:t>
            </a:r>
          </a:p>
          <a:p>
            <a:pPr lvl="1" eaLnBrk="1" hangingPunct="1"/>
            <a:r>
              <a:rPr lang="zh-CN" altLang="en-US" sz="2000" dirty="0"/>
              <a:t>把大问题分解为若干较小的子问题，通过求解子问题得到原问题的解。</a:t>
            </a:r>
            <a:endParaRPr lang="en-US" altLang="zh-CN" sz="2000" dirty="0"/>
          </a:p>
          <a:p>
            <a:pPr lvl="1" eaLnBrk="1" hangingPunct="1"/>
            <a:endParaRPr lang="zh-CN" altLang="en-US" sz="2000" dirty="0"/>
          </a:p>
          <a:p>
            <a:pPr eaLnBrk="1" hangingPunct="1"/>
            <a:r>
              <a:rPr lang="zh-CN" altLang="en-US" dirty="0">
                <a:solidFill>
                  <a:schemeClr val="tx2"/>
                </a:solidFill>
              </a:rPr>
              <a:t>不同点</a:t>
            </a:r>
            <a:r>
              <a:rPr lang="zh-CN" altLang="en-US" dirty="0"/>
              <a:t>：</a:t>
            </a:r>
          </a:p>
          <a:p>
            <a:pPr lvl="1" eaLnBrk="1" hangingPunct="1"/>
            <a:r>
              <a:rPr lang="zh-CN" altLang="en-US" sz="2000" dirty="0">
                <a:solidFill>
                  <a:srgbClr val="C00000"/>
                </a:solidFill>
              </a:rPr>
              <a:t> 分治法每次分解的子问题数目比较少，子问题之间界限清楚</a:t>
            </a:r>
            <a:r>
              <a:rPr lang="zh-CN" altLang="en-US" sz="2000" dirty="0"/>
              <a:t>，处理的过程通常是</a:t>
            </a:r>
            <a:r>
              <a:rPr lang="zh-CN" altLang="en-US" sz="2000" dirty="0">
                <a:highlight>
                  <a:srgbClr val="FFFF00"/>
                </a:highlight>
              </a:rPr>
              <a:t>自顶向下</a:t>
            </a:r>
            <a:r>
              <a:rPr lang="zh-CN" altLang="en-US" sz="2000" dirty="0"/>
              <a:t>进行</a:t>
            </a:r>
            <a:r>
              <a:rPr lang="zh-CN" altLang="en-US" sz="2000" dirty="0" smtClean="0"/>
              <a:t>；（归并排序）</a:t>
            </a:r>
            <a:endParaRPr lang="zh-CN" altLang="en-US" sz="2000" dirty="0"/>
          </a:p>
          <a:p>
            <a:pPr lvl="1" eaLnBrk="1" hangingPunct="1"/>
            <a:r>
              <a:rPr lang="zh-CN" altLang="en-US" sz="2000" dirty="0"/>
              <a:t> 动态规划法分解的子问题可能比较多，</a:t>
            </a:r>
            <a:r>
              <a:rPr lang="zh-CN" altLang="en-US" sz="2000" dirty="0">
                <a:solidFill>
                  <a:srgbClr val="C00000"/>
                </a:solidFill>
              </a:rPr>
              <a:t>而且子问题相互包含，</a:t>
            </a:r>
            <a:r>
              <a:rPr lang="zh-CN" altLang="en-US" sz="2000" dirty="0"/>
              <a:t>为了重用已经计算的结果，要把计算的中间结果全部保存起来，通常是</a:t>
            </a:r>
            <a:r>
              <a:rPr lang="zh-CN" altLang="en-US" sz="2000" dirty="0">
                <a:highlight>
                  <a:srgbClr val="FFFF00"/>
                </a:highlight>
              </a:rPr>
              <a:t>自底向上</a:t>
            </a:r>
            <a:r>
              <a:rPr lang="zh-CN" altLang="en-US" sz="2000" dirty="0"/>
              <a:t>进行</a:t>
            </a:r>
            <a:r>
              <a:rPr lang="zh-CN" altLang="en-US" sz="2000" dirty="0" smtClean="0"/>
              <a:t>。（</a:t>
            </a:r>
            <a:r>
              <a:rPr lang="en-US" altLang="zh-CN" sz="2000" dirty="0" smtClean="0"/>
              <a:t>Floyd</a:t>
            </a:r>
            <a:r>
              <a:rPr lang="zh-CN" altLang="en-US" sz="2000" dirty="0" smtClean="0"/>
              <a:t>算法）</a:t>
            </a:r>
            <a:endParaRPr lang="zh-CN" altLang="en-US" sz="2000" dirty="0"/>
          </a:p>
        </p:txBody>
      </p:sp>
      <p:sp>
        <p:nvSpPr>
          <p:cNvPr id="4" name="灯片编号占位符 5"/>
          <p:cNvSpPr txBox="1">
            <a:spLocks/>
          </p:cNvSpPr>
          <p:nvPr/>
        </p:nvSpPr>
        <p:spPr>
          <a:xfrm>
            <a:off x="8664575" y="6407150"/>
            <a:ext cx="479425" cy="322263"/>
          </a:xfrm>
          <a:prstGeom prst="rect">
            <a:avLst/>
          </a:prstGeom>
          <a:noFill/>
        </p:spPr>
        <p:txBody>
          <a:bodyPr/>
          <a:lstStyle>
            <a:defPPr>
              <a:defRPr lang="zh-CN"/>
            </a:defPPr>
            <a:lvl1pPr algn="l" rtl="0" eaLnBrk="0" fontAlgn="base" hangingPunct="0">
              <a:spcBef>
                <a:spcPct val="20000"/>
              </a:spcBef>
              <a:spcAft>
                <a:spcPct val="0"/>
              </a:spcAft>
              <a:buClr>
                <a:schemeClr val="accent1"/>
              </a:buClr>
              <a:buFont typeface="Wingdings" panose="05000000000000000000" pitchFamily="2" charset="2"/>
              <a:buChar char="l"/>
              <a:defRPr sz="3200" b="1"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b="1"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400" b="1"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1"/>
              </a:buClr>
              <a:buChar char="•"/>
              <a:defRPr sz="2000" b="1"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FontTx/>
              <a:buNone/>
            </a:pPr>
            <a:fld id="{1012DAD4-306F-4F8E-9504-6D2A68D54AC5}" type="slidenum">
              <a:rPr lang="en-US" altLang="zh-CN" sz="1400" b="0" smtClean="0"/>
              <a:pPr>
                <a:spcBef>
                  <a:spcPct val="0"/>
                </a:spcBef>
                <a:buClrTx/>
                <a:buFontTx/>
                <a:buNone/>
              </a:pPr>
              <a:t>28</a:t>
            </a:fld>
            <a:endParaRPr lang="en-US" altLang="zh-CN" sz="1400" b="0"/>
          </a:p>
        </p:txBody>
      </p:sp>
    </p:spTree>
    <p:extLst>
      <p:ext uri="{BB962C8B-B14F-4D97-AF65-F5344CB8AC3E}">
        <p14:creationId xmlns:p14="http://schemas.microsoft.com/office/powerpoint/2010/main" val="3234704780"/>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028DC149-0590-4694-82AB-278126F8F01D}"/>
              </a:ext>
            </a:extLst>
          </p:cNvPr>
          <p:cNvSpPr>
            <a:spLocks noGrp="1" noChangeArrowheads="1"/>
          </p:cNvSpPr>
          <p:nvPr>
            <p:ph type="title"/>
          </p:nvPr>
        </p:nvSpPr>
        <p:spPr/>
        <p:txBody>
          <a:bodyPr/>
          <a:lstStyle/>
          <a:p>
            <a:pPr eaLnBrk="1" hangingPunct="1"/>
            <a:r>
              <a:rPr lang="zh-CN" altLang="en-US" sz="3600" b="1"/>
              <a:t>动态规划法与贪心法</a:t>
            </a:r>
          </a:p>
        </p:txBody>
      </p:sp>
      <p:sp>
        <p:nvSpPr>
          <p:cNvPr id="102403" name="Rectangle 3">
            <a:extLst>
              <a:ext uri="{FF2B5EF4-FFF2-40B4-BE49-F238E27FC236}">
                <a16:creationId xmlns:a16="http://schemas.microsoft.com/office/drawing/2014/main" id="{85043919-4CE0-4082-8BE5-AFC30CA8AECF}"/>
              </a:ext>
            </a:extLst>
          </p:cNvPr>
          <p:cNvSpPr>
            <a:spLocks noGrp="1" noChangeArrowheads="1"/>
          </p:cNvSpPr>
          <p:nvPr>
            <p:ph idx="1"/>
          </p:nvPr>
        </p:nvSpPr>
        <p:spPr>
          <a:xfrm>
            <a:off x="456665" y="1412792"/>
            <a:ext cx="8435815" cy="4713374"/>
          </a:xfrm>
        </p:spPr>
        <p:txBody>
          <a:bodyPr/>
          <a:lstStyle/>
          <a:p>
            <a:pPr algn="just"/>
            <a:r>
              <a:rPr lang="zh-CN" altLang="en-US" dirty="0"/>
              <a:t>区别</a:t>
            </a:r>
            <a:r>
              <a:rPr lang="en-US" altLang="zh-CN" dirty="0"/>
              <a:t>1</a:t>
            </a:r>
          </a:p>
          <a:p>
            <a:pPr lvl="1" algn="just" eaLnBrk="1" hangingPunct="1"/>
            <a:r>
              <a:rPr lang="zh-CN" altLang="en-US" sz="2000" dirty="0"/>
              <a:t>动态规划法先求</a:t>
            </a:r>
            <a:r>
              <a:rPr lang="zh-CN" altLang="en-US" sz="2000" dirty="0">
                <a:solidFill>
                  <a:srgbClr val="C00000"/>
                </a:solidFill>
              </a:rPr>
              <a:t>子问题的解</a:t>
            </a:r>
            <a:r>
              <a:rPr lang="zh-CN" altLang="en-US" sz="2000" dirty="0"/>
              <a:t>，再通过求解子问题构造原问题的解；</a:t>
            </a:r>
          </a:p>
          <a:p>
            <a:pPr lvl="1" algn="just" eaLnBrk="1" hangingPunct="1"/>
            <a:r>
              <a:rPr lang="zh-CN" altLang="en-US" sz="2000" dirty="0"/>
              <a:t>贪心算法是直接地</a:t>
            </a:r>
            <a:r>
              <a:rPr lang="zh-CN" altLang="en-US" sz="2000" dirty="0">
                <a:solidFill>
                  <a:srgbClr val="C00000"/>
                </a:solidFill>
              </a:rPr>
              <a:t>解原问题</a:t>
            </a:r>
            <a:r>
              <a:rPr lang="zh-CN" altLang="en-US" sz="2000" dirty="0"/>
              <a:t>。</a:t>
            </a:r>
            <a:endParaRPr lang="en-US" altLang="zh-CN" sz="2000" dirty="0"/>
          </a:p>
          <a:p>
            <a:pPr lvl="1" algn="just" eaLnBrk="1" hangingPunct="1"/>
            <a:endParaRPr lang="zh-CN" altLang="en-US" sz="2000" dirty="0"/>
          </a:p>
          <a:p>
            <a:pPr algn="just" eaLnBrk="1" hangingPunct="1"/>
            <a:r>
              <a:rPr lang="zh-CN" altLang="en-US" dirty="0"/>
              <a:t>区别</a:t>
            </a:r>
            <a:r>
              <a:rPr lang="en-US" altLang="zh-CN" dirty="0"/>
              <a:t>2</a:t>
            </a:r>
          </a:p>
          <a:p>
            <a:pPr lvl="1" algn="just"/>
            <a:r>
              <a:rPr lang="zh-CN" altLang="en-US" sz="2000" dirty="0"/>
              <a:t>动态规划法通过对若干局部最优解的比较，去掉次优解，从而产生了</a:t>
            </a:r>
            <a:r>
              <a:rPr lang="zh-CN" altLang="en-US" sz="2000" dirty="0">
                <a:solidFill>
                  <a:srgbClr val="C00000"/>
                </a:solidFill>
              </a:rPr>
              <a:t>更高一层次的局部最优解</a:t>
            </a:r>
            <a:r>
              <a:rPr lang="zh-CN" altLang="en-US" sz="2000" dirty="0"/>
              <a:t>。</a:t>
            </a:r>
          </a:p>
          <a:p>
            <a:pPr lvl="1" algn="just"/>
            <a:r>
              <a:rPr lang="zh-CN" altLang="en-US" sz="2000" dirty="0"/>
              <a:t>贪心法每阶段只作一个选择，各阶段的解</a:t>
            </a:r>
            <a:r>
              <a:rPr lang="zh-CN" altLang="en-US" sz="2000" dirty="0">
                <a:solidFill>
                  <a:srgbClr val="C00000"/>
                </a:solidFill>
              </a:rPr>
              <a:t>一选出就固定不变</a:t>
            </a:r>
            <a:r>
              <a:rPr lang="zh-CN" altLang="en-US" sz="2000" dirty="0"/>
              <a:t>，后阶段的局部最优基于前阶段的挑选，往往只能求出次优解。</a:t>
            </a:r>
          </a:p>
        </p:txBody>
      </p:sp>
      <p:sp>
        <p:nvSpPr>
          <p:cNvPr id="4" name="灯片编号占位符 5"/>
          <p:cNvSpPr txBox="1">
            <a:spLocks/>
          </p:cNvSpPr>
          <p:nvPr/>
        </p:nvSpPr>
        <p:spPr>
          <a:xfrm>
            <a:off x="8664575" y="6407150"/>
            <a:ext cx="479425" cy="322263"/>
          </a:xfrm>
          <a:prstGeom prst="rect">
            <a:avLst/>
          </a:prstGeom>
          <a:noFill/>
        </p:spPr>
        <p:txBody>
          <a:bodyPr/>
          <a:lstStyle>
            <a:defPPr>
              <a:defRPr lang="zh-CN"/>
            </a:defPPr>
            <a:lvl1pPr algn="l" rtl="0" eaLnBrk="0" fontAlgn="base" hangingPunct="0">
              <a:spcBef>
                <a:spcPct val="20000"/>
              </a:spcBef>
              <a:spcAft>
                <a:spcPct val="0"/>
              </a:spcAft>
              <a:buClr>
                <a:schemeClr val="accent1"/>
              </a:buClr>
              <a:buFont typeface="Wingdings" panose="05000000000000000000" pitchFamily="2" charset="2"/>
              <a:buChar char="l"/>
              <a:defRPr sz="3200" b="1"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b="1"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400" b="1"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1"/>
              </a:buClr>
              <a:buChar char="•"/>
              <a:defRPr sz="2000" b="1"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FontTx/>
              <a:buNone/>
            </a:pPr>
            <a:fld id="{1012DAD4-306F-4F8E-9504-6D2A68D54AC5}" type="slidenum">
              <a:rPr lang="en-US" altLang="zh-CN" sz="1400" b="0" smtClean="0"/>
              <a:pPr>
                <a:spcBef>
                  <a:spcPct val="0"/>
                </a:spcBef>
                <a:buClrTx/>
                <a:buFontTx/>
                <a:buNone/>
              </a:pPr>
              <a:t>29</a:t>
            </a:fld>
            <a:endParaRPr lang="en-US" altLang="zh-CN" sz="1400" b="0"/>
          </a:p>
        </p:txBody>
      </p:sp>
    </p:spTree>
    <p:extLst>
      <p:ext uri="{BB962C8B-B14F-4D97-AF65-F5344CB8AC3E}">
        <p14:creationId xmlns:p14="http://schemas.microsoft.com/office/powerpoint/2010/main" val="1311129648"/>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1C7D4DB5-8171-41E7-9BEC-E8E1F5FC3098}"/>
              </a:ext>
            </a:extLst>
          </p:cNvPr>
          <p:cNvSpPr>
            <a:spLocks noGrp="1"/>
          </p:cNvSpPr>
          <p:nvPr>
            <p:ph type="title"/>
          </p:nvPr>
        </p:nvSpPr>
        <p:spPr/>
        <p:txBody>
          <a:bodyPr/>
          <a:lstStyle/>
          <a:p>
            <a:r>
              <a:rPr lang="zh-CN" altLang="en-US" sz="3600" dirty="0"/>
              <a:t>分治法</a:t>
            </a:r>
          </a:p>
        </p:txBody>
      </p:sp>
      <p:sp>
        <p:nvSpPr>
          <p:cNvPr id="5" name="文本占位符 4">
            <a:extLst>
              <a:ext uri="{FF2B5EF4-FFF2-40B4-BE49-F238E27FC236}">
                <a16:creationId xmlns:a16="http://schemas.microsoft.com/office/drawing/2014/main" id="{633E2E6F-A006-4B87-8677-605B91C8564A}"/>
              </a:ext>
            </a:extLst>
          </p:cNvPr>
          <p:cNvSpPr>
            <a:spLocks noGrp="1"/>
          </p:cNvSpPr>
          <p:nvPr>
            <p:ph type="body" idx="1"/>
          </p:nvPr>
        </p:nvSpPr>
        <p:spPr/>
        <p:txBody>
          <a:bodyPr/>
          <a:lstStyle/>
          <a:p>
            <a:r>
              <a:rPr lang="zh-CN" altLang="en-US" sz="2000" dirty="0"/>
              <a:t>凡治众如治寡，分数是也。</a:t>
            </a:r>
          </a:p>
          <a:p>
            <a:r>
              <a:rPr lang="zh-CN" altLang="en-US" sz="2000" dirty="0"/>
              <a:t>			</a:t>
            </a:r>
            <a:r>
              <a:rPr lang="en-US" altLang="zh-CN" sz="2000" dirty="0"/>
              <a:t>——《</a:t>
            </a:r>
            <a:r>
              <a:rPr lang="zh-CN" altLang="en-US" sz="2000" dirty="0"/>
              <a:t>孙子兵法</a:t>
            </a:r>
            <a:r>
              <a:rPr lang="en-US" altLang="zh-CN" sz="2000" dirty="0"/>
              <a:t>·</a:t>
            </a:r>
            <a:r>
              <a:rPr lang="zh-CN" altLang="en-US" sz="2000" dirty="0"/>
              <a:t>势篇</a:t>
            </a:r>
            <a:r>
              <a:rPr lang="en-US" altLang="zh-CN" sz="2000" dirty="0"/>
              <a:t>》</a:t>
            </a:r>
          </a:p>
          <a:p>
            <a:endParaRPr lang="zh-CN" altLang="en-US" dirty="0"/>
          </a:p>
        </p:txBody>
      </p:sp>
      <p:sp>
        <p:nvSpPr>
          <p:cNvPr id="6" name="灯片编号占位符 5"/>
          <p:cNvSpPr txBox="1">
            <a:spLocks/>
          </p:cNvSpPr>
          <p:nvPr/>
        </p:nvSpPr>
        <p:spPr>
          <a:xfrm>
            <a:off x="8664575" y="6407150"/>
            <a:ext cx="479425" cy="322263"/>
          </a:xfrm>
          <a:prstGeom prst="rect">
            <a:avLst/>
          </a:prstGeom>
          <a:noFill/>
        </p:spPr>
        <p:txBody>
          <a:bodyPr/>
          <a:lstStyle>
            <a:defPPr>
              <a:defRPr lang="zh-CN"/>
            </a:defPPr>
            <a:lvl1pPr algn="l" rtl="0" eaLnBrk="0" fontAlgn="base" hangingPunct="0">
              <a:spcBef>
                <a:spcPct val="20000"/>
              </a:spcBef>
              <a:spcAft>
                <a:spcPct val="0"/>
              </a:spcAft>
              <a:buClr>
                <a:schemeClr val="accent1"/>
              </a:buClr>
              <a:buFont typeface="Wingdings" panose="05000000000000000000" pitchFamily="2" charset="2"/>
              <a:buChar char="l"/>
              <a:defRPr sz="3200" b="1"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b="1"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400" b="1"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1"/>
              </a:buClr>
              <a:buChar char="•"/>
              <a:defRPr sz="2000" b="1"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FontTx/>
              <a:buNone/>
            </a:pPr>
            <a:fld id="{1012DAD4-306F-4F8E-9504-6D2A68D54AC5}" type="slidenum">
              <a:rPr lang="en-US" altLang="zh-CN" sz="1400" b="0" smtClean="0"/>
              <a:pPr>
                <a:spcBef>
                  <a:spcPct val="0"/>
                </a:spcBef>
                <a:buClrTx/>
                <a:buFontTx/>
                <a:buNone/>
              </a:pPr>
              <a:t>3</a:t>
            </a:fld>
            <a:endParaRPr lang="en-US" altLang="zh-CN" sz="1400" b="0"/>
          </a:p>
        </p:txBody>
      </p:sp>
    </p:spTree>
    <p:extLst>
      <p:ext uri="{BB962C8B-B14F-4D97-AF65-F5344CB8AC3E}">
        <p14:creationId xmlns:p14="http://schemas.microsoft.com/office/powerpoint/2010/main" val="2369354420"/>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24FE3C2C-8D73-4BF0-A0D2-2688ABBE1E96}"/>
              </a:ext>
            </a:extLst>
          </p:cNvPr>
          <p:cNvSpPr>
            <a:spLocks noGrp="1"/>
          </p:cNvSpPr>
          <p:nvPr>
            <p:ph type="title"/>
          </p:nvPr>
        </p:nvSpPr>
        <p:spPr/>
        <p:txBody>
          <a:bodyPr/>
          <a:lstStyle/>
          <a:p>
            <a:r>
              <a:rPr lang="zh-CN" altLang="en-US" sz="3600" dirty="0"/>
              <a:t>穷举法</a:t>
            </a:r>
          </a:p>
        </p:txBody>
      </p:sp>
      <p:sp>
        <p:nvSpPr>
          <p:cNvPr id="5" name="文本占位符 4">
            <a:extLst>
              <a:ext uri="{FF2B5EF4-FFF2-40B4-BE49-F238E27FC236}">
                <a16:creationId xmlns:a16="http://schemas.microsoft.com/office/drawing/2014/main" id="{7FA9E143-5A02-4334-A194-34069C39BD09}"/>
              </a:ext>
            </a:extLst>
          </p:cNvPr>
          <p:cNvSpPr>
            <a:spLocks noGrp="1"/>
          </p:cNvSpPr>
          <p:nvPr>
            <p:ph type="body" idx="1"/>
          </p:nvPr>
        </p:nvSpPr>
        <p:spPr/>
        <p:txBody>
          <a:bodyPr/>
          <a:lstStyle/>
          <a:p>
            <a:endParaRPr lang="zh-CN" altLang="en-US"/>
          </a:p>
        </p:txBody>
      </p:sp>
      <p:sp>
        <p:nvSpPr>
          <p:cNvPr id="6" name="灯片编号占位符 5"/>
          <p:cNvSpPr txBox="1">
            <a:spLocks/>
          </p:cNvSpPr>
          <p:nvPr/>
        </p:nvSpPr>
        <p:spPr>
          <a:xfrm>
            <a:off x="8664575" y="6407150"/>
            <a:ext cx="479425" cy="322263"/>
          </a:xfrm>
          <a:prstGeom prst="rect">
            <a:avLst/>
          </a:prstGeom>
          <a:noFill/>
        </p:spPr>
        <p:txBody>
          <a:bodyPr/>
          <a:lstStyle>
            <a:defPPr>
              <a:defRPr lang="zh-CN"/>
            </a:defPPr>
            <a:lvl1pPr algn="l" rtl="0" eaLnBrk="0" fontAlgn="base" hangingPunct="0">
              <a:spcBef>
                <a:spcPct val="20000"/>
              </a:spcBef>
              <a:spcAft>
                <a:spcPct val="0"/>
              </a:spcAft>
              <a:buClr>
                <a:schemeClr val="accent1"/>
              </a:buClr>
              <a:buFont typeface="Wingdings" panose="05000000000000000000" pitchFamily="2" charset="2"/>
              <a:buChar char="l"/>
              <a:defRPr sz="3200" b="1"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b="1"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400" b="1"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1"/>
              </a:buClr>
              <a:buChar char="•"/>
              <a:defRPr sz="2000" b="1"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FontTx/>
              <a:buNone/>
            </a:pPr>
            <a:fld id="{1012DAD4-306F-4F8E-9504-6D2A68D54AC5}" type="slidenum">
              <a:rPr lang="en-US" altLang="zh-CN" sz="1400" b="0" smtClean="0"/>
              <a:pPr>
                <a:spcBef>
                  <a:spcPct val="0"/>
                </a:spcBef>
                <a:buClrTx/>
                <a:buFontTx/>
                <a:buNone/>
              </a:pPr>
              <a:t>30</a:t>
            </a:fld>
            <a:endParaRPr lang="en-US" altLang="zh-CN" sz="1400" b="0"/>
          </a:p>
        </p:txBody>
      </p:sp>
    </p:spTree>
    <p:extLst>
      <p:ext uri="{BB962C8B-B14F-4D97-AF65-F5344CB8AC3E}">
        <p14:creationId xmlns:p14="http://schemas.microsoft.com/office/powerpoint/2010/main" val="3258843723"/>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5ED76BC1-6DCB-418C-841E-4DB6453EA92E}"/>
              </a:ext>
            </a:extLst>
          </p:cNvPr>
          <p:cNvSpPr>
            <a:spLocks noGrp="1" noChangeArrowheads="1"/>
          </p:cNvSpPr>
          <p:nvPr>
            <p:ph type="title"/>
          </p:nvPr>
        </p:nvSpPr>
        <p:spPr/>
        <p:txBody>
          <a:bodyPr/>
          <a:lstStyle/>
          <a:p>
            <a:pPr eaLnBrk="1" hangingPunct="1"/>
            <a:r>
              <a:rPr lang="zh-CN" altLang="en-US" sz="3600" b="1" dirty="0"/>
              <a:t>穷举法</a:t>
            </a:r>
            <a:endParaRPr lang="en-US" altLang="zh-CN" sz="3600" b="1" dirty="0"/>
          </a:p>
        </p:txBody>
      </p:sp>
      <p:sp>
        <p:nvSpPr>
          <p:cNvPr id="11267" name="Rectangle 3">
            <a:extLst>
              <a:ext uri="{FF2B5EF4-FFF2-40B4-BE49-F238E27FC236}">
                <a16:creationId xmlns:a16="http://schemas.microsoft.com/office/drawing/2014/main" id="{05C93431-5F0F-46DA-AA0C-1D0E16E3F671}"/>
              </a:ext>
            </a:extLst>
          </p:cNvPr>
          <p:cNvSpPr>
            <a:spLocks noGrp="1" noChangeArrowheads="1"/>
          </p:cNvSpPr>
          <p:nvPr>
            <p:ph idx="1"/>
          </p:nvPr>
        </p:nvSpPr>
        <p:spPr/>
        <p:txBody>
          <a:bodyPr/>
          <a:lstStyle/>
          <a:p>
            <a:pPr eaLnBrk="1" hangingPunct="1"/>
            <a:r>
              <a:rPr lang="zh-CN" altLang="en-US" dirty="0"/>
              <a:t>也称枚举，指的是从问题可能的解的集合中一一枚举各元素。</a:t>
            </a:r>
          </a:p>
          <a:p>
            <a:pPr lvl="1" eaLnBrk="1" hangingPunct="1"/>
            <a:r>
              <a:rPr lang="zh-CN" altLang="en-US" sz="2000" dirty="0"/>
              <a:t>用给定的检验条件判定哪些是无用的，哪些是有用的。</a:t>
            </a:r>
            <a:endParaRPr lang="en-US" altLang="zh-CN" sz="2000" dirty="0"/>
          </a:p>
          <a:p>
            <a:pPr lvl="1" eaLnBrk="1" hangingPunct="1"/>
            <a:r>
              <a:rPr lang="zh-CN" altLang="en-US" sz="2000" dirty="0"/>
              <a:t>能使命题成立，即为其解</a:t>
            </a:r>
            <a:r>
              <a:rPr lang="zh-CN" altLang="en-US" sz="2400" dirty="0"/>
              <a:t>。</a:t>
            </a:r>
            <a:endParaRPr lang="en-US" altLang="zh-CN" sz="2800" dirty="0"/>
          </a:p>
          <a:p>
            <a:pPr eaLnBrk="1" hangingPunct="1"/>
            <a:endParaRPr lang="en-US" altLang="zh-CN" dirty="0"/>
          </a:p>
        </p:txBody>
      </p:sp>
      <p:sp>
        <p:nvSpPr>
          <p:cNvPr id="4" name="Text Box 5">
            <a:extLst>
              <a:ext uri="{FF2B5EF4-FFF2-40B4-BE49-F238E27FC236}">
                <a16:creationId xmlns:a16="http://schemas.microsoft.com/office/drawing/2014/main" id="{E1462CFA-8B2D-4F56-98FD-93B9BD05452B}"/>
              </a:ext>
            </a:extLst>
          </p:cNvPr>
          <p:cNvSpPr txBox="1">
            <a:spLocks noChangeArrowheads="1"/>
          </p:cNvSpPr>
          <p:nvPr/>
        </p:nvSpPr>
        <p:spPr bwMode="auto">
          <a:xfrm>
            <a:off x="1565795" y="3519437"/>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1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15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000" b="1" dirty="0">
                <a:latin typeface="Times New Roman" panose="02020603050405020304" pitchFamily="18" charset="0"/>
                <a:ea typeface="Arial Unicode MS"/>
              </a:rPr>
              <a:t>典型应用举例：</a:t>
            </a:r>
          </a:p>
        </p:txBody>
      </p:sp>
      <p:sp>
        <p:nvSpPr>
          <p:cNvPr id="6" name="Document">
            <a:extLst>
              <a:ext uri="{FF2B5EF4-FFF2-40B4-BE49-F238E27FC236}">
                <a16:creationId xmlns:a16="http://schemas.microsoft.com/office/drawing/2014/main" id="{C0B9A738-8ADF-4646-A6AF-B6E961E548DE}"/>
              </a:ext>
            </a:extLst>
          </p:cNvPr>
          <p:cNvSpPr>
            <a:spLocks noEditPoints="1" noChangeArrowheads="1"/>
          </p:cNvSpPr>
          <p:nvPr/>
        </p:nvSpPr>
        <p:spPr bwMode="auto">
          <a:xfrm>
            <a:off x="5940152" y="3573016"/>
            <a:ext cx="2129276" cy="1244203"/>
          </a:xfrm>
          <a:custGeom>
            <a:avLst/>
            <a:gdLst>
              <a:gd name="T0" fmla="*/ 860162 w 21600"/>
              <a:gd name="T1" fmla="*/ 2092245 h 21600"/>
              <a:gd name="T2" fmla="*/ 6797 w 21600"/>
              <a:gd name="T3" fmla="*/ 1049314 h 21600"/>
              <a:gd name="T4" fmla="*/ 860162 w 21600"/>
              <a:gd name="T5" fmla="*/ 7834 h 21600"/>
              <a:gd name="T6" fmla="*/ 1735676 w 21600"/>
              <a:gd name="T7" fmla="*/ 1030260 h 21600"/>
              <a:gd name="T8" fmla="*/ 860162 w 21600"/>
              <a:gd name="T9" fmla="*/ 2092245 h 21600"/>
              <a:gd name="T10" fmla="*/ 0 w 21600"/>
              <a:gd name="T11" fmla="*/ 0 h 21600"/>
              <a:gd name="T12" fmla="*/ 1727200 w 21600"/>
              <a:gd name="T13" fmla="*/ 0 h 21600"/>
              <a:gd name="T14" fmla="*/ 1727200 w 21600"/>
              <a:gd name="T15" fmla="*/ 2089150 h 21600"/>
              <a:gd name="T16" fmla="*/ 0 60000 65536"/>
              <a:gd name="T17" fmla="*/ 0 60000 65536"/>
              <a:gd name="T18" fmla="*/ 0 60000 65536"/>
              <a:gd name="T19" fmla="*/ 0 60000 65536"/>
              <a:gd name="T20" fmla="*/ 0 60000 65536"/>
              <a:gd name="T21" fmla="*/ 0 60000 65536"/>
              <a:gd name="T22" fmla="*/ 0 60000 65536"/>
              <a:gd name="T23" fmla="*/ 0 60000 65536"/>
              <a:gd name="T24" fmla="*/ 977 w 21600"/>
              <a:gd name="T25" fmla="*/ 818 h 21600"/>
              <a:gd name="T26" fmla="*/ 20622 w 21600"/>
              <a:gd name="T27" fmla="*/ 1642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chemeClr val="bg1">
              <a:lumMod val="85000"/>
            </a:schemeClr>
          </a:solidFill>
          <a:ln w="9525">
            <a:solidFill>
              <a:srgbClr val="000000"/>
            </a:solidFill>
            <a:miter lim="800000"/>
            <a:headEnd/>
            <a:tailEnd/>
          </a:ln>
          <a:effectLst>
            <a:outerShdw dist="107763" dir="2700000" algn="ctr" rotWithShape="0">
              <a:srgbClr val="808080"/>
            </a:outerShdw>
          </a:effectLst>
        </p:spPr>
        <p:txBody>
          <a:bodyPr/>
          <a:lstStyle>
            <a:lvl1pPr marL="342900" indent="-342900">
              <a:spcBef>
                <a:spcPct val="20000"/>
              </a:spcBef>
              <a:buChar char="•"/>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1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15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None/>
              <a:defRPr/>
            </a:pPr>
            <a:r>
              <a:rPr lang="zh-CN" altLang="en-US" sz="1800" dirty="0">
                <a:latin typeface="Tahoma" panose="020B0604030504040204" pitchFamily="34" charset="0"/>
                <a:ea typeface="Arial Unicode MS"/>
              </a:rPr>
              <a:t>穷举次数：</a:t>
            </a:r>
            <a:endParaRPr lang="en-US" altLang="zh-CN" sz="1800" dirty="0">
              <a:latin typeface="Tahoma" panose="020B0604030504040204" pitchFamily="34" charset="0"/>
              <a:ea typeface="Arial Unicode MS"/>
            </a:endParaRPr>
          </a:p>
          <a:p>
            <a:pPr eaLnBrk="1" hangingPunct="1">
              <a:spcBef>
                <a:spcPct val="0"/>
              </a:spcBef>
              <a:buFont typeface="Wingdings" panose="05000000000000000000" pitchFamily="2" charset="2"/>
              <a:buNone/>
              <a:defRPr/>
            </a:pPr>
            <a:r>
              <a:rPr lang="zh-CN" altLang="en-US" sz="1800" dirty="0">
                <a:latin typeface="Tahoma" panose="020B0604030504040204" pitchFamily="34" charset="0"/>
                <a:ea typeface="Arial Unicode MS"/>
              </a:rPr>
              <a:t>最好情况 </a:t>
            </a:r>
            <a:r>
              <a:rPr lang="en-US" altLang="zh-CN" sz="1800" dirty="0">
                <a:latin typeface="Tahoma" panose="020B0604030504040204" pitchFamily="34" charset="0"/>
                <a:ea typeface="Arial Unicode MS"/>
              </a:rPr>
              <a:t>1</a:t>
            </a:r>
          </a:p>
          <a:p>
            <a:pPr eaLnBrk="1" hangingPunct="1">
              <a:spcBef>
                <a:spcPct val="0"/>
              </a:spcBef>
              <a:buFont typeface="Wingdings" panose="05000000000000000000" pitchFamily="2" charset="2"/>
              <a:buNone/>
              <a:defRPr/>
            </a:pPr>
            <a:r>
              <a:rPr lang="zh-CN" altLang="en-US" sz="1800" dirty="0">
                <a:latin typeface="Tahoma" panose="020B0604030504040204" pitchFamily="34" charset="0"/>
                <a:ea typeface="Arial Unicode MS"/>
              </a:rPr>
              <a:t>最坏情况 </a:t>
            </a:r>
            <a:r>
              <a:rPr lang="en-US" altLang="zh-CN" sz="1800" dirty="0">
                <a:latin typeface="Tahoma" panose="020B0604030504040204" pitchFamily="34" charset="0"/>
                <a:ea typeface="Arial Unicode MS"/>
              </a:rPr>
              <a:t>K</a:t>
            </a:r>
            <a:r>
              <a:rPr lang="en-US" altLang="zh-CN" sz="1800" baseline="30000" dirty="0">
                <a:latin typeface="Tahoma" panose="020B0604030504040204" pitchFamily="34" charset="0"/>
                <a:ea typeface="Arial Unicode MS"/>
              </a:rPr>
              <a:t>n</a:t>
            </a:r>
            <a:endParaRPr lang="zh-CN" altLang="en-US" sz="1800" baseline="30000" dirty="0">
              <a:latin typeface="Tahoma" panose="020B0604030504040204" pitchFamily="34" charset="0"/>
              <a:ea typeface="Arial Unicode MS"/>
            </a:endParaRPr>
          </a:p>
          <a:p>
            <a:pPr eaLnBrk="1" hangingPunct="1">
              <a:spcBef>
                <a:spcPct val="0"/>
              </a:spcBef>
              <a:buFont typeface="Wingdings" panose="05000000000000000000" pitchFamily="2" charset="2"/>
              <a:buNone/>
              <a:defRPr/>
            </a:pPr>
            <a:endParaRPr lang="en-US" altLang="zh-CN" sz="1500" dirty="0">
              <a:latin typeface="Tahoma" panose="020B0604030504040204" pitchFamily="34" charset="0"/>
              <a:ea typeface="Arial Unicode MS"/>
            </a:endParaRPr>
          </a:p>
        </p:txBody>
      </p:sp>
      <p:sp>
        <p:nvSpPr>
          <p:cNvPr id="8" name="Text Box 13">
            <a:extLst>
              <a:ext uri="{FF2B5EF4-FFF2-40B4-BE49-F238E27FC236}">
                <a16:creationId xmlns:a16="http://schemas.microsoft.com/office/drawing/2014/main" id="{5A444065-5013-4A06-8F63-515EDCBFFAAD}"/>
              </a:ext>
            </a:extLst>
          </p:cNvPr>
          <p:cNvSpPr txBox="1">
            <a:spLocks noChangeArrowheads="1"/>
          </p:cNvSpPr>
          <p:nvPr/>
        </p:nvSpPr>
        <p:spPr bwMode="auto">
          <a:xfrm>
            <a:off x="3299360" y="3512462"/>
            <a:ext cx="15120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1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15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None/>
            </a:pPr>
            <a:r>
              <a:rPr kumimoji="1" lang="zh-CN" altLang="en-US" sz="2000" b="1" dirty="0">
                <a:solidFill>
                  <a:srgbClr val="C00000"/>
                </a:solidFill>
                <a:latin typeface="Times New Roman" panose="02020603050405020304" pitchFamily="18" charset="0"/>
                <a:ea typeface="Arial Unicode MS"/>
              </a:rPr>
              <a:t>密码破解</a:t>
            </a:r>
            <a:endParaRPr kumimoji="1" lang="en-US" altLang="zh-CN" sz="2000" b="1" dirty="0">
              <a:solidFill>
                <a:srgbClr val="C00000"/>
              </a:solidFill>
              <a:latin typeface="Times New Roman" panose="02020603050405020304" pitchFamily="18" charset="0"/>
              <a:ea typeface="Arial Unicode MS"/>
            </a:endParaRPr>
          </a:p>
        </p:txBody>
      </p:sp>
      <p:sp>
        <p:nvSpPr>
          <p:cNvPr id="9" name="Text Box 14">
            <a:extLst>
              <a:ext uri="{FF2B5EF4-FFF2-40B4-BE49-F238E27FC236}">
                <a16:creationId xmlns:a16="http://schemas.microsoft.com/office/drawing/2014/main" id="{E1F13FEC-3518-47BA-9B32-81AD4FE45DE5}"/>
              </a:ext>
            </a:extLst>
          </p:cNvPr>
          <p:cNvSpPr txBox="1">
            <a:spLocks noChangeArrowheads="1"/>
          </p:cNvSpPr>
          <p:nvPr/>
        </p:nvSpPr>
        <p:spPr bwMode="auto">
          <a:xfrm>
            <a:off x="1511027" y="4220716"/>
            <a:ext cx="42124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1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15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None/>
            </a:pPr>
            <a:r>
              <a:rPr kumimoji="1" lang="en-US" altLang="zh-CN" sz="2000" b="1">
                <a:latin typeface="Times New Roman" panose="02020603050405020304" pitchFamily="18" charset="0"/>
                <a:ea typeface="Arial Unicode MS"/>
              </a:rPr>
              <a:t>n</a:t>
            </a:r>
            <a:r>
              <a:rPr kumimoji="1" lang="zh-CN" altLang="en-US" sz="2000" b="1">
                <a:latin typeface="Times New Roman" panose="02020603050405020304" pitchFamily="18" charset="0"/>
                <a:ea typeface="Arial Unicode MS"/>
              </a:rPr>
              <a:t>位，每位基数</a:t>
            </a:r>
            <a:r>
              <a:rPr kumimoji="1" lang="en-US" altLang="zh-CN" sz="2000" b="1">
                <a:latin typeface="Times New Roman" panose="02020603050405020304" pitchFamily="18" charset="0"/>
                <a:ea typeface="Arial Unicode MS"/>
              </a:rPr>
              <a:t>k (k</a:t>
            </a:r>
            <a:r>
              <a:rPr kumimoji="1" lang="zh-CN" altLang="en-US" sz="2000" b="1">
                <a:latin typeface="Times New Roman" panose="02020603050405020304" pitchFamily="18" charset="0"/>
                <a:ea typeface="Arial Unicode MS"/>
              </a:rPr>
              <a:t>种可能取值</a:t>
            </a:r>
            <a:r>
              <a:rPr kumimoji="1" lang="en-US" altLang="zh-CN" sz="2000" b="1">
                <a:latin typeface="Times New Roman" panose="02020603050405020304" pitchFamily="18" charset="0"/>
                <a:ea typeface="Arial Unicode MS"/>
              </a:rPr>
              <a:t>)</a:t>
            </a:r>
          </a:p>
        </p:txBody>
      </p:sp>
      <p:sp>
        <p:nvSpPr>
          <p:cNvPr id="10" name="灯片编号占位符 5"/>
          <p:cNvSpPr txBox="1">
            <a:spLocks/>
          </p:cNvSpPr>
          <p:nvPr/>
        </p:nvSpPr>
        <p:spPr>
          <a:xfrm>
            <a:off x="8664575" y="6407150"/>
            <a:ext cx="479425" cy="322263"/>
          </a:xfrm>
          <a:prstGeom prst="rect">
            <a:avLst/>
          </a:prstGeom>
          <a:noFill/>
        </p:spPr>
        <p:txBody>
          <a:bodyPr/>
          <a:lstStyle>
            <a:defPPr>
              <a:defRPr lang="zh-CN"/>
            </a:defPPr>
            <a:lvl1pPr algn="l" rtl="0" eaLnBrk="0" fontAlgn="base" hangingPunct="0">
              <a:spcBef>
                <a:spcPct val="20000"/>
              </a:spcBef>
              <a:spcAft>
                <a:spcPct val="0"/>
              </a:spcAft>
              <a:buClr>
                <a:schemeClr val="accent1"/>
              </a:buClr>
              <a:buFont typeface="Wingdings" panose="05000000000000000000" pitchFamily="2" charset="2"/>
              <a:buChar char="l"/>
              <a:defRPr sz="3200" b="1"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b="1"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400" b="1"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1"/>
              </a:buClr>
              <a:buChar char="•"/>
              <a:defRPr sz="2000" b="1"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FontTx/>
              <a:buNone/>
            </a:pPr>
            <a:fld id="{1012DAD4-306F-4F8E-9504-6D2A68D54AC5}" type="slidenum">
              <a:rPr lang="en-US" altLang="zh-CN" sz="1400" b="0" smtClean="0"/>
              <a:pPr>
                <a:spcBef>
                  <a:spcPct val="0"/>
                </a:spcBef>
                <a:buClrTx/>
                <a:buFontTx/>
                <a:buNone/>
              </a:pPr>
              <a:t>31</a:t>
            </a:fld>
            <a:endParaRPr lang="en-US" altLang="zh-CN" sz="1400" b="0"/>
          </a:p>
        </p:txBody>
      </p:sp>
      <p:sp>
        <p:nvSpPr>
          <p:cNvPr id="2" name="矩形 1"/>
          <p:cNvSpPr/>
          <p:nvPr/>
        </p:nvSpPr>
        <p:spPr>
          <a:xfrm>
            <a:off x="1043608" y="5191760"/>
            <a:ext cx="7434536" cy="1477328"/>
          </a:xfrm>
          <a:prstGeom prst="rect">
            <a:avLst/>
          </a:prstGeom>
        </p:spPr>
        <p:txBody>
          <a:bodyPr wrap="square">
            <a:spAutoFit/>
          </a:bodyPr>
          <a:lstStyle/>
          <a:p>
            <a:pPr eaLnBrk="1" hangingPunct="1"/>
            <a:r>
              <a:rPr lang="zh-CN" altLang="en-US" dirty="0">
                <a:latin typeface="+mj-ea"/>
                <a:ea typeface="+mj-ea"/>
              </a:rPr>
              <a:t>穷举法的特点是算法简单，但是运算量大是它的缺点。当问题的规模变大，循环的阶数愈大，执行的速度愈慢。</a:t>
            </a:r>
          </a:p>
          <a:p>
            <a:pPr eaLnBrk="1" hangingPunct="1"/>
            <a:endParaRPr kumimoji="1" lang="en-US" altLang="zh-CN" dirty="0">
              <a:latin typeface="+mj-ea"/>
              <a:ea typeface="+mj-ea"/>
            </a:endParaRPr>
          </a:p>
          <a:p>
            <a:pPr eaLnBrk="1" hangingPunct="1"/>
            <a:r>
              <a:rPr kumimoji="1" lang="zh-CN" altLang="en-US" dirty="0">
                <a:latin typeface="+mj-ea"/>
                <a:ea typeface="+mj-ea"/>
              </a:rPr>
              <a:t>从全局观点使用穷举法，计算量容易过大。在</a:t>
            </a:r>
            <a:r>
              <a:rPr kumimoji="1" lang="zh-CN" altLang="en-US" dirty="0">
                <a:solidFill>
                  <a:schemeClr val="folHlink"/>
                </a:solidFill>
                <a:latin typeface="+mj-ea"/>
                <a:ea typeface="+mj-ea"/>
              </a:rPr>
              <a:t>局部地方使用</a:t>
            </a:r>
            <a:r>
              <a:rPr kumimoji="1" lang="zh-CN" altLang="en-US" dirty="0">
                <a:latin typeface="+mj-ea"/>
                <a:ea typeface="+mj-ea"/>
              </a:rPr>
              <a:t>穷举法，其效果会十分显著。</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linds(horizontal)">
                                      <p:cBhvr>
                                        <p:cTn id="12" dur="500"/>
                                        <p:tgtEl>
                                          <p:spTgt spid="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blinds(horizontal)">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F3E76B88-8BED-469F-8862-9D39EFAB910F}"/>
              </a:ext>
            </a:extLst>
          </p:cNvPr>
          <p:cNvSpPr>
            <a:spLocks noGrp="1" noChangeArrowheads="1"/>
          </p:cNvSpPr>
          <p:nvPr>
            <p:ph type="title"/>
          </p:nvPr>
        </p:nvSpPr>
        <p:spPr/>
        <p:txBody>
          <a:bodyPr/>
          <a:lstStyle/>
          <a:p>
            <a:r>
              <a:rPr lang="zh-CN" altLang="en-US" sz="3600" b="1" dirty="0"/>
              <a:t>穷举法</a:t>
            </a:r>
            <a:endParaRPr lang="en-US" altLang="zh-CN" sz="3600" b="1" dirty="0"/>
          </a:p>
        </p:txBody>
      </p:sp>
      <p:sp>
        <p:nvSpPr>
          <p:cNvPr id="13315" name="Rectangle 3">
            <a:extLst>
              <a:ext uri="{FF2B5EF4-FFF2-40B4-BE49-F238E27FC236}">
                <a16:creationId xmlns:a16="http://schemas.microsoft.com/office/drawing/2014/main" id="{BA315C2D-1F13-4A6C-B064-F86FE64D8E13}"/>
              </a:ext>
            </a:extLst>
          </p:cNvPr>
          <p:cNvSpPr>
            <a:spLocks noGrp="1" noChangeArrowheads="1"/>
          </p:cNvSpPr>
          <p:nvPr>
            <p:ph idx="1"/>
          </p:nvPr>
        </p:nvSpPr>
        <p:spPr/>
        <p:txBody>
          <a:bodyPr/>
          <a:lstStyle/>
          <a:p>
            <a:pPr eaLnBrk="1" hangingPunct="1"/>
            <a:r>
              <a:rPr lang="zh-CN" altLang="en-US" dirty="0"/>
              <a:t>穷举的适用范围</a:t>
            </a:r>
          </a:p>
          <a:p>
            <a:pPr lvl="1" eaLnBrk="1" hangingPunct="1"/>
            <a:r>
              <a:rPr lang="zh-CN" altLang="en-US" dirty="0"/>
              <a:t>可预先确定解的个数</a:t>
            </a:r>
            <a:r>
              <a:rPr lang="en-US" altLang="zh-CN" dirty="0"/>
              <a:t>n</a:t>
            </a:r>
          </a:p>
          <a:p>
            <a:pPr lvl="1" eaLnBrk="1" hangingPunct="1"/>
            <a:r>
              <a:rPr lang="zh-CN" altLang="en-US" dirty="0"/>
              <a:t>解变量</a:t>
            </a:r>
            <a:r>
              <a:rPr lang="en-US" altLang="zh-CN" dirty="0"/>
              <a:t>A </a:t>
            </a:r>
            <a:r>
              <a:rPr lang="en-US" altLang="zh-CN" baseline="-25000" dirty="0"/>
              <a:t>l</a:t>
            </a:r>
            <a:r>
              <a:rPr lang="zh-CN" altLang="en-US" dirty="0"/>
              <a:t>，</a:t>
            </a:r>
            <a:r>
              <a:rPr lang="en-US" altLang="zh-CN" dirty="0"/>
              <a:t>A</a:t>
            </a:r>
            <a:r>
              <a:rPr lang="en-US" altLang="zh-CN" baseline="-25000" dirty="0"/>
              <a:t>2</a:t>
            </a:r>
            <a:r>
              <a:rPr lang="zh-CN" altLang="en-US" dirty="0"/>
              <a:t>，  </a:t>
            </a:r>
            <a:r>
              <a:rPr lang="en-US" altLang="zh-CN" dirty="0"/>
              <a:t>…</a:t>
            </a:r>
            <a:r>
              <a:rPr lang="zh-CN" altLang="en-US" dirty="0"/>
              <a:t>，</a:t>
            </a:r>
            <a:r>
              <a:rPr lang="en-US" altLang="zh-CN" dirty="0" err="1"/>
              <a:t>A</a:t>
            </a:r>
            <a:r>
              <a:rPr lang="en-US" altLang="zh-CN" baseline="-25000" dirty="0" err="1"/>
              <a:t>q</a:t>
            </a:r>
            <a:r>
              <a:rPr lang="zh-CN" altLang="en-US" dirty="0"/>
              <a:t>的值的可能变化（范围预先确定）</a:t>
            </a:r>
            <a:endParaRPr lang="en-US" altLang="zh-CN" dirty="0"/>
          </a:p>
          <a:p>
            <a:pPr lvl="1" eaLnBrk="1" hangingPunct="1"/>
            <a:endParaRPr lang="en-US" altLang="zh-CN" dirty="0"/>
          </a:p>
          <a:p>
            <a:pPr eaLnBrk="1" hangingPunct="1"/>
            <a:r>
              <a:rPr lang="zh-CN" altLang="en-US" dirty="0"/>
              <a:t>优化策略</a:t>
            </a:r>
          </a:p>
          <a:p>
            <a:pPr lvl="1" eaLnBrk="1" hangingPunct="1"/>
            <a:r>
              <a:rPr lang="zh-CN" altLang="en-US" dirty="0"/>
              <a:t>减少穷举次数</a:t>
            </a:r>
          </a:p>
          <a:p>
            <a:pPr lvl="2" eaLnBrk="1" hangingPunct="1"/>
            <a:r>
              <a:rPr lang="zh-CN" altLang="en-US" b="1" dirty="0">
                <a:solidFill>
                  <a:srgbClr val="C00000"/>
                </a:solidFill>
              </a:rPr>
              <a:t>合理选择用于穷举的变量</a:t>
            </a:r>
          </a:p>
          <a:p>
            <a:pPr lvl="2" eaLnBrk="1" hangingPunct="1"/>
            <a:r>
              <a:rPr lang="zh-CN" altLang="en-US" b="1" dirty="0">
                <a:solidFill>
                  <a:srgbClr val="C00000"/>
                </a:solidFill>
              </a:rPr>
              <a:t>注意穷举的顺序</a:t>
            </a:r>
            <a:endParaRPr lang="en-US" altLang="zh-CN" b="1" dirty="0">
              <a:solidFill>
                <a:srgbClr val="C00000"/>
              </a:solidFill>
            </a:endParaRPr>
          </a:p>
          <a:p>
            <a:pPr lvl="2" eaLnBrk="1" hangingPunct="1"/>
            <a:r>
              <a:rPr lang="zh-CN" altLang="en-US" dirty="0"/>
              <a:t>合理的剪枝可以提高效率</a:t>
            </a:r>
            <a:endParaRPr lang="zh-CN" altLang="en-US" dirty="0">
              <a:solidFill>
                <a:schemeClr val="folHlink"/>
              </a:solidFill>
            </a:endParaRPr>
          </a:p>
          <a:p>
            <a:pPr lvl="1" eaLnBrk="1" hangingPunct="1"/>
            <a:r>
              <a:rPr lang="zh-CN" altLang="en-US" dirty="0"/>
              <a:t>减少判断每种情况的时间</a:t>
            </a:r>
          </a:p>
          <a:p>
            <a:pPr eaLnBrk="1" hangingPunct="1"/>
            <a:endParaRPr lang="en-US" altLang="zh-CN" dirty="0"/>
          </a:p>
        </p:txBody>
      </p:sp>
      <p:sp>
        <p:nvSpPr>
          <p:cNvPr id="4" name="灯片编号占位符 5"/>
          <p:cNvSpPr txBox="1">
            <a:spLocks/>
          </p:cNvSpPr>
          <p:nvPr/>
        </p:nvSpPr>
        <p:spPr>
          <a:xfrm>
            <a:off x="8664575" y="6407150"/>
            <a:ext cx="479425" cy="322263"/>
          </a:xfrm>
          <a:prstGeom prst="rect">
            <a:avLst/>
          </a:prstGeom>
          <a:noFill/>
        </p:spPr>
        <p:txBody>
          <a:bodyPr/>
          <a:lstStyle>
            <a:defPPr>
              <a:defRPr lang="zh-CN"/>
            </a:defPPr>
            <a:lvl1pPr algn="l" rtl="0" eaLnBrk="0" fontAlgn="base" hangingPunct="0">
              <a:spcBef>
                <a:spcPct val="20000"/>
              </a:spcBef>
              <a:spcAft>
                <a:spcPct val="0"/>
              </a:spcAft>
              <a:buClr>
                <a:schemeClr val="accent1"/>
              </a:buClr>
              <a:buFont typeface="Wingdings" panose="05000000000000000000" pitchFamily="2" charset="2"/>
              <a:buChar char="l"/>
              <a:defRPr sz="3200" b="1"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b="1"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400" b="1"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1"/>
              </a:buClr>
              <a:buChar char="•"/>
              <a:defRPr sz="2000" b="1"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FontTx/>
              <a:buNone/>
            </a:pPr>
            <a:fld id="{1012DAD4-306F-4F8E-9504-6D2A68D54AC5}" type="slidenum">
              <a:rPr lang="en-US" altLang="zh-CN" sz="1400" b="0" smtClean="0"/>
              <a:pPr>
                <a:spcBef>
                  <a:spcPct val="0"/>
                </a:spcBef>
                <a:buClrTx/>
                <a:buFontTx/>
                <a:buNone/>
              </a:pPr>
              <a:t>32</a:t>
            </a:fld>
            <a:endParaRPr lang="en-US" altLang="zh-CN" sz="1400" b="0"/>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7420BA34-32D7-4E11-8D0B-E607289D4E3F}"/>
              </a:ext>
            </a:extLst>
          </p:cNvPr>
          <p:cNvSpPr>
            <a:spLocks noGrp="1" noChangeArrowheads="1"/>
          </p:cNvSpPr>
          <p:nvPr>
            <p:ph type="title"/>
          </p:nvPr>
        </p:nvSpPr>
        <p:spPr/>
        <p:txBody>
          <a:bodyPr/>
          <a:lstStyle/>
          <a:p>
            <a:pPr eaLnBrk="1" hangingPunct="1"/>
            <a:r>
              <a:rPr lang="zh-CN" altLang="en-US" sz="3600" b="1"/>
              <a:t>例：宴会上的彩灯</a:t>
            </a:r>
            <a:endParaRPr lang="en-US" altLang="zh-CN" sz="3600" b="1"/>
          </a:p>
        </p:txBody>
      </p:sp>
      <p:sp>
        <p:nvSpPr>
          <p:cNvPr id="15363" name="Rectangle 3">
            <a:extLst>
              <a:ext uri="{FF2B5EF4-FFF2-40B4-BE49-F238E27FC236}">
                <a16:creationId xmlns:a16="http://schemas.microsoft.com/office/drawing/2014/main" id="{072A09C4-59CB-48D8-9728-F73325375419}"/>
              </a:ext>
            </a:extLst>
          </p:cNvPr>
          <p:cNvSpPr>
            <a:spLocks noGrp="1" noChangeArrowheads="1"/>
          </p:cNvSpPr>
          <p:nvPr>
            <p:ph idx="1"/>
          </p:nvPr>
        </p:nvSpPr>
        <p:spPr/>
        <p:txBody>
          <a:bodyPr/>
          <a:lstStyle/>
          <a:p>
            <a:pPr eaLnBrk="1" hangingPunct="1">
              <a:spcBef>
                <a:spcPts val="900"/>
              </a:spcBef>
            </a:pPr>
            <a:r>
              <a:rPr lang="zh-CN" altLang="en-US" dirty="0"/>
              <a:t>在举行宴会的房间的一面墙上，30盏彩灯排成5行6列，每盏灯带有1个开关。按动某盏灯的开关，它和</a:t>
            </a:r>
            <a:r>
              <a:rPr lang="zh-CN" altLang="en-US" b="1" dirty="0">
                <a:solidFill>
                  <a:srgbClr val="C00000"/>
                </a:solidFill>
              </a:rPr>
              <a:t>它上下左右的灯</a:t>
            </a:r>
            <a:r>
              <a:rPr lang="zh-CN" altLang="en-US" dirty="0"/>
              <a:t>都会转变状态。</a:t>
            </a:r>
          </a:p>
          <a:p>
            <a:pPr eaLnBrk="1" hangingPunct="1">
              <a:spcBef>
                <a:spcPts val="900"/>
              </a:spcBef>
            </a:pPr>
            <a:r>
              <a:rPr lang="zh-CN" altLang="en-US" dirty="0"/>
              <a:t>宴会之后，这些彩灯有开有关，愁煞了管理员。如何才能将这些彩灯统统关上呢？</a:t>
            </a:r>
          </a:p>
        </p:txBody>
      </p:sp>
      <p:grpSp>
        <p:nvGrpSpPr>
          <p:cNvPr id="2" name="Group 9">
            <a:extLst>
              <a:ext uri="{FF2B5EF4-FFF2-40B4-BE49-F238E27FC236}">
                <a16:creationId xmlns:a16="http://schemas.microsoft.com/office/drawing/2014/main" id="{E430DF28-408E-4F49-8FDB-E81A89AFD74D}"/>
              </a:ext>
            </a:extLst>
          </p:cNvPr>
          <p:cNvGrpSpPr>
            <a:grpSpLocks/>
          </p:cNvGrpSpPr>
          <p:nvPr/>
        </p:nvGrpSpPr>
        <p:grpSpPr bwMode="auto">
          <a:xfrm flipH="1">
            <a:off x="6444208" y="4057731"/>
            <a:ext cx="971550" cy="2275984"/>
            <a:chOff x="864" y="415"/>
            <a:chExt cx="1046" cy="2408"/>
          </a:xfrm>
        </p:grpSpPr>
        <p:grpSp>
          <p:nvGrpSpPr>
            <p:cNvPr id="15366" name="Group 10">
              <a:extLst>
                <a:ext uri="{FF2B5EF4-FFF2-40B4-BE49-F238E27FC236}">
                  <a16:creationId xmlns:a16="http://schemas.microsoft.com/office/drawing/2014/main" id="{1CA8DA8A-3684-4F78-8EEA-00C7011B28B8}"/>
                </a:ext>
              </a:extLst>
            </p:cNvPr>
            <p:cNvGrpSpPr>
              <a:grpSpLocks/>
            </p:cNvGrpSpPr>
            <p:nvPr/>
          </p:nvGrpSpPr>
          <p:grpSpPr bwMode="auto">
            <a:xfrm>
              <a:off x="864" y="415"/>
              <a:ext cx="1008" cy="2369"/>
              <a:chOff x="587" y="478"/>
              <a:chExt cx="1008" cy="2369"/>
            </a:xfrm>
          </p:grpSpPr>
          <p:grpSp>
            <p:nvGrpSpPr>
              <p:cNvPr id="15369" name="Group 11">
                <a:extLst>
                  <a:ext uri="{FF2B5EF4-FFF2-40B4-BE49-F238E27FC236}">
                    <a16:creationId xmlns:a16="http://schemas.microsoft.com/office/drawing/2014/main" id="{804F82E5-85C9-42A5-8C95-92B145FA235E}"/>
                  </a:ext>
                </a:extLst>
              </p:cNvPr>
              <p:cNvGrpSpPr>
                <a:grpSpLocks/>
              </p:cNvGrpSpPr>
              <p:nvPr/>
            </p:nvGrpSpPr>
            <p:grpSpPr bwMode="auto">
              <a:xfrm>
                <a:off x="587" y="478"/>
                <a:ext cx="1008" cy="2369"/>
                <a:chOff x="587" y="478"/>
                <a:chExt cx="1008" cy="2369"/>
              </a:xfrm>
            </p:grpSpPr>
            <p:grpSp>
              <p:nvGrpSpPr>
                <p:cNvPr id="15371" name="Group 12">
                  <a:extLst>
                    <a:ext uri="{FF2B5EF4-FFF2-40B4-BE49-F238E27FC236}">
                      <a16:creationId xmlns:a16="http://schemas.microsoft.com/office/drawing/2014/main" id="{9B82D571-355C-479A-831D-B0399E338079}"/>
                    </a:ext>
                  </a:extLst>
                </p:cNvPr>
                <p:cNvGrpSpPr>
                  <a:grpSpLocks/>
                </p:cNvGrpSpPr>
                <p:nvPr/>
              </p:nvGrpSpPr>
              <p:grpSpPr bwMode="auto">
                <a:xfrm>
                  <a:off x="587" y="528"/>
                  <a:ext cx="1008" cy="2319"/>
                  <a:chOff x="1151" y="1104"/>
                  <a:chExt cx="686" cy="1741"/>
                </a:xfrm>
              </p:grpSpPr>
              <p:sp>
                <p:nvSpPr>
                  <p:cNvPr id="15378" name="Freeform 13">
                    <a:extLst>
                      <a:ext uri="{FF2B5EF4-FFF2-40B4-BE49-F238E27FC236}">
                        <a16:creationId xmlns:a16="http://schemas.microsoft.com/office/drawing/2014/main" id="{D4877701-E1F4-431C-8E6F-4E6E8730B08E}"/>
                      </a:ext>
                    </a:extLst>
                  </p:cNvPr>
                  <p:cNvSpPr>
                    <a:spLocks/>
                  </p:cNvSpPr>
                  <p:nvPr/>
                </p:nvSpPr>
                <p:spPr bwMode="auto">
                  <a:xfrm flipH="1">
                    <a:off x="1321" y="1581"/>
                    <a:ext cx="304" cy="566"/>
                  </a:xfrm>
                  <a:custGeom>
                    <a:avLst/>
                    <a:gdLst>
                      <a:gd name="T0" fmla="*/ 7 w 304"/>
                      <a:gd name="T1" fmla="*/ 174 h 566"/>
                      <a:gd name="T2" fmla="*/ 18 w 304"/>
                      <a:gd name="T3" fmla="*/ 122 h 566"/>
                      <a:gd name="T4" fmla="*/ 42 w 304"/>
                      <a:gd name="T5" fmla="*/ 83 h 566"/>
                      <a:gd name="T6" fmla="*/ 81 w 304"/>
                      <a:gd name="T7" fmla="*/ 45 h 566"/>
                      <a:gd name="T8" fmla="*/ 148 w 304"/>
                      <a:gd name="T9" fmla="*/ 7 h 566"/>
                      <a:gd name="T10" fmla="*/ 205 w 304"/>
                      <a:gd name="T11" fmla="*/ 0 h 566"/>
                      <a:gd name="T12" fmla="*/ 255 w 304"/>
                      <a:gd name="T13" fmla="*/ 10 h 566"/>
                      <a:gd name="T14" fmla="*/ 290 w 304"/>
                      <a:gd name="T15" fmla="*/ 31 h 566"/>
                      <a:gd name="T16" fmla="*/ 304 w 304"/>
                      <a:gd name="T17" fmla="*/ 59 h 566"/>
                      <a:gd name="T18" fmla="*/ 304 w 304"/>
                      <a:gd name="T19" fmla="*/ 87 h 566"/>
                      <a:gd name="T20" fmla="*/ 290 w 304"/>
                      <a:gd name="T21" fmla="*/ 118 h 566"/>
                      <a:gd name="T22" fmla="*/ 262 w 304"/>
                      <a:gd name="T23" fmla="*/ 146 h 566"/>
                      <a:gd name="T24" fmla="*/ 223 w 304"/>
                      <a:gd name="T25" fmla="*/ 181 h 566"/>
                      <a:gd name="T26" fmla="*/ 201 w 304"/>
                      <a:gd name="T27" fmla="*/ 215 h 566"/>
                      <a:gd name="T28" fmla="*/ 194 w 304"/>
                      <a:gd name="T29" fmla="*/ 240 h 566"/>
                      <a:gd name="T30" fmla="*/ 194 w 304"/>
                      <a:gd name="T31" fmla="*/ 260 h 566"/>
                      <a:gd name="T32" fmla="*/ 205 w 304"/>
                      <a:gd name="T33" fmla="*/ 295 h 566"/>
                      <a:gd name="T34" fmla="*/ 230 w 304"/>
                      <a:gd name="T35" fmla="*/ 344 h 566"/>
                      <a:gd name="T36" fmla="*/ 247 w 304"/>
                      <a:gd name="T37" fmla="*/ 399 h 566"/>
                      <a:gd name="T38" fmla="*/ 251 w 304"/>
                      <a:gd name="T39" fmla="*/ 438 h 566"/>
                      <a:gd name="T40" fmla="*/ 244 w 304"/>
                      <a:gd name="T41" fmla="*/ 479 h 566"/>
                      <a:gd name="T42" fmla="*/ 233 w 304"/>
                      <a:gd name="T43" fmla="*/ 510 h 566"/>
                      <a:gd name="T44" fmla="*/ 201 w 304"/>
                      <a:gd name="T45" fmla="*/ 545 h 566"/>
                      <a:gd name="T46" fmla="*/ 173 w 304"/>
                      <a:gd name="T47" fmla="*/ 559 h 566"/>
                      <a:gd name="T48" fmla="*/ 141 w 304"/>
                      <a:gd name="T49" fmla="*/ 566 h 566"/>
                      <a:gd name="T50" fmla="*/ 113 w 304"/>
                      <a:gd name="T51" fmla="*/ 563 h 566"/>
                      <a:gd name="T52" fmla="*/ 92 w 304"/>
                      <a:gd name="T53" fmla="*/ 549 h 566"/>
                      <a:gd name="T54" fmla="*/ 67 w 304"/>
                      <a:gd name="T55" fmla="*/ 521 h 566"/>
                      <a:gd name="T56" fmla="*/ 42 w 304"/>
                      <a:gd name="T57" fmla="*/ 472 h 566"/>
                      <a:gd name="T58" fmla="*/ 14 w 304"/>
                      <a:gd name="T59" fmla="*/ 392 h 566"/>
                      <a:gd name="T60" fmla="*/ 4 w 304"/>
                      <a:gd name="T61" fmla="*/ 333 h 566"/>
                      <a:gd name="T62" fmla="*/ 0 w 304"/>
                      <a:gd name="T63" fmla="*/ 257 h 566"/>
                      <a:gd name="T64" fmla="*/ 0 w 304"/>
                      <a:gd name="T65" fmla="*/ 222 h 566"/>
                      <a:gd name="T66" fmla="*/ 7 w 304"/>
                      <a:gd name="T67" fmla="*/ 174 h 56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04"/>
                      <a:gd name="T103" fmla="*/ 0 h 566"/>
                      <a:gd name="T104" fmla="*/ 304 w 304"/>
                      <a:gd name="T105" fmla="*/ 566 h 56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04" h="566">
                        <a:moveTo>
                          <a:pt x="7" y="174"/>
                        </a:moveTo>
                        <a:lnTo>
                          <a:pt x="18" y="122"/>
                        </a:lnTo>
                        <a:lnTo>
                          <a:pt x="42" y="83"/>
                        </a:lnTo>
                        <a:lnTo>
                          <a:pt x="81" y="45"/>
                        </a:lnTo>
                        <a:lnTo>
                          <a:pt x="148" y="7"/>
                        </a:lnTo>
                        <a:lnTo>
                          <a:pt x="205" y="0"/>
                        </a:lnTo>
                        <a:lnTo>
                          <a:pt x="255" y="10"/>
                        </a:lnTo>
                        <a:lnTo>
                          <a:pt x="290" y="31"/>
                        </a:lnTo>
                        <a:lnTo>
                          <a:pt x="304" y="59"/>
                        </a:lnTo>
                        <a:lnTo>
                          <a:pt x="304" y="87"/>
                        </a:lnTo>
                        <a:lnTo>
                          <a:pt x="290" y="118"/>
                        </a:lnTo>
                        <a:lnTo>
                          <a:pt x="262" y="146"/>
                        </a:lnTo>
                        <a:lnTo>
                          <a:pt x="223" y="181"/>
                        </a:lnTo>
                        <a:lnTo>
                          <a:pt x="201" y="215"/>
                        </a:lnTo>
                        <a:lnTo>
                          <a:pt x="194" y="240"/>
                        </a:lnTo>
                        <a:lnTo>
                          <a:pt x="194" y="260"/>
                        </a:lnTo>
                        <a:lnTo>
                          <a:pt x="205" y="295"/>
                        </a:lnTo>
                        <a:lnTo>
                          <a:pt x="230" y="344"/>
                        </a:lnTo>
                        <a:lnTo>
                          <a:pt x="247" y="399"/>
                        </a:lnTo>
                        <a:lnTo>
                          <a:pt x="251" y="438"/>
                        </a:lnTo>
                        <a:lnTo>
                          <a:pt x="244" y="479"/>
                        </a:lnTo>
                        <a:lnTo>
                          <a:pt x="233" y="510"/>
                        </a:lnTo>
                        <a:lnTo>
                          <a:pt x="201" y="545"/>
                        </a:lnTo>
                        <a:lnTo>
                          <a:pt x="173" y="559"/>
                        </a:lnTo>
                        <a:lnTo>
                          <a:pt x="141" y="566"/>
                        </a:lnTo>
                        <a:lnTo>
                          <a:pt x="113" y="563"/>
                        </a:lnTo>
                        <a:lnTo>
                          <a:pt x="92" y="549"/>
                        </a:lnTo>
                        <a:lnTo>
                          <a:pt x="67" y="521"/>
                        </a:lnTo>
                        <a:lnTo>
                          <a:pt x="42" y="472"/>
                        </a:lnTo>
                        <a:lnTo>
                          <a:pt x="14" y="392"/>
                        </a:lnTo>
                        <a:lnTo>
                          <a:pt x="4" y="333"/>
                        </a:lnTo>
                        <a:lnTo>
                          <a:pt x="0" y="257"/>
                        </a:lnTo>
                        <a:lnTo>
                          <a:pt x="0" y="222"/>
                        </a:lnTo>
                        <a:lnTo>
                          <a:pt x="7" y="17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50"/>
                  </a:p>
                </p:txBody>
              </p:sp>
              <p:sp>
                <p:nvSpPr>
                  <p:cNvPr id="15379" name="Freeform 14">
                    <a:extLst>
                      <a:ext uri="{FF2B5EF4-FFF2-40B4-BE49-F238E27FC236}">
                        <a16:creationId xmlns:a16="http://schemas.microsoft.com/office/drawing/2014/main" id="{D2C2E89A-DA5F-4C20-856F-AC1532E9E61E}"/>
                      </a:ext>
                    </a:extLst>
                  </p:cNvPr>
                  <p:cNvSpPr>
                    <a:spLocks/>
                  </p:cNvSpPr>
                  <p:nvPr/>
                </p:nvSpPr>
                <p:spPr bwMode="auto">
                  <a:xfrm flipH="1">
                    <a:off x="1151" y="1619"/>
                    <a:ext cx="249" cy="572"/>
                  </a:xfrm>
                  <a:custGeom>
                    <a:avLst/>
                    <a:gdLst>
                      <a:gd name="T0" fmla="*/ 25 w 249"/>
                      <a:gd name="T1" fmla="*/ 65 h 572"/>
                      <a:gd name="T2" fmla="*/ 7 w 249"/>
                      <a:gd name="T3" fmla="*/ 44 h 572"/>
                      <a:gd name="T4" fmla="*/ 0 w 249"/>
                      <a:gd name="T5" fmla="*/ 27 h 572"/>
                      <a:gd name="T6" fmla="*/ 11 w 249"/>
                      <a:gd name="T7" fmla="*/ 7 h 572"/>
                      <a:gd name="T8" fmla="*/ 28 w 249"/>
                      <a:gd name="T9" fmla="*/ 0 h 572"/>
                      <a:gd name="T10" fmla="*/ 60 w 249"/>
                      <a:gd name="T11" fmla="*/ 0 h 572"/>
                      <a:gd name="T12" fmla="*/ 96 w 249"/>
                      <a:gd name="T13" fmla="*/ 24 h 572"/>
                      <a:gd name="T14" fmla="*/ 132 w 249"/>
                      <a:gd name="T15" fmla="*/ 61 h 572"/>
                      <a:gd name="T16" fmla="*/ 192 w 249"/>
                      <a:gd name="T17" fmla="*/ 140 h 572"/>
                      <a:gd name="T18" fmla="*/ 231 w 249"/>
                      <a:gd name="T19" fmla="*/ 204 h 572"/>
                      <a:gd name="T20" fmla="*/ 249 w 249"/>
                      <a:gd name="T21" fmla="*/ 255 h 572"/>
                      <a:gd name="T22" fmla="*/ 245 w 249"/>
                      <a:gd name="T23" fmla="*/ 283 h 572"/>
                      <a:gd name="T24" fmla="*/ 224 w 249"/>
                      <a:gd name="T25" fmla="*/ 320 h 572"/>
                      <a:gd name="T26" fmla="*/ 181 w 249"/>
                      <a:gd name="T27" fmla="*/ 347 h 572"/>
                      <a:gd name="T28" fmla="*/ 110 w 249"/>
                      <a:gd name="T29" fmla="*/ 371 h 572"/>
                      <a:gd name="T30" fmla="*/ 75 w 249"/>
                      <a:gd name="T31" fmla="*/ 395 h 572"/>
                      <a:gd name="T32" fmla="*/ 60 w 249"/>
                      <a:gd name="T33" fmla="*/ 415 h 572"/>
                      <a:gd name="T34" fmla="*/ 68 w 249"/>
                      <a:gd name="T35" fmla="*/ 436 h 572"/>
                      <a:gd name="T36" fmla="*/ 107 w 249"/>
                      <a:gd name="T37" fmla="*/ 456 h 572"/>
                      <a:gd name="T38" fmla="*/ 139 w 249"/>
                      <a:gd name="T39" fmla="*/ 497 h 572"/>
                      <a:gd name="T40" fmla="*/ 153 w 249"/>
                      <a:gd name="T41" fmla="*/ 538 h 572"/>
                      <a:gd name="T42" fmla="*/ 149 w 249"/>
                      <a:gd name="T43" fmla="*/ 558 h 572"/>
                      <a:gd name="T44" fmla="*/ 117 w 249"/>
                      <a:gd name="T45" fmla="*/ 572 h 572"/>
                      <a:gd name="T46" fmla="*/ 107 w 249"/>
                      <a:gd name="T47" fmla="*/ 572 h 572"/>
                      <a:gd name="T48" fmla="*/ 92 w 249"/>
                      <a:gd name="T49" fmla="*/ 535 h 572"/>
                      <a:gd name="T50" fmla="*/ 85 w 249"/>
                      <a:gd name="T51" fmla="*/ 494 h 572"/>
                      <a:gd name="T52" fmla="*/ 64 w 249"/>
                      <a:gd name="T53" fmla="*/ 463 h 572"/>
                      <a:gd name="T54" fmla="*/ 32 w 249"/>
                      <a:gd name="T55" fmla="*/ 446 h 572"/>
                      <a:gd name="T56" fmla="*/ 21 w 249"/>
                      <a:gd name="T57" fmla="*/ 426 h 572"/>
                      <a:gd name="T58" fmla="*/ 25 w 249"/>
                      <a:gd name="T59" fmla="*/ 405 h 572"/>
                      <a:gd name="T60" fmla="*/ 53 w 249"/>
                      <a:gd name="T61" fmla="*/ 371 h 572"/>
                      <a:gd name="T62" fmla="*/ 107 w 249"/>
                      <a:gd name="T63" fmla="*/ 351 h 572"/>
                      <a:gd name="T64" fmla="*/ 157 w 249"/>
                      <a:gd name="T65" fmla="*/ 320 h 572"/>
                      <a:gd name="T66" fmla="*/ 196 w 249"/>
                      <a:gd name="T67" fmla="*/ 286 h 572"/>
                      <a:gd name="T68" fmla="*/ 210 w 249"/>
                      <a:gd name="T69" fmla="*/ 252 h 572"/>
                      <a:gd name="T70" fmla="*/ 206 w 249"/>
                      <a:gd name="T71" fmla="*/ 238 h 572"/>
                      <a:gd name="T72" fmla="*/ 189 w 249"/>
                      <a:gd name="T73" fmla="*/ 208 h 572"/>
                      <a:gd name="T74" fmla="*/ 157 w 249"/>
                      <a:gd name="T75" fmla="*/ 163 h 572"/>
                      <a:gd name="T76" fmla="*/ 121 w 249"/>
                      <a:gd name="T77" fmla="*/ 136 h 572"/>
                      <a:gd name="T78" fmla="*/ 82 w 249"/>
                      <a:gd name="T79" fmla="*/ 106 h 572"/>
                      <a:gd name="T80" fmla="*/ 53 w 249"/>
                      <a:gd name="T81" fmla="*/ 89 h 572"/>
                      <a:gd name="T82" fmla="*/ 25 w 249"/>
                      <a:gd name="T83" fmla="*/ 65 h 57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49"/>
                      <a:gd name="T127" fmla="*/ 0 h 572"/>
                      <a:gd name="T128" fmla="*/ 249 w 249"/>
                      <a:gd name="T129" fmla="*/ 572 h 57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49" h="572">
                        <a:moveTo>
                          <a:pt x="25" y="65"/>
                        </a:moveTo>
                        <a:lnTo>
                          <a:pt x="7" y="44"/>
                        </a:lnTo>
                        <a:lnTo>
                          <a:pt x="0" y="27"/>
                        </a:lnTo>
                        <a:lnTo>
                          <a:pt x="11" y="7"/>
                        </a:lnTo>
                        <a:lnTo>
                          <a:pt x="28" y="0"/>
                        </a:lnTo>
                        <a:lnTo>
                          <a:pt x="60" y="0"/>
                        </a:lnTo>
                        <a:lnTo>
                          <a:pt x="96" y="24"/>
                        </a:lnTo>
                        <a:lnTo>
                          <a:pt x="132" y="61"/>
                        </a:lnTo>
                        <a:lnTo>
                          <a:pt x="192" y="140"/>
                        </a:lnTo>
                        <a:lnTo>
                          <a:pt x="231" y="204"/>
                        </a:lnTo>
                        <a:lnTo>
                          <a:pt x="249" y="255"/>
                        </a:lnTo>
                        <a:lnTo>
                          <a:pt x="245" y="283"/>
                        </a:lnTo>
                        <a:lnTo>
                          <a:pt x="224" y="320"/>
                        </a:lnTo>
                        <a:lnTo>
                          <a:pt x="181" y="347"/>
                        </a:lnTo>
                        <a:lnTo>
                          <a:pt x="110" y="371"/>
                        </a:lnTo>
                        <a:lnTo>
                          <a:pt x="75" y="395"/>
                        </a:lnTo>
                        <a:lnTo>
                          <a:pt x="60" y="415"/>
                        </a:lnTo>
                        <a:lnTo>
                          <a:pt x="68" y="436"/>
                        </a:lnTo>
                        <a:lnTo>
                          <a:pt x="107" y="456"/>
                        </a:lnTo>
                        <a:lnTo>
                          <a:pt x="139" y="497"/>
                        </a:lnTo>
                        <a:lnTo>
                          <a:pt x="153" y="538"/>
                        </a:lnTo>
                        <a:lnTo>
                          <a:pt x="149" y="558"/>
                        </a:lnTo>
                        <a:lnTo>
                          <a:pt x="117" y="572"/>
                        </a:lnTo>
                        <a:lnTo>
                          <a:pt x="107" y="572"/>
                        </a:lnTo>
                        <a:lnTo>
                          <a:pt x="92" y="535"/>
                        </a:lnTo>
                        <a:lnTo>
                          <a:pt x="85" y="494"/>
                        </a:lnTo>
                        <a:lnTo>
                          <a:pt x="64" y="463"/>
                        </a:lnTo>
                        <a:lnTo>
                          <a:pt x="32" y="446"/>
                        </a:lnTo>
                        <a:lnTo>
                          <a:pt x="21" y="426"/>
                        </a:lnTo>
                        <a:lnTo>
                          <a:pt x="25" y="405"/>
                        </a:lnTo>
                        <a:lnTo>
                          <a:pt x="53" y="371"/>
                        </a:lnTo>
                        <a:lnTo>
                          <a:pt x="107" y="351"/>
                        </a:lnTo>
                        <a:lnTo>
                          <a:pt x="157" y="320"/>
                        </a:lnTo>
                        <a:lnTo>
                          <a:pt x="196" y="286"/>
                        </a:lnTo>
                        <a:lnTo>
                          <a:pt x="210" y="252"/>
                        </a:lnTo>
                        <a:lnTo>
                          <a:pt x="206" y="238"/>
                        </a:lnTo>
                        <a:lnTo>
                          <a:pt x="189" y="208"/>
                        </a:lnTo>
                        <a:lnTo>
                          <a:pt x="157" y="163"/>
                        </a:lnTo>
                        <a:lnTo>
                          <a:pt x="121" y="136"/>
                        </a:lnTo>
                        <a:lnTo>
                          <a:pt x="82" y="106"/>
                        </a:lnTo>
                        <a:lnTo>
                          <a:pt x="53" y="89"/>
                        </a:lnTo>
                        <a:lnTo>
                          <a:pt x="25" y="6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50"/>
                  </a:p>
                </p:txBody>
              </p:sp>
              <p:sp>
                <p:nvSpPr>
                  <p:cNvPr id="15380" name="Freeform 15">
                    <a:extLst>
                      <a:ext uri="{FF2B5EF4-FFF2-40B4-BE49-F238E27FC236}">
                        <a16:creationId xmlns:a16="http://schemas.microsoft.com/office/drawing/2014/main" id="{C856EB4F-A43B-4195-A306-6A7B165E82EF}"/>
                      </a:ext>
                    </a:extLst>
                  </p:cNvPr>
                  <p:cNvSpPr>
                    <a:spLocks/>
                  </p:cNvSpPr>
                  <p:nvPr/>
                </p:nvSpPr>
                <p:spPr bwMode="auto">
                  <a:xfrm flipH="1">
                    <a:off x="1447" y="1581"/>
                    <a:ext cx="362" cy="499"/>
                  </a:xfrm>
                  <a:custGeom>
                    <a:avLst/>
                    <a:gdLst>
                      <a:gd name="T0" fmla="*/ 151 w 362"/>
                      <a:gd name="T1" fmla="*/ 35 h 499"/>
                      <a:gd name="T2" fmla="*/ 221 w 362"/>
                      <a:gd name="T3" fmla="*/ 0 h 499"/>
                      <a:gd name="T4" fmla="*/ 281 w 362"/>
                      <a:gd name="T5" fmla="*/ 0 h 499"/>
                      <a:gd name="T6" fmla="*/ 344 w 362"/>
                      <a:gd name="T7" fmla="*/ 14 h 499"/>
                      <a:gd name="T8" fmla="*/ 362 w 362"/>
                      <a:gd name="T9" fmla="*/ 35 h 499"/>
                      <a:gd name="T10" fmla="*/ 351 w 362"/>
                      <a:gd name="T11" fmla="*/ 59 h 499"/>
                      <a:gd name="T12" fmla="*/ 334 w 362"/>
                      <a:gd name="T13" fmla="*/ 91 h 499"/>
                      <a:gd name="T14" fmla="*/ 302 w 362"/>
                      <a:gd name="T15" fmla="*/ 87 h 499"/>
                      <a:gd name="T16" fmla="*/ 274 w 362"/>
                      <a:gd name="T17" fmla="*/ 77 h 499"/>
                      <a:gd name="T18" fmla="*/ 253 w 362"/>
                      <a:gd name="T19" fmla="*/ 63 h 499"/>
                      <a:gd name="T20" fmla="*/ 232 w 362"/>
                      <a:gd name="T21" fmla="*/ 59 h 499"/>
                      <a:gd name="T22" fmla="*/ 193 w 362"/>
                      <a:gd name="T23" fmla="*/ 70 h 499"/>
                      <a:gd name="T24" fmla="*/ 137 w 362"/>
                      <a:gd name="T25" fmla="*/ 94 h 499"/>
                      <a:gd name="T26" fmla="*/ 91 w 362"/>
                      <a:gd name="T27" fmla="*/ 136 h 499"/>
                      <a:gd name="T28" fmla="*/ 70 w 362"/>
                      <a:gd name="T29" fmla="*/ 164 h 499"/>
                      <a:gd name="T30" fmla="*/ 60 w 362"/>
                      <a:gd name="T31" fmla="*/ 185 h 499"/>
                      <a:gd name="T32" fmla="*/ 60 w 362"/>
                      <a:gd name="T33" fmla="*/ 202 h 499"/>
                      <a:gd name="T34" fmla="*/ 74 w 362"/>
                      <a:gd name="T35" fmla="*/ 220 h 499"/>
                      <a:gd name="T36" fmla="*/ 116 w 362"/>
                      <a:gd name="T37" fmla="*/ 248 h 499"/>
                      <a:gd name="T38" fmla="*/ 155 w 362"/>
                      <a:gd name="T39" fmla="*/ 286 h 499"/>
                      <a:gd name="T40" fmla="*/ 179 w 362"/>
                      <a:gd name="T41" fmla="*/ 325 h 499"/>
                      <a:gd name="T42" fmla="*/ 193 w 362"/>
                      <a:gd name="T43" fmla="*/ 352 h 499"/>
                      <a:gd name="T44" fmla="*/ 186 w 362"/>
                      <a:gd name="T45" fmla="*/ 370 h 499"/>
                      <a:gd name="T46" fmla="*/ 169 w 362"/>
                      <a:gd name="T47" fmla="*/ 387 h 499"/>
                      <a:gd name="T48" fmla="*/ 134 w 362"/>
                      <a:gd name="T49" fmla="*/ 398 h 499"/>
                      <a:gd name="T50" fmla="*/ 95 w 362"/>
                      <a:gd name="T51" fmla="*/ 412 h 499"/>
                      <a:gd name="T52" fmla="*/ 77 w 362"/>
                      <a:gd name="T53" fmla="*/ 433 h 499"/>
                      <a:gd name="T54" fmla="*/ 81 w 362"/>
                      <a:gd name="T55" fmla="*/ 468 h 499"/>
                      <a:gd name="T56" fmla="*/ 53 w 362"/>
                      <a:gd name="T57" fmla="*/ 499 h 499"/>
                      <a:gd name="T58" fmla="*/ 39 w 362"/>
                      <a:gd name="T59" fmla="*/ 489 h 499"/>
                      <a:gd name="T60" fmla="*/ 42 w 362"/>
                      <a:gd name="T61" fmla="*/ 429 h 499"/>
                      <a:gd name="T62" fmla="*/ 67 w 362"/>
                      <a:gd name="T63" fmla="*/ 398 h 499"/>
                      <a:gd name="T64" fmla="*/ 102 w 362"/>
                      <a:gd name="T65" fmla="*/ 373 h 499"/>
                      <a:gd name="T66" fmla="*/ 137 w 362"/>
                      <a:gd name="T67" fmla="*/ 359 h 499"/>
                      <a:gd name="T68" fmla="*/ 155 w 362"/>
                      <a:gd name="T69" fmla="*/ 352 h 499"/>
                      <a:gd name="T70" fmla="*/ 158 w 362"/>
                      <a:gd name="T71" fmla="*/ 342 h 499"/>
                      <a:gd name="T72" fmla="*/ 148 w 362"/>
                      <a:gd name="T73" fmla="*/ 325 h 499"/>
                      <a:gd name="T74" fmla="*/ 112 w 362"/>
                      <a:gd name="T75" fmla="*/ 290 h 499"/>
                      <a:gd name="T76" fmla="*/ 70 w 362"/>
                      <a:gd name="T77" fmla="*/ 262 h 499"/>
                      <a:gd name="T78" fmla="*/ 35 w 362"/>
                      <a:gd name="T79" fmla="*/ 241 h 499"/>
                      <a:gd name="T80" fmla="*/ 7 w 362"/>
                      <a:gd name="T81" fmla="*/ 220 h 499"/>
                      <a:gd name="T82" fmla="*/ 0 w 362"/>
                      <a:gd name="T83" fmla="*/ 195 h 499"/>
                      <a:gd name="T84" fmla="*/ 18 w 362"/>
                      <a:gd name="T85" fmla="*/ 157 h 499"/>
                      <a:gd name="T86" fmla="*/ 56 w 362"/>
                      <a:gd name="T87" fmla="*/ 108 h 499"/>
                      <a:gd name="T88" fmla="*/ 95 w 362"/>
                      <a:gd name="T89" fmla="*/ 70 h 499"/>
                      <a:gd name="T90" fmla="*/ 123 w 362"/>
                      <a:gd name="T91" fmla="*/ 52 h 499"/>
                      <a:gd name="T92" fmla="*/ 151 w 362"/>
                      <a:gd name="T93" fmla="*/ 35 h 49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62"/>
                      <a:gd name="T142" fmla="*/ 0 h 499"/>
                      <a:gd name="T143" fmla="*/ 362 w 362"/>
                      <a:gd name="T144" fmla="*/ 499 h 49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62" h="499">
                        <a:moveTo>
                          <a:pt x="151" y="35"/>
                        </a:moveTo>
                        <a:lnTo>
                          <a:pt x="221" y="0"/>
                        </a:lnTo>
                        <a:lnTo>
                          <a:pt x="281" y="0"/>
                        </a:lnTo>
                        <a:lnTo>
                          <a:pt x="344" y="14"/>
                        </a:lnTo>
                        <a:lnTo>
                          <a:pt x="362" y="35"/>
                        </a:lnTo>
                        <a:lnTo>
                          <a:pt x="351" y="59"/>
                        </a:lnTo>
                        <a:lnTo>
                          <a:pt x="334" y="91"/>
                        </a:lnTo>
                        <a:lnTo>
                          <a:pt x="302" y="87"/>
                        </a:lnTo>
                        <a:lnTo>
                          <a:pt x="274" y="77"/>
                        </a:lnTo>
                        <a:lnTo>
                          <a:pt x="253" y="63"/>
                        </a:lnTo>
                        <a:lnTo>
                          <a:pt x="232" y="59"/>
                        </a:lnTo>
                        <a:lnTo>
                          <a:pt x="193" y="70"/>
                        </a:lnTo>
                        <a:lnTo>
                          <a:pt x="137" y="94"/>
                        </a:lnTo>
                        <a:lnTo>
                          <a:pt x="91" y="136"/>
                        </a:lnTo>
                        <a:lnTo>
                          <a:pt x="70" y="164"/>
                        </a:lnTo>
                        <a:lnTo>
                          <a:pt x="60" y="185"/>
                        </a:lnTo>
                        <a:lnTo>
                          <a:pt x="60" y="202"/>
                        </a:lnTo>
                        <a:lnTo>
                          <a:pt x="74" y="220"/>
                        </a:lnTo>
                        <a:lnTo>
                          <a:pt x="116" y="248"/>
                        </a:lnTo>
                        <a:lnTo>
                          <a:pt x="155" y="286"/>
                        </a:lnTo>
                        <a:lnTo>
                          <a:pt x="179" y="325"/>
                        </a:lnTo>
                        <a:lnTo>
                          <a:pt x="193" y="352"/>
                        </a:lnTo>
                        <a:lnTo>
                          <a:pt x="186" y="370"/>
                        </a:lnTo>
                        <a:lnTo>
                          <a:pt x="169" y="387"/>
                        </a:lnTo>
                        <a:lnTo>
                          <a:pt x="134" y="398"/>
                        </a:lnTo>
                        <a:lnTo>
                          <a:pt x="95" y="412"/>
                        </a:lnTo>
                        <a:lnTo>
                          <a:pt x="77" y="433"/>
                        </a:lnTo>
                        <a:lnTo>
                          <a:pt x="81" y="468"/>
                        </a:lnTo>
                        <a:lnTo>
                          <a:pt x="53" y="499"/>
                        </a:lnTo>
                        <a:lnTo>
                          <a:pt x="39" y="489"/>
                        </a:lnTo>
                        <a:lnTo>
                          <a:pt x="42" y="429"/>
                        </a:lnTo>
                        <a:lnTo>
                          <a:pt x="67" y="398"/>
                        </a:lnTo>
                        <a:lnTo>
                          <a:pt x="102" y="373"/>
                        </a:lnTo>
                        <a:lnTo>
                          <a:pt x="137" y="359"/>
                        </a:lnTo>
                        <a:lnTo>
                          <a:pt x="155" y="352"/>
                        </a:lnTo>
                        <a:lnTo>
                          <a:pt x="158" y="342"/>
                        </a:lnTo>
                        <a:lnTo>
                          <a:pt x="148" y="325"/>
                        </a:lnTo>
                        <a:lnTo>
                          <a:pt x="112" y="290"/>
                        </a:lnTo>
                        <a:lnTo>
                          <a:pt x="70" y="262"/>
                        </a:lnTo>
                        <a:lnTo>
                          <a:pt x="35" y="241"/>
                        </a:lnTo>
                        <a:lnTo>
                          <a:pt x="7" y="220"/>
                        </a:lnTo>
                        <a:lnTo>
                          <a:pt x="0" y="195"/>
                        </a:lnTo>
                        <a:lnTo>
                          <a:pt x="18" y="157"/>
                        </a:lnTo>
                        <a:lnTo>
                          <a:pt x="56" y="108"/>
                        </a:lnTo>
                        <a:lnTo>
                          <a:pt x="95" y="70"/>
                        </a:lnTo>
                        <a:lnTo>
                          <a:pt x="123" y="52"/>
                        </a:lnTo>
                        <a:lnTo>
                          <a:pt x="151" y="3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50"/>
                  </a:p>
                </p:txBody>
              </p:sp>
              <p:sp>
                <p:nvSpPr>
                  <p:cNvPr id="15381" name="Freeform 16">
                    <a:extLst>
                      <a:ext uri="{FF2B5EF4-FFF2-40B4-BE49-F238E27FC236}">
                        <a16:creationId xmlns:a16="http://schemas.microsoft.com/office/drawing/2014/main" id="{C4D22ACE-B618-437C-A254-387DE7480002}"/>
                      </a:ext>
                    </a:extLst>
                  </p:cNvPr>
                  <p:cNvSpPr>
                    <a:spLocks/>
                  </p:cNvSpPr>
                  <p:nvPr/>
                </p:nvSpPr>
                <p:spPr bwMode="auto">
                  <a:xfrm flipH="1">
                    <a:off x="1376" y="2005"/>
                    <a:ext cx="229" cy="840"/>
                  </a:xfrm>
                  <a:custGeom>
                    <a:avLst/>
                    <a:gdLst>
                      <a:gd name="T0" fmla="*/ 132 w 229"/>
                      <a:gd name="T1" fmla="*/ 69 h 840"/>
                      <a:gd name="T2" fmla="*/ 136 w 229"/>
                      <a:gd name="T3" fmla="*/ 21 h 840"/>
                      <a:gd name="T4" fmla="*/ 168 w 229"/>
                      <a:gd name="T5" fmla="*/ 0 h 840"/>
                      <a:gd name="T6" fmla="*/ 204 w 229"/>
                      <a:gd name="T7" fmla="*/ 3 h 840"/>
                      <a:gd name="T8" fmla="*/ 225 w 229"/>
                      <a:gd name="T9" fmla="*/ 21 h 840"/>
                      <a:gd name="T10" fmla="*/ 229 w 229"/>
                      <a:gd name="T11" fmla="*/ 90 h 840"/>
                      <a:gd name="T12" fmla="*/ 218 w 229"/>
                      <a:gd name="T13" fmla="*/ 266 h 840"/>
                      <a:gd name="T14" fmla="*/ 204 w 229"/>
                      <a:gd name="T15" fmla="*/ 373 h 840"/>
                      <a:gd name="T16" fmla="*/ 222 w 229"/>
                      <a:gd name="T17" fmla="*/ 460 h 840"/>
                      <a:gd name="T18" fmla="*/ 225 w 229"/>
                      <a:gd name="T19" fmla="*/ 546 h 840"/>
                      <a:gd name="T20" fmla="*/ 215 w 229"/>
                      <a:gd name="T21" fmla="*/ 633 h 840"/>
                      <a:gd name="T22" fmla="*/ 197 w 229"/>
                      <a:gd name="T23" fmla="*/ 743 h 840"/>
                      <a:gd name="T24" fmla="*/ 204 w 229"/>
                      <a:gd name="T25" fmla="*/ 802 h 840"/>
                      <a:gd name="T26" fmla="*/ 186 w 229"/>
                      <a:gd name="T27" fmla="*/ 812 h 840"/>
                      <a:gd name="T28" fmla="*/ 72 w 229"/>
                      <a:gd name="T29" fmla="*/ 833 h 840"/>
                      <a:gd name="T30" fmla="*/ 43 w 229"/>
                      <a:gd name="T31" fmla="*/ 840 h 840"/>
                      <a:gd name="T32" fmla="*/ 0 w 229"/>
                      <a:gd name="T33" fmla="*/ 816 h 840"/>
                      <a:gd name="T34" fmla="*/ 0 w 229"/>
                      <a:gd name="T35" fmla="*/ 802 h 840"/>
                      <a:gd name="T36" fmla="*/ 125 w 229"/>
                      <a:gd name="T37" fmla="*/ 795 h 840"/>
                      <a:gd name="T38" fmla="*/ 168 w 229"/>
                      <a:gd name="T39" fmla="*/ 778 h 840"/>
                      <a:gd name="T40" fmla="*/ 172 w 229"/>
                      <a:gd name="T41" fmla="*/ 740 h 840"/>
                      <a:gd name="T42" fmla="*/ 175 w 229"/>
                      <a:gd name="T43" fmla="*/ 622 h 840"/>
                      <a:gd name="T44" fmla="*/ 165 w 229"/>
                      <a:gd name="T45" fmla="*/ 525 h 840"/>
                      <a:gd name="T46" fmla="*/ 154 w 229"/>
                      <a:gd name="T47" fmla="*/ 408 h 840"/>
                      <a:gd name="T48" fmla="*/ 157 w 229"/>
                      <a:gd name="T49" fmla="*/ 335 h 840"/>
                      <a:gd name="T50" fmla="*/ 165 w 229"/>
                      <a:gd name="T51" fmla="*/ 242 h 840"/>
                      <a:gd name="T52" fmla="*/ 147 w 229"/>
                      <a:gd name="T53" fmla="*/ 152 h 840"/>
                      <a:gd name="T54" fmla="*/ 132 w 229"/>
                      <a:gd name="T55" fmla="*/ 69 h 84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29"/>
                      <a:gd name="T85" fmla="*/ 0 h 840"/>
                      <a:gd name="T86" fmla="*/ 229 w 229"/>
                      <a:gd name="T87" fmla="*/ 840 h 84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29" h="840">
                        <a:moveTo>
                          <a:pt x="132" y="69"/>
                        </a:moveTo>
                        <a:lnTo>
                          <a:pt x="136" y="21"/>
                        </a:lnTo>
                        <a:lnTo>
                          <a:pt x="168" y="0"/>
                        </a:lnTo>
                        <a:lnTo>
                          <a:pt x="204" y="3"/>
                        </a:lnTo>
                        <a:lnTo>
                          <a:pt x="225" y="21"/>
                        </a:lnTo>
                        <a:lnTo>
                          <a:pt x="229" y="90"/>
                        </a:lnTo>
                        <a:lnTo>
                          <a:pt x="218" y="266"/>
                        </a:lnTo>
                        <a:lnTo>
                          <a:pt x="204" y="373"/>
                        </a:lnTo>
                        <a:lnTo>
                          <a:pt x="222" y="460"/>
                        </a:lnTo>
                        <a:lnTo>
                          <a:pt x="225" y="546"/>
                        </a:lnTo>
                        <a:lnTo>
                          <a:pt x="215" y="633"/>
                        </a:lnTo>
                        <a:lnTo>
                          <a:pt x="197" y="743"/>
                        </a:lnTo>
                        <a:lnTo>
                          <a:pt x="204" y="802"/>
                        </a:lnTo>
                        <a:lnTo>
                          <a:pt x="186" y="812"/>
                        </a:lnTo>
                        <a:lnTo>
                          <a:pt x="72" y="833"/>
                        </a:lnTo>
                        <a:lnTo>
                          <a:pt x="43" y="840"/>
                        </a:lnTo>
                        <a:lnTo>
                          <a:pt x="0" y="816"/>
                        </a:lnTo>
                        <a:lnTo>
                          <a:pt x="0" y="802"/>
                        </a:lnTo>
                        <a:lnTo>
                          <a:pt x="125" y="795"/>
                        </a:lnTo>
                        <a:lnTo>
                          <a:pt x="168" y="778"/>
                        </a:lnTo>
                        <a:lnTo>
                          <a:pt x="172" y="740"/>
                        </a:lnTo>
                        <a:lnTo>
                          <a:pt x="175" y="622"/>
                        </a:lnTo>
                        <a:lnTo>
                          <a:pt x="165" y="525"/>
                        </a:lnTo>
                        <a:lnTo>
                          <a:pt x="154" y="408"/>
                        </a:lnTo>
                        <a:lnTo>
                          <a:pt x="157" y="335"/>
                        </a:lnTo>
                        <a:lnTo>
                          <a:pt x="165" y="242"/>
                        </a:lnTo>
                        <a:lnTo>
                          <a:pt x="147" y="152"/>
                        </a:lnTo>
                        <a:lnTo>
                          <a:pt x="132" y="6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50"/>
                  </a:p>
                </p:txBody>
              </p:sp>
              <p:sp>
                <p:nvSpPr>
                  <p:cNvPr id="15382" name="Freeform 17">
                    <a:extLst>
                      <a:ext uri="{FF2B5EF4-FFF2-40B4-BE49-F238E27FC236}">
                        <a16:creationId xmlns:a16="http://schemas.microsoft.com/office/drawing/2014/main" id="{F2EA99CA-0E24-410E-BCA7-F96748BD6C36}"/>
                      </a:ext>
                    </a:extLst>
                  </p:cNvPr>
                  <p:cNvSpPr>
                    <a:spLocks/>
                  </p:cNvSpPr>
                  <p:nvPr/>
                </p:nvSpPr>
                <p:spPr bwMode="auto">
                  <a:xfrm flipH="1">
                    <a:off x="1390" y="2033"/>
                    <a:ext cx="447" cy="658"/>
                  </a:xfrm>
                  <a:custGeom>
                    <a:avLst/>
                    <a:gdLst>
                      <a:gd name="T0" fmla="*/ 212 w 447"/>
                      <a:gd name="T1" fmla="*/ 268 h 658"/>
                      <a:gd name="T2" fmla="*/ 212 w 447"/>
                      <a:gd name="T3" fmla="*/ 233 h 658"/>
                      <a:gd name="T4" fmla="*/ 230 w 447"/>
                      <a:gd name="T5" fmla="*/ 174 h 658"/>
                      <a:gd name="T6" fmla="*/ 284 w 447"/>
                      <a:gd name="T7" fmla="*/ 80 h 658"/>
                      <a:gd name="T8" fmla="*/ 370 w 447"/>
                      <a:gd name="T9" fmla="*/ 0 h 658"/>
                      <a:gd name="T10" fmla="*/ 424 w 447"/>
                      <a:gd name="T11" fmla="*/ 0 h 658"/>
                      <a:gd name="T12" fmla="*/ 447 w 447"/>
                      <a:gd name="T13" fmla="*/ 38 h 658"/>
                      <a:gd name="T14" fmla="*/ 415 w 447"/>
                      <a:gd name="T15" fmla="*/ 91 h 658"/>
                      <a:gd name="T16" fmla="*/ 348 w 447"/>
                      <a:gd name="T17" fmla="*/ 129 h 658"/>
                      <a:gd name="T18" fmla="*/ 307 w 447"/>
                      <a:gd name="T19" fmla="*/ 167 h 658"/>
                      <a:gd name="T20" fmla="*/ 266 w 447"/>
                      <a:gd name="T21" fmla="*/ 223 h 658"/>
                      <a:gd name="T22" fmla="*/ 257 w 447"/>
                      <a:gd name="T23" fmla="*/ 261 h 658"/>
                      <a:gd name="T24" fmla="*/ 262 w 447"/>
                      <a:gd name="T25" fmla="*/ 303 h 658"/>
                      <a:gd name="T26" fmla="*/ 284 w 447"/>
                      <a:gd name="T27" fmla="*/ 373 h 658"/>
                      <a:gd name="T28" fmla="*/ 289 w 447"/>
                      <a:gd name="T29" fmla="*/ 449 h 658"/>
                      <a:gd name="T30" fmla="*/ 280 w 447"/>
                      <a:gd name="T31" fmla="*/ 547 h 658"/>
                      <a:gd name="T32" fmla="*/ 257 w 447"/>
                      <a:gd name="T33" fmla="*/ 616 h 658"/>
                      <a:gd name="T34" fmla="*/ 217 w 447"/>
                      <a:gd name="T35" fmla="*/ 658 h 658"/>
                      <a:gd name="T36" fmla="*/ 190 w 447"/>
                      <a:gd name="T37" fmla="*/ 658 h 658"/>
                      <a:gd name="T38" fmla="*/ 104 w 447"/>
                      <a:gd name="T39" fmla="*/ 637 h 658"/>
                      <a:gd name="T40" fmla="*/ 27 w 447"/>
                      <a:gd name="T41" fmla="*/ 634 h 658"/>
                      <a:gd name="T42" fmla="*/ 0 w 447"/>
                      <a:gd name="T43" fmla="*/ 620 h 658"/>
                      <a:gd name="T44" fmla="*/ 50 w 447"/>
                      <a:gd name="T45" fmla="*/ 606 h 658"/>
                      <a:gd name="T46" fmla="*/ 131 w 447"/>
                      <a:gd name="T47" fmla="*/ 609 h 658"/>
                      <a:gd name="T48" fmla="*/ 181 w 447"/>
                      <a:gd name="T49" fmla="*/ 623 h 658"/>
                      <a:gd name="T50" fmla="*/ 212 w 447"/>
                      <a:gd name="T51" fmla="*/ 613 h 658"/>
                      <a:gd name="T52" fmla="*/ 244 w 447"/>
                      <a:gd name="T53" fmla="*/ 557 h 658"/>
                      <a:gd name="T54" fmla="*/ 248 w 447"/>
                      <a:gd name="T55" fmla="*/ 477 h 658"/>
                      <a:gd name="T56" fmla="*/ 239 w 447"/>
                      <a:gd name="T57" fmla="*/ 404 h 658"/>
                      <a:gd name="T58" fmla="*/ 212 w 447"/>
                      <a:gd name="T59" fmla="*/ 317 h 658"/>
                      <a:gd name="T60" fmla="*/ 212 w 447"/>
                      <a:gd name="T61" fmla="*/ 268 h 65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447"/>
                      <a:gd name="T94" fmla="*/ 0 h 658"/>
                      <a:gd name="T95" fmla="*/ 447 w 447"/>
                      <a:gd name="T96" fmla="*/ 658 h 65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447" h="658">
                        <a:moveTo>
                          <a:pt x="212" y="268"/>
                        </a:moveTo>
                        <a:lnTo>
                          <a:pt x="212" y="233"/>
                        </a:lnTo>
                        <a:lnTo>
                          <a:pt x="230" y="174"/>
                        </a:lnTo>
                        <a:lnTo>
                          <a:pt x="284" y="80"/>
                        </a:lnTo>
                        <a:lnTo>
                          <a:pt x="370" y="0"/>
                        </a:lnTo>
                        <a:lnTo>
                          <a:pt x="424" y="0"/>
                        </a:lnTo>
                        <a:lnTo>
                          <a:pt x="447" y="38"/>
                        </a:lnTo>
                        <a:lnTo>
                          <a:pt x="415" y="91"/>
                        </a:lnTo>
                        <a:lnTo>
                          <a:pt x="348" y="129"/>
                        </a:lnTo>
                        <a:lnTo>
                          <a:pt x="307" y="167"/>
                        </a:lnTo>
                        <a:lnTo>
                          <a:pt x="266" y="223"/>
                        </a:lnTo>
                        <a:lnTo>
                          <a:pt x="257" y="261"/>
                        </a:lnTo>
                        <a:lnTo>
                          <a:pt x="262" y="303"/>
                        </a:lnTo>
                        <a:lnTo>
                          <a:pt x="284" y="373"/>
                        </a:lnTo>
                        <a:lnTo>
                          <a:pt x="289" y="449"/>
                        </a:lnTo>
                        <a:lnTo>
                          <a:pt x="280" y="547"/>
                        </a:lnTo>
                        <a:lnTo>
                          <a:pt x="257" y="616"/>
                        </a:lnTo>
                        <a:lnTo>
                          <a:pt x="217" y="658"/>
                        </a:lnTo>
                        <a:lnTo>
                          <a:pt x="190" y="658"/>
                        </a:lnTo>
                        <a:lnTo>
                          <a:pt x="104" y="637"/>
                        </a:lnTo>
                        <a:lnTo>
                          <a:pt x="27" y="634"/>
                        </a:lnTo>
                        <a:lnTo>
                          <a:pt x="0" y="620"/>
                        </a:lnTo>
                        <a:lnTo>
                          <a:pt x="50" y="606"/>
                        </a:lnTo>
                        <a:lnTo>
                          <a:pt x="131" y="609"/>
                        </a:lnTo>
                        <a:lnTo>
                          <a:pt x="181" y="623"/>
                        </a:lnTo>
                        <a:lnTo>
                          <a:pt x="212" y="613"/>
                        </a:lnTo>
                        <a:lnTo>
                          <a:pt x="244" y="557"/>
                        </a:lnTo>
                        <a:lnTo>
                          <a:pt x="248" y="477"/>
                        </a:lnTo>
                        <a:lnTo>
                          <a:pt x="239" y="404"/>
                        </a:lnTo>
                        <a:lnTo>
                          <a:pt x="212" y="317"/>
                        </a:lnTo>
                        <a:lnTo>
                          <a:pt x="212" y="26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50"/>
                  </a:p>
                </p:txBody>
              </p:sp>
              <p:sp>
                <p:nvSpPr>
                  <p:cNvPr id="15383" name="Freeform 18">
                    <a:extLst>
                      <a:ext uri="{FF2B5EF4-FFF2-40B4-BE49-F238E27FC236}">
                        <a16:creationId xmlns:a16="http://schemas.microsoft.com/office/drawing/2014/main" id="{27DE9942-B36C-46E4-8453-E1BE4B775769}"/>
                      </a:ext>
                    </a:extLst>
                  </p:cNvPr>
                  <p:cNvSpPr>
                    <a:spLocks/>
                  </p:cNvSpPr>
                  <p:nvPr/>
                </p:nvSpPr>
                <p:spPr bwMode="auto">
                  <a:xfrm flipH="1">
                    <a:off x="1353" y="1223"/>
                    <a:ext cx="282" cy="326"/>
                  </a:xfrm>
                  <a:custGeom>
                    <a:avLst/>
                    <a:gdLst>
                      <a:gd name="T0" fmla="*/ 81 w 282"/>
                      <a:gd name="T1" fmla="*/ 137 h 326"/>
                      <a:gd name="T2" fmla="*/ 78 w 282"/>
                      <a:gd name="T3" fmla="*/ 84 h 326"/>
                      <a:gd name="T4" fmla="*/ 88 w 282"/>
                      <a:gd name="T5" fmla="*/ 35 h 326"/>
                      <a:gd name="T6" fmla="*/ 127 w 282"/>
                      <a:gd name="T7" fmla="*/ 7 h 326"/>
                      <a:gd name="T8" fmla="*/ 173 w 282"/>
                      <a:gd name="T9" fmla="*/ 0 h 326"/>
                      <a:gd name="T10" fmla="*/ 208 w 282"/>
                      <a:gd name="T11" fmla="*/ 4 h 326"/>
                      <a:gd name="T12" fmla="*/ 240 w 282"/>
                      <a:gd name="T13" fmla="*/ 25 h 326"/>
                      <a:gd name="T14" fmla="*/ 257 w 282"/>
                      <a:gd name="T15" fmla="*/ 60 h 326"/>
                      <a:gd name="T16" fmla="*/ 278 w 282"/>
                      <a:gd name="T17" fmla="*/ 130 h 326"/>
                      <a:gd name="T18" fmla="*/ 282 w 282"/>
                      <a:gd name="T19" fmla="*/ 207 h 326"/>
                      <a:gd name="T20" fmla="*/ 271 w 282"/>
                      <a:gd name="T21" fmla="*/ 263 h 326"/>
                      <a:gd name="T22" fmla="*/ 250 w 282"/>
                      <a:gd name="T23" fmla="*/ 298 h 326"/>
                      <a:gd name="T24" fmla="*/ 215 w 282"/>
                      <a:gd name="T25" fmla="*/ 319 h 326"/>
                      <a:gd name="T26" fmla="*/ 187 w 282"/>
                      <a:gd name="T27" fmla="*/ 326 h 326"/>
                      <a:gd name="T28" fmla="*/ 145 w 282"/>
                      <a:gd name="T29" fmla="*/ 315 h 326"/>
                      <a:gd name="T30" fmla="*/ 123 w 282"/>
                      <a:gd name="T31" fmla="*/ 284 h 326"/>
                      <a:gd name="T32" fmla="*/ 102 w 282"/>
                      <a:gd name="T33" fmla="*/ 238 h 326"/>
                      <a:gd name="T34" fmla="*/ 85 w 282"/>
                      <a:gd name="T35" fmla="*/ 186 h 326"/>
                      <a:gd name="T36" fmla="*/ 53 w 282"/>
                      <a:gd name="T37" fmla="*/ 207 h 326"/>
                      <a:gd name="T38" fmla="*/ 18 w 282"/>
                      <a:gd name="T39" fmla="*/ 221 h 326"/>
                      <a:gd name="T40" fmla="*/ 4 w 282"/>
                      <a:gd name="T41" fmla="*/ 221 h 326"/>
                      <a:gd name="T42" fmla="*/ 0 w 282"/>
                      <a:gd name="T43" fmla="*/ 207 h 326"/>
                      <a:gd name="T44" fmla="*/ 7 w 282"/>
                      <a:gd name="T45" fmla="*/ 189 h 326"/>
                      <a:gd name="T46" fmla="*/ 60 w 282"/>
                      <a:gd name="T47" fmla="*/ 168 h 326"/>
                      <a:gd name="T48" fmla="*/ 81 w 282"/>
                      <a:gd name="T49" fmla="*/ 137 h 32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82"/>
                      <a:gd name="T76" fmla="*/ 0 h 326"/>
                      <a:gd name="T77" fmla="*/ 282 w 282"/>
                      <a:gd name="T78" fmla="*/ 326 h 32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82" h="326">
                        <a:moveTo>
                          <a:pt x="81" y="137"/>
                        </a:moveTo>
                        <a:lnTo>
                          <a:pt x="78" y="84"/>
                        </a:lnTo>
                        <a:lnTo>
                          <a:pt x="88" y="35"/>
                        </a:lnTo>
                        <a:lnTo>
                          <a:pt x="127" y="7"/>
                        </a:lnTo>
                        <a:lnTo>
                          <a:pt x="173" y="0"/>
                        </a:lnTo>
                        <a:lnTo>
                          <a:pt x="208" y="4"/>
                        </a:lnTo>
                        <a:lnTo>
                          <a:pt x="240" y="25"/>
                        </a:lnTo>
                        <a:lnTo>
                          <a:pt x="257" y="60"/>
                        </a:lnTo>
                        <a:lnTo>
                          <a:pt x="278" y="130"/>
                        </a:lnTo>
                        <a:lnTo>
                          <a:pt x="282" y="207"/>
                        </a:lnTo>
                        <a:lnTo>
                          <a:pt x="271" y="263"/>
                        </a:lnTo>
                        <a:lnTo>
                          <a:pt x="250" y="298"/>
                        </a:lnTo>
                        <a:lnTo>
                          <a:pt x="215" y="319"/>
                        </a:lnTo>
                        <a:lnTo>
                          <a:pt x="187" y="326"/>
                        </a:lnTo>
                        <a:lnTo>
                          <a:pt x="145" y="315"/>
                        </a:lnTo>
                        <a:lnTo>
                          <a:pt x="123" y="284"/>
                        </a:lnTo>
                        <a:lnTo>
                          <a:pt x="102" y="238"/>
                        </a:lnTo>
                        <a:lnTo>
                          <a:pt x="85" y="186"/>
                        </a:lnTo>
                        <a:lnTo>
                          <a:pt x="53" y="207"/>
                        </a:lnTo>
                        <a:lnTo>
                          <a:pt x="18" y="221"/>
                        </a:lnTo>
                        <a:lnTo>
                          <a:pt x="4" y="221"/>
                        </a:lnTo>
                        <a:lnTo>
                          <a:pt x="0" y="207"/>
                        </a:lnTo>
                        <a:lnTo>
                          <a:pt x="7" y="189"/>
                        </a:lnTo>
                        <a:lnTo>
                          <a:pt x="60" y="168"/>
                        </a:lnTo>
                        <a:lnTo>
                          <a:pt x="81" y="137"/>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50"/>
                  </a:p>
                </p:txBody>
              </p:sp>
              <p:grpSp>
                <p:nvGrpSpPr>
                  <p:cNvPr id="15384" name="Group 19">
                    <a:extLst>
                      <a:ext uri="{FF2B5EF4-FFF2-40B4-BE49-F238E27FC236}">
                        <a16:creationId xmlns:a16="http://schemas.microsoft.com/office/drawing/2014/main" id="{1A33F774-943F-4E4A-95B5-0D2594DE3322}"/>
                      </a:ext>
                    </a:extLst>
                  </p:cNvPr>
                  <p:cNvGrpSpPr>
                    <a:grpSpLocks/>
                  </p:cNvGrpSpPr>
                  <p:nvPr/>
                </p:nvGrpSpPr>
                <p:grpSpPr bwMode="auto">
                  <a:xfrm flipH="1">
                    <a:off x="1212" y="1104"/>
                    <a:ext cx="277" cy="235"/>
                    <a:chOff x="1590" y="1104"/>
                    <a:chExt cx="277" cy="235"/>
                  </a:xfrm>
                </p:grpSpPr>
                <p:sp>
                  <p:nvSpPr>
                    <p:cNvPr id="15385" name="Freeform 20">
                      <a:extLst>
                        <a:ext uri="{FF2B5EF4-FFF2-40B4-BE49-F238E27FC236}">
                          <a16:creationId xmlns:a16="http://schemas.microsoft.com/office/drawing/2014/main" id="{EA2087B6-6FE5-4999-936E-32EAB8A0A58B}"/>
                        </a:ext>
                      </a:extLst>
                    </p:cNvPr>
                    <p:cNvSpPr>
                      <a:spLocks/>
                    </p:cNvSpPr>
                    <p:nvPr/>
                  </p:nvSpPr>
                  <p:spPr bwMode="auto">
                    <a:xfrm>
                      <a:off x="1683" y="1257"/>
                      <a:ext cx="184" cy="82"/>
                    </a:xfrm>
                    <a:custGeom>
                      <a:avLst/>
                      <a:gdLst>
                        <a:gd name="T0" fmla="*/ 13 w 184"/>
                        <a:gd name="T1" fmla="*/ 82 h 82"/>
                        <a:gd name="T2" fmla="*/ 0 w 184"/>
                        <a:gd name="T3" fmla="*/ 71 h 82"/>
                        <a:gd name="T4" fmla="*/ 0 w 184"/>
                        <a:gd name="T5" fmla="*/ 45 h 82"/>
                        <a:gd name="T6" fmla="*/ 16 w 184"/>
                        <a:gd name="T7" fmla="*/ 17 h 82"/>
                        <a:gd name="T8" fmla="*/ 36 w 184"/>
                        <a:gd name="T9" fmla="*/ 9 h 82"/>
                        <a:gd name="T10" fmla="*/ 61 w 184"/>
                        <a:gd name="T11" fmla="*/ 22 h 82"/>
                        <a:gd name="T12" fmla="*/ 86 w 184"/>
                        <a:gd name="T13" fmla="*/ 19 h 82"/>
                        <a:gd name="T14" fmla="*/ 102 w 184"/>
                        <a:gd name="T15" fmla="*/ 0 h 82"/>
                        <a:gd name="T16" fmla="*/ 123 w 184"/>
                        <a:gd name="T17" fmla="*/ 2 h 82"/>
                        <a:gd name="T18" fmla="*/ 155 w 184"/>
                        <a:gd name="T19" fmla="*/ 15 h 82"/>
                        <a:gd name="T20" fmla="*/ 182 w 184"/>
                        <a:gd name="T21" fmla="*/ 13 h 82"/>
                        <a:gd name="T22" fmla="*/ 184 w 184"/>
                        <a:gd name="T23" fmla="*/ 32 h 82"/>
                        <a:gd name="T24" fmla="*/ 175 w 184"/>
                        <a:gd name="T25" fmla="*/ 45 h 82"/>
                        <a:gd name="T26" fmla="*/ 141 w 184"/>
                        <a:gd name="T27" fmla="*/ 43 h 82"/>
                        <a:gd name="T28" fmla="*/ 118 w 184"/>
                        <a:gd name="T29" fmla="*/ 39 h 82"/>
                        <a:gd name="T30" fmla="*/ 105 w 184"/>
                        <a:gd name="T31" fmla="*/ 48 h 82"/>
                        <a:gd name="T32" fmla="*/ 91 w 184"/>
                        <a:gd name="T33" fmla="*/ 67 h 82"/>
                        <a:gd name="T34" fmla="*/ 66 w 184"/>
                        <a:gd name="T35" fmla="*/ 62 h 82"/>
                        <a:gd name="T36" fmla="*/ 54 w 184"/>
                        <a:gd name="T37" fmla="*/ 56 h 82"/>
                        <a:gd name="T38" fmla="*/ 45 w 184"/>
                        <a:gd name="T39" fmla="*/ 63 h 82"/>
                        <a:gd name="T40" fmla="*/ 32 w 184"/>
                        <a:gd name="T41" fmla="*/ 76 h 82"/>
                        <a:gd name="T42" fmla="*/ 13 w 184"/>
                        <a:gd name="T43" fmla="*/ 82 h 8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4"/>
                        <a:gd name="T67" fmla="*/ 0 h 82"/>
                        <a:gd name="T68" fmla="*/ 184 w 184"/>
                        <a:gd name="T69" fmla="*/ 82 h 8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4" h="82">
                          <a:moveTo>
                            <a:pt x="13" y="82"/>
                          </a:moveTo>
                          <a:lnTo>
                            <a:pt x="0" y="71"/>
                          </a:lnTo>
                          <a:lnTo>
                            <a:pt x="0" y="45"/>
                          </a:lnTo>
                          <a:lnTo>
                            <a:pt x="16" y="17"/>
                          </a:lnTo>
                          <a:lnTo>
                            <a:pt x="36" y="9"/>
                          </a:lnTo>
                          <a:lnTo>
                            <a:pt x="61" y="22"/>
                          </a:lnTo>
                          <a:lnTo>
                            <a:pt x="86" y="19"/>
                          </a:lnTo>
                          <a:lnTo>
                            <a:pt x="102" y="0"/>
                          </a:lnTo>
                          <a:lnTo>
                            <a:pt x="123" y="2"/>
                          </a:lnTo>
                          <a:lnTo>
                            <a:pt x="155" y="15"/>
                          </a:lnTo>
                          <a:lnTo>
                            <a:pt x="182" y="13"/>
                          </a:lnTo>
                          <a:lnTo>
                            <a:pt x="184" y="32"/>
                          </a:lnTo>
                          <a:lnTo>
                            <a:pt x="175" y="45"/>
                          </a:lnTo>
                          <a:lnTo>
                            <a:pt x="141" y="43"/>
                          </a:lnTo>
                          <a:lnTo>
                            <a:pt x="118" y="39"/>
                          </a:lnTo>
                          <a:lnTo>
                            <a:pt x="105" y="48"/>
                          </a:lnTo>
                          <a:lnTo>
                            <a:pt x="91" y="67"/>
                          </a:lnTo>
                          <a:lnTo>
                            <a:pt x="66" y="62"/>
                          </a:lnTo>
                          <a:lnTo>
                            <a:pt x="54" y="56"/>
                          </a:lnTo>
                          <a:lnTo>
                            <a:pt x="45" y="63"/>
                          </a:lnTo>
                          <a:lnTo>
                            <a:pt x="32" y="76"/>
                          </a:lnTo>
                          <a:lnTo>
                            <a:pt x="13" y="8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50"/>
                    </a:p>
                  </p:txBody>
                </p:sp>
                <p:sp>
                  <p:nvSpPr>
                    <p:cNvPr id="15386" name="Freeform 21">
                      <a:extLst>
                        <a:ext uri="{FF2B5EF4-FFF2-40B4-BE49-F238E27FC236}">
                          <a16:creationId xmlns:a16="http://schemas.microsoft.com/office/drawing/2014/main" id="{D158DBE5-F79E-4650-B051-05EF3B8C48AE}"/>
                        </a:ext>
                      </a:extLst>
                    </p:cNvPr>
                    <p:cNvSpPr>
                      <a:spLocks/>
                    </p:cNvSpPr>
                    <p:nvPr/>
                  </p:nvSpPr>
                  <p:spPr bwMode="auto">
                    <a:xfrm>
                      <a:off x="1654" y="1193"/>
                      <a:ext cx="178" cy="114"/>
                    </a:xfrm>
                    <a:custGeom>
                      <a:avLst/>
                      <a:gdLst>
                        <a:gd name="T0" fmla="*/ 23 w 178"/>
                        <a:gd name="T1" fmla="*/ 114 h 114"/>
                        <a:gd name="T2" fmla="*/ 11 w 178"/>
                        <a:gd name="T3" fmla="*/ 108 h 114"/>
                        <a:gd name="T4" fmla="*/ 0 w 178"/>
                        <a:gd name="T5" fmla="*/ 79 h 114"/>
                        <a:gd name="T6" fmla="*/ 11 w 178"/>
                        <a:gd name="T7" fmla="*/ 51 h 114"/>
                        <a:gd name="T8" fmla="*/ 27 w 178"/>
                        <a:gd name="T9" fmla="*/ 39 h 114"/>
                        <a:gd name="T10" fmla="*/ 56 w 178"/>
                        <a:gd name="T11" fmla="*/ 42 h 114"/>
                        <a:gd name="T12" fmla="*/ 76 w 178"/>
                        <a:gd name="T13" fmla="*/ 35 h 114"/>
                        <a:gd name="T14" fmla="*/ 90 w 178"/>
                        <a:gd name="T15" fmla="*/ 13 h 114"/>
                        <a:gd name="T16" fmla="*/ 111 w 178"/>
                        <a:gd name="T17" fmla="*/ 4 h 114"/>
                        <a:gd name="T18" fmla="*/ 146 w 178"/>
                        <a:gd name="T19" fmla="*/ 9 h 114"/>
                        <a:gd name="T20" fmla="*/ 171 w 178"/>
                        <a:gd name="T21" fmla="*/ 0 h 114"/>
                        <a:gd name="T22" fmla="*/ 178 w 178"/>
                        <a:gd name="T23" fmla="*/ 17 h 114"/>
                        <a:gd name="T24" fmla="*/ 171 w 178"/>
                        <a:gd name="T25" fmla="*/ 33 h 114"/>
                        <a:gd name="T26" fmla="*/ 140 w 178"/>
                        <a:gd name="T27" fmla="*/ 42 h 114"/>
                        <a:gd name="T28" fmla="*/ 120 w 178"/>
                        <a:gd name="T29" fmla="*/ 40 h 114"/>
                        <a:gd name="T30" fmla="*/ 108 w 178"/>
                        <a:gd name="T31" fmla="*/ 57 h 114"/>
                        <a:gd name="T32" fmla="*/ 97 w 178"/>
                        <a:gd name="T33" fmla="*/ 79 h 114"/>
                        <a:gd name="T34" fmla="*/ 72 w 178"/>
                        <a:gd name="T35" fmla="*/ 81 h 114"/>
                        <a:gd name="T36" fmla="*/ 59 w 178"/>
                        <a:gd name="T37" fmla="*/ 79 h 114"/>
                        <a:gd name="T38" fmla="*/ 47 w 178"/>
                        <a:gd name="T39" fmla="*/ 88 h 114"/>
                        <a:gd name="T40" fmla="*/ 41 w 178"/>
                        <a:gd name="T41" fmla="*/ 99 h 114"/>
                        <a:gd name="T42" fmla="*/ 23 w 178"/>
                        <a:gd name="T43" fmla="*/ 114 h 11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8"/>
                        <a:gd name="T67" fmla="*/ 0 h 114"/>
                        <a:gd name="T68" fmla="*/ 178 w 178"/>
                        <a:gd name="T69" fmla="*/ 114 h 11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8" h="114">
                          <a:moveTo>
                            <a:pt x="23" y="114"/>
                          </a:moveTo>
                          <a:lnTo>
                            <a:pt x="11" y="108"/>
                          </a:lnTo>
                          <a:lnTo>
                            <a:pt x="0" y="79"/>
                          </a:lnTo>
                          <a:lnTo>
                            <a:pt x="11" y="51"/>
                          </a:lnTo>
                          <a:lnTo>
                            <a:pt x="27" y="39"/>
                          </a:lnTo>
                          <a:lnTo>
                            <a:pt x="56" y="42"/>
                          </a:lnTo>
                          <a:lnTo>
                            <a:pt x="76" y="35"/>
                          </a:lnTo>
                          <a:lnTo>
                            <a:pt x="90" y="13"/>
                          </a:lnTo>
                          <a:lnTo>
                            <a:pt x="111" y="4"/>
                          </a:lnTo>
                          <a:lnTo>
                            <a:pt x="146" y="9"/>
                          </a:lnTo>
                          <a:lnTo>
                            <a:pt x="171" y="0"/>
                          </a:lnTo>
                          <a:lnTo>
                            <a:pt x="178" y="17"/>
                          </a:lnTo>
                          <a:lnTo>
                            <a:pt x="171" y="33"/>
                          </a:lnTo>
                          <a:lnTo>
                            <a:pt x="140" y="42"/>
                          </a:lnTo>
                          <a:lnTo>
                            <a:pt x="120" y="40"/>
                          </a:lnTo>
                          <a:lnTo>
                            <a:pt x="108" y="57"/>
                          </a:lnTo>
                          <a:lnTo>
                            <a:pt x="97" y="79"/>
                          </a:lnTo>
                          <a:lnTo>
                            <a:pt x="72" y="81"/>
                          </a:lnTo>
                          <a:lnTo>
                            <a:pt x="59" y="79"/>
                          </a:lnTo>
                          <a:lnTo>
                            <a:pt x="47" y="88"/>
                          </a:lnTo>
                          <a:lnTo>
                            <a:pt x="41" y="99"/>
                          </a:lnTo>
                          <a:lnTo>
                            <a:pt x="23" y="11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50"/>
                    </a:p>
                  </p:txBody>
                </p:sp>
                <p:sp>
                  <p:nvSpPr>
                    <p:cNvPr id="15387" name="Freeform 22">
                      <a:extLst>
                        <a:ext uri="{FF2B5EF4-FFF2-40B4-BE49-F238E27FC236}">
                          <a16:creationId xmlns:a16="http://schemas.microsoft.com/office/drawing/2014/main" id="{CCA2DEBB-E574-43E3-8227-40D7A09E93A1}"/>
                        </a:ext>
                      </a:extLst>
                    </p:cNvPr>
                    <p:cNvSpPr>
                      <a:spLocks/>
                    </p:cNvSpPr>
                    <p:nvPr/>
                  </p:nvSpPr>
                  <p:spPr bwMode="auto">
                    <a:xfrm>
                      <a:off x="1630" y="1154"/>
                      <a:ext cx="161" cy="138"/>
                    </a:xfrm>
                    <a:custGeom>
                      <a:avLst/>
                      <a:gdLst>
                        <a:gd name="T0" fmla="*/ 31 w 161"/>
                        <a:gd name="T1" fmla="*/ 138 h 138"/>
                        <a:gd name="T2" fmla="*/ 16 w 161"/>
                        <a:gd name="T3" fmla="*/ 133 h 138"/>
                        <a:gd name="T4" fmla="*/ 0 w 161"/>
                        <a:gd name="T5" fmla="*/ 109 h 138"/>
                        <a:gd name="T6" fmla="*/ 5 w 161"/>
                        <a:gd name="T7" fmla="*/ 78 h 138"/>
                        <a:gd name="T8" fmla="*/ 16 w 161"/>
                        <a:gd name="T9" fmla="*/ 65 h 138"/>
                        <a:gd name="T10" fmla="*/ 43 w 161"/>
                        <a:gd name="T11" fmla="*/ 62 h 138"/>
                        <a:gd name="T12" fmla="*/ 65 w 161"/>
                        <a:gd name="T13" fmla="*/ 51 h 138"/>
                        <a:gd name="T14" fmla="*/ 72 w 161"/>
                        <a:gd name="T15" fmla="*/ 25 h 138"/>
                        <a:gd name="T16" fmla="*/ 92 w 161"/>
                        <a:gd name="T17" fmla="*/ 15 h 138"/>
                        <a:gd name="T18" fmla="*/ 127 w 161"/>
                        <a:gd name="T19" fmla="*/ 13 h 138"/>
                        <a:gd name="T20" fmla="*/ 148 w 161"/>
                        <a:gd name="T21" fmla="*/ 0 h 138"/>
                        <a:gd name="T22" fmla="*/ 161 w 161"/>
                        <a:gd name="T23" fmla="*/ 13 h 138"/>
                        <a:gd name="T24" fmla="*/ 156 w 161"/>
                        <a:gd name="T25" fmla="*/ 25 h 138"/>
                        <a:gd name="T26" fmla="*/ 128 w 161"/>
                        <a:gd name="T27" fmla="*/ 44 h 138"/>
                        <a:gd name="T28" fmla="*/ 107 w 161"/>
                        <a:gd name="T29" fmla="*/ 49 h 138"/>
                        <a:gd name="T30" fmla="*/ 99 w 161"/>
                        <a:gd name="T31" fmla="*/ 65 h 138"/>
                        <a:gd name="T32" fmla="*/ 94 w 161"/>
                        <a:gd name="T33" fmla="*/ 91 h 138"/>
                        <a:gd name="T34" fmla="*/ 69 w 161"/>
                        <a:gd name="T35" fmla="*/ 98 h 138"/>
                        <a:gd name="T36" fmla="*/ 54 w 161"/>
                        <a:gd name="T37" fmla="*/ 94 h 138"/>
                        <a:gd name="T38" fmla="*/ 45 w 161"/>
                        <a:gd name="T39" fmla="*/ 105 h 138"/>
                        <a:gd name="T40" fmla="*/ 40 w 161"/>
                        <a:gd name="T41" fmla="*/ 123 h 138"/>
                        <a:gd name="T42" fmla="*/ 31 w 161"/>
                        <a:gd name="T43" fmla="*/ 138 h 13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61"/>
                        <a:gd name="T67" fmla="*/ 0 h 138"/>
                        <a:gd name="T68" fmla="*/ 161 w 161"/>
                        <a:gd name="T69" fmla="*/ 138 h 13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61" h="138">
                          <a:moveTo>
                            <a:pt x="31" y="138"/>
                          </a:moveTo>
                          <a:lnTo>
                            <a:pt x="16" y="133"/>
                          </a:lnTo>
                          <a:lnTo>
                            <a:pt x="0" y="109"/>
                          </a:lnTo>
                          <a:lnTo>
                            <a:pt x="5" y="78"/>
                          </a:lnTo>
                          <a:lnTo>
                            <a:pt x="16" y="65"/>
                          </a:lnTo>
                          <a:lnTo>
                            <a:pt x="43" y="62"/>
                          </a:lnTo>
                          <a:lnTo>
                            <a:pt x="65" y="51"/>
                          </a:lnTo>
                          <a:lnTo>
                            <a:pt x="72" y="25"/>
                          </a:lnTo>
                          <a:lnTo>
                            <a:pt x="92" y="15"/>
                          </a:lnTo>
                          <a:lnTo>
                            <a:pt x="127" y="13"/>
                          </a:lnTo>
                          <a:lnTo>
                            <a:pt x="148" y="0"/>
                          </a:lnTo>
                          <a:lnTo>
                            <a:pt x="161" y="13"/>
                          </a:lnTo>
                          <a:lnTo>
                            <a:pt x="156" y="25"/>
                          </a:lnTo>
                          <a:lnTo>
                            <a:pt x="128" y="44"/>
                          </a:lnTo>
                          <a:lnTo>
                            <a:pt x="107" y="49"/>
                          </a:lnTo>
                          <a:lnTo>
                            <a:pt x="99" y="65"/>
                          </a:lnTo>
                          <a:lnTo>
                            <a:pt x="94" y="91"/>
                          </a:lnTo>
                          <a:lnTo>
                            <a:pt x="69" y="98"/>
                          </a:lnTo>
                          <a:lnTo>
                            <a:pt x="54" y="94"/>
                          </a:lnTo>
                          <a:lnTo>
                            <a:pt x="45" y="105"/>
                          </a:lnTo>
                          <a:lnTo>
                            <a:pt x="40" y="123"/>
                          </a:lnTo>
                          <a:lnTo>
                            <a:pt x="31" y="13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50"/>
                    </a:p>
                  </p:txBody>
                </p:sp>
                <p:sp>
                  <p:nvSpPr>
                    <p:cNvPr id="15388" name="Freeform 23">
                      <a:extLst>
                        <a:ext uri="{FF2B5EF4-FFF2-40B4-BE49-F238E27FC236}">
                          <a16:creationId xmlns:a16="http://schemas.microsoft.com/office/drawing/2014/main" id="{70E15163-2899-4DDE-8DE3-2857BE1EA453}"/>
                        </a:ext>
                      </a:extLst>
                    </p:cNvPr>
                    <p:cNvSpPr>
                      <a:spLocks/>
                    </p:cNvSpPr>
                    <p:nvPr/>
                  </p:nvSpPr>
                  <p:spPr bwMode="auto">
                    <a:xfrm>
                      <a:off x="1590" y="1104"/>
                      <a:ext cx="123" cy="174"/>
                    </a:xfrm>
                    <a:custGeom>
                      <a:avLst/>
                      <a:gdLst>
                        <a:gd name="T0" fmla="*/ 48 w 123"/>
                        <a:gd name="T1" fmla="*/ 172 h 174"/>
                        <a:gd name="T2" fmla="*/ 31 w 123"/>
                        <a:gd name="T3" fmla="*/ 174 h 174"/>
                        <a:gd name="T4" fmla="*/ 9 w 123"/>
                        <a:gd name="T5" fmla="*/ 158 h 174"/>
                        <a:gd name="T6" fmla="*/ 0 w 123"/>
                        <a:gd name="T7" fmla="*/ 131 h 174"/>
                        <a:gd name="T8" fmla="*/ 4 w 123"/>
                        <a:gd name="T9" fmla="*/ 113 h 174"/>
                        <a:gd name="T10" fmla="*/ 29 w 123"/>
                        <a:gd name="T11" fmla="*/ 97 h 174"/>
                        <a:gd name="T12" fmla="*/ 46 w 123"/>
                        <a:gd name="T13" fmla="*/ 79 h 174"/>
                        <a:gd name="T14" fmla="*/ 46 w 123"/>
                        <a:gd name="T15" fmla="*/ 52 h 174"/>
                        <a:gd name="T16" fmla="*/ 59 w 123"/>
                        <a:gd name="T17" fmla="*/ 39 h 174"/>
                        <a:gd name="T18" fmla="*/ 90 w 123"/>
                        <a:gd name="T19" fmla="*/ 22 h 174"/>
                        <a:gd name="T20" fmla="*/ 106 w 123"/>
                        <a:gd name="T21" fmla="*/ 0 h 174"/>
                        <a:gd name="T22" fmla="*/ 121 w 123"/>
                        <a:gd name="T23" fmla="*/ 7 h 174"/>
                        <a:gd name="T24" fmla="*/ 123 w 123"/>
                        <a:gd name="T25" fmla="*/ 22 h 174"/>
                        <a:gd name="T26" fmla="*/ 105 w 123"/>
                        <a:gd name="T27" fmla="*/ 47 h 174"/>
                        <a:gd name="T28" fmla="*/ 84 w 123"/>
                        <a:gd name="T29" fmla="*/ 61 h 174"/>
                        <a:gd name="T30" fmla="*/ 86 w 123"/>
                        <a:gd name="T31" fmla="*/ 81 h 174"/>
                        <a:gd name="T32" fmla="*/ 90 w 123"/>
                        <a:gd name="T33" fmla="*/ 104 h 174"/>
                        <a:gd name="T34" fmla="*/ 68 w 123"/>
                        <a:gd name="T35" fmla="*/ 118 h 174"/>
                        <a:gd name="T36" fmla="*/ 59 w 123"/>
                        <a:gd name="T37" fmla="*/ 124 h 174"/>
                        <a:gd name="T38" fmla="*/ 51 w 123"/>
                        <a:gd name="T39" fmla="*/ 138 h 174"/>
                        <a:gd name="T40" fmla="*/ 50 w 123"/>
                        <a:gd name="T41" fmla="*/ 152 h 174"/>
                        <a:gd name="T42" fmla="*/ 48 w 123"/>
                        <a:gd name="T43" fmla="*/ 172 h 17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3"/>
                        <a:gd name="T67" fmla="*/ 0 h 174"/>
                        <a:gd name="T68" fmla="*/ 123 w 123"/>
                        <a:gd name="T69" fmla="*/ 174 h 17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3" h="174">
                          <a:moveTo>
                            <a:pt x="48" y="172"/>
                          </a:moveTo>
                          <a:lnTo>
                            <a:pt x="31" y="174"/>
                          </a:lnTo>
                          <a:lnTo>
                            <a:pt x="9" y="158"/>
                          </a:lnTo>
                          <a:lnTo>
                            <a:pt x="0" y="131"/>
                          </a:lnTo>
                          <a:lnTo>
                            <a:pt x="4" y="113"/>
                          </a:lnTo>
                          <a:lnTo>
                            <a:pt x="29" y="97"/>
                          </a:lnTo>
                          <a:lnTo>
                            <a:pt x="46" y="79"/>
                          </a:lnTo>
                          <a:lnTo>
                            <a:pt x="46" y="52"/>
                          </a:lnTo>
                          <a:lnTo>
                            <a:pt x="59" y="39"/>
                          </a:lnTo>
                          <a:lnTo>
                            <a:pt x="90" y="22"/>
                          </a:lnTo>
                          <a:lnTo>
                            <a:pt x="106" y="0"/>
                          </a:lnTo>
                          <a:lnTo>
                            <a:pt x="121" y="7"/>
                          </a:lnTo>
                          <a:lnTo>
                            <a:pt x="123" y="22"/>
                          </a:lnTo>
                          <a:lnTo>
                            <a:pt x="105" y="47"/>
                          </a:lnTo>
                          <a:lnTo>
                            <a:pt x="84" y="61"/>
                          </a:lnTo>
                          <a:lnTo>
                            <a:pt x="86" y="81"/>
                          </a:lnTo>
                          <a:lnTo>
                            <a:pt x="90" y="104"/>
                          </a:lnTo>
                          <a:lnTo>
                            <a:pt x="68" y="118"/>
                          </a:lnTo>
                          <a:lnTo>
                            <a:pt x="59" y="124"/>
                          </a:lnTo>
                          <a:lnTo>
                            <a:pt x="51" y="138"/>
                          </a:lnTo>
                          <a:lnTo>
                            <a:pt x="50" y="152"/>
                          </a:lnTo>
                          <a:lnTo>
                            <a:pt x="48" y="17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50"/>
                    </a:p>
                  </p:txBody>
                </p:sp>
              </p:grpSp>
            </p:grpSp>
            <p:grpSp>
              <p:nvGrpSpPr>
                <p:cNvPr id="15372" name="Group 24">
                  <a:extLst>
                    <a:ext uri="{FF2B5EF4-FFF2-40B4-BE49-F238E27FC236}">
                      <a16:creationId xmlns:a16="http://schemas.microsoft.com/office/drawing/2014/main" id="{747E399B-DA7D-4638-BA87-4CEE1E6F2FB6}"/>
                    </a:ext>
                  </a:extLst>
                </p:cNvPr>
                <p:cNvGrpSpPr>
                  <a:grpSpLocks/>
                </p:cNvGrpSpPr>
                <p:nvPr/>
              </p:nvGrpSpPr>
              <p:grpSpPr bwMode="auto">
                <a:xfrm rot="4286940" flipH="1">
                  <a:off x="797" y="441"/>
                  <a:ext cx="632" cy="706"/>
                  <a:chOff x="3288" y="-1388"/>
                  <a:chExt cx="1864" cy="8959"/>
                </a:xfrm>
              </p:grpSpPr>
              <p:sp>
                <p:nvSpPr>
                  <p:cNvPr id="15376" name="Oval 25">
                    <a:extLst>
                      <a:ext uri="{FF2B5EF4-FFF2-40B4-BE49-F238E27FC236}">
                        <a16:creationId xmlns:a16="http://schemas.microsoft.com/office/drawing/2014/main" id="{4563E664-AD2D-4C60-AABC-BB3B1B89377F}"/>
                      </a:ext>
                    </a:extLst>
                  </p:cNvPr>
                  <p:cNvSpPr>
                    <a:spLocks noChangeArrowheads="1"/>
                  </p:cNvSpPr>
                  <p:nvPr/>
                </p:nvSpPr>
                <p:spPr bwMode="auto">
                  <a:xfrm>
                    <a:off x="3327" y="-1303"/>
                    <a:ext cx="1825" cy="8874"/>
                  </a:xfrm>
                  <a:prstGeom prst="ellipse">
                    <a:avLst/>
                  </a:prstGeom>
                  <a:solidFill>
                    <a:schemeClr val="tx2"/>
                  </a:solidFill>
                  <a:ln w="12700" cap="sq">
                    <a:solidFill>
                      <a:schemeClr val="tx1"/>
                    </a:solidFill>
                    <a:round/>
                    <a:headEnd type="none" w="sm" len="sm"/>
                    <a:tailEnd type="none" w="sm" len="sm"/>
                  </a:ln>
                </p:spPr>
                <p:txBody>
                  <a:bodyPr wrap="none" lIns="205740" rIns="205740" anchor="ctr">
                    <a:spAutoFit/>
                  </a:bodyPr>
                  <a:lstStyle>
                    <a:lvl1pPr>
                      <a:spcBef>
                        <a:spcPct val="20000"/>
                      </a:spcBef>
                      <a:buChar char="•"/>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1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15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en-US">
                      <a:latin typeface="Times New Roman" panose="02020603050405020304" pitchFamily="18" charset="0"/>
                      <a:ea typeface="Arial Unicode MS"/>
                    </a:endParaRPr>
                  </a:p>
                </p:txBody>
              </p:sp>
              <p:sp>
                <p:nvSpPr>
                  <p:cNvPr id="15377" name="Oval 26">
                    <a:extLst>
                      <a:ext uri="{FF2B5EF4-FFF2-40B4-BE49-F238E27FC236}">
                        <a16:creationId xmlns:a16="http://schemas.microsoft.com/office/drawing/2014/main" id="{3DC44922-F6C4-4D48-A47E-FD9EB3BB5955}"/>
                      </a:ext>
                    </a:extLst>
                  </p:cNvPr>
                  <p:cNvSpPr>
                    <a:spLocks noChangeArrowheads="1"/>
                  </p:cNvSpPr>
                  <p:nvPr/>
                </p:nvSpPr>
                <p:spPr bwMode="auto">
                  <a:xfrm>
                    <a:off x="3288" y="-1388"/>
                    <a:ext cx="1824" cy="8873"/>
                  </a:xfrm>
                  <a:prstGeom prst="ellipse">
                    <a:avLst/>
                  </a:prstGeom>
                  <a:solidFill>
                    <a:schemeClr val="bg2"/>
                  </a:solidFill>
                  <a:ln>
                    <a:noFill/>
                  </a:ln>
                  <a:extLst>
                    <a:ext uri="{91240B29-F687-4F45-9708-019B960494DF}">
                      <a14:hiddenLine xmlns:a14="http://schemas.microsoft.com/office/drawing/2010/main" w="12700" cap="sq">
                        <a:solidFill>
                          <a:srgbClr val="000000"/>
                        </a:solidFill>
                        <a:round/>
                        <a:headEnd type="none" w="sm" len="sm"/>
                        <a:tailEnd type="none" w="sm" len="sm"/>
                      </a14:hiddenLine>
                    </a:ext>
                  </a:extLst>
                </p:spPr>
                <p:txBody>
                  <a:bodyPr wrap="none" lIns="205740" rIns="205740" anchor="ctr">
                    <a:spAutoFit/>
                  </a:bodyPr>
                  <a:lstStyle>
                    <a:lvl1pPr>
                      <a:spcBef>
                        <a:spcPct val="20000"/>
                      </a:spcBef>
                      <a:buChar char="•"/>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1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15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en-US">
                      <a:latin typeface="Times New Roman" panose="02020603050405020304" pitchFamily="18" charset="0"/>
                      <a:ea typeface="Arial Unicode MS"/>
                    </a:endParaRPr>
                  </a:p>
                </p:txBody>
              </p:sp>
            </p:grpSp>
            <p:grpSp>
              <p:nvGrpSpPr>
                <p:cNvPr id="15373" name="Group 27">
                  <a:extLst>
                    <a:ext uri="{FF2B5EF4-FFF2-40B4-BE49-F238E27FC236}">
                      <a16:creationId xmlns:a16="http://schemas.microsoft.com/office/drawing/2014/main" id="{70B02806-FFE4-42DC-92A5-A1B51FCD0162}"/>
                    </a:ext>
                  </a:extLst>
                </p:cNvPr>
                <p:cNvGrpSpPr>
                  <a:grpSpLocks/>
                </p:cNvGrpSpPr>
                <p:nvPr/>
              </p:nvGrpSpPr>
              <p:grpSpPr bwMode="auto">
                <a:xfrm rot="4286940" flipH="1">
                  <a:off x="721" y="441"/>
                  <a:ext cx="632" cy="706"/>
                  <a:chOff x="3288" y="-1388"/>
                  <a:chExt cx="1864" cy="8959"/>
                </a:xfrm>
              </p:grpSpPr>
              <p:sp>
                <p:nvSpPr>
                  <p:cNvPr id="15374" name="Oval 28">
                    <a:extLst>
                      <a:ext uri="{FF2B5EF4-FFF2-40B4-BE49-F238E27FC236}">
                        <a16:creationId xmlns:a16="http://schemas.microsoft.com/office/drawing/2014/main" id="{82144F4E-91DA-4113-A49F-DF64956F9843}"/>
                      </a:ext>
                    </a:extLst>
                  </p:cNvPr>
                  <p:cNvSpPr>
                    <a:spLocks noChangeArrowheads="1"/>
                  </p:cNvSpPr>
                  <p:nvPr/>
                </p:nvSpPr>
                <p:spPr bwMode="auto">
                  <a:xfrm>
                    <a:off x="3327" y="-1303"/>
                    <a:ext cx="1825" cy="8874"/>
                  </a:xfrm>
                  <a:prstGeom prst="ellipse">
                    <a:avLst/>
                  </a:prstGeom>
                  <a:solidFill>
                    <a:schemeClr val="tx2"/>
                  </a:solidFill>
                  <a:ln w="12700" cap="sq">
                    <a:solidFill>
                      <a:schemeClr val="tx1"/>
                    </a:solidFill>
                    <a:round/>
                    <a:headEnd type="none" w="sm" len="sm"/>
                    <a:tailEnd type="none" w="sm" len="sm"/>
                  </a:ln>
                </p:spPr>
                <p:txBody>
                  <a:bodyPr wrap="none" lIns="205740" rIns="205740" anchor="ctr">
                    <a:spAutoFit/>
                  </a:bodyPr>
                  <a:lstStyle>
                    <a:lvl1pPr>
                      <a:spcBef>
                        <a:spcPct val="20000"/>
                      </a:spcBef>
                      <a:buChar char="•"/>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1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15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en-US">
                      <a:latin typeface="Times New Roman" panose="02020603050405020304" pitchFamily="18" charset="0"/>
                      <a:ea typeface="Arial Unicode MS"/>
                    </a:endParaRPr>
                  </a:p>
                </p:txBody>
              </p:sp>
              <p:sp>
                <p:nvSpPr>
                  <p:cNvPr id="15375" name="Oval 29">
                    <a:extLst>
                      <a:ext uri="{FF2B5EF4-FFF2-40B4-BE49-F238E27FC236}">
                        <a16:creationId xmlns:a16="http://schemas.microsoft.com/office/drawing/2014/main" id="{25E9EEE6-ABF2-4AEC-BD4E-0B67222F218A}"/>
                      </a:ext>
                    </a:extLst>
                  </p:cNvPr>
                  <p:cNvSpPr>
                    <a:spLocks noChangeArrowheads="1"/>
                  </p:cNvSpPr>
                  <p:nvPr/>
                </p:nvSpPr>
                <p:spPr bwMode="auto">
                  <a:xfrm>
                    <a:off x="3288" y="-1388"/>
                    <a:ext cx="1824" cy="8873"/>
                  </a:xfrm>
                  <a:prstGeom prst="ellipse">
                    <a:avLst/>
                  </a:prstGeom>
                  <a:solidFill>
                    <a:schemeClr val="bg2"/>
                  </a:solidFill>
                  <a:ln>
                    <a:noFill/>
                  </a:ln>
                  <a:extLst>
                    <a:ext uri="{91240B29-F687-4F45-9708-019B960494DF}">
                      <a14:hiddenLine xmlns:a14="http://schemas.microsoft.com/office/drawing/2010/main" w="12700" cap="sq">
                        <a:solidFill>
                          <a:srgbClr val="000000"/>
                        </a:solidFill>
                        <a:round/>
                        <a:headEnd type="none" w="sm" len="sm"/>
                        <a:tailEnd type="none" w="sm" len="sm"/>
                      </a14:hiddenLine>
                    </a:ext>
                  </a:extLst>
                </p:spPr>
                <p:txBody>
                  <a:bodyPr wrap="none" lIns="205740" rIns="205740" anchor="ctr">
                    <a:spAutoFit/>
                  </a:bodyPr>
                  <a:lstStyle>
                    <a:lvl1pPr>
                      <a:spcBef>
                        <a:spcPct val="20000"/>
                      </a:spcBef>
                      <a:buChar char="•"/>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1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15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kumimoji="1" lang="zh-CN" altLang="en-US">
                      <a:latin typeface="Times New Roman" panose="02020603050405020304" pitchFamily="18" charset="0"/>
                      <a:ea typeface="Arial Unicode MS"/>
                    </a:endParaRPr>
                  </a:p>
                </p:txBody>
              </p:sp>
            </p:grpSp>
          </p:grpSp>
          <p:sp>
            <p:nvSpPr>
              <p:cNvPr id="15370" name="Oval 30">
                <a:extLst>
                  <a:ext uri="{FF2B5EF4-FFF2-40B4-BE49-F238E27FC236}">
                    <a16:creationId xmlns:a16="http://schemas.microsoft.com/office/drawing/2014/main" id="{51DC8EF3-B0D2-4467-8F2C-F1E31D03A8CB}"/>
                  </a:ext>
                </a:extLst>
              </p:cNvPr>
              <p:cNvSpPr>
                <a:spLocks noChangeArrowheads="1"/>
              </p:cNvSpPr>
              <p:nvPr/>
            </p:nvSpPr>
            <p:spPr bwMode="auto">
              <a:xfrm>
                <a:off x="1098" y="1008"/>
                <a:ext cx="198" cy="74"/>
              </a:xfrm>
              <a:prstGeom prst="ellipse">
                <a:avLst/>
              </a:prstGeom>
              <a:solidFill>
                <a:schemeClr val="bg1"/>
              </a:solidFill>
              <a:ln>
                <a:noFill/>
              </a:ln>
              <a:extLst>
                <a:ext uri="{91240B29-F687-4F45-9708-019B960494DF}">
                  <a14:hiddenLine xmlns:a14="http://schemas.microsoft.com/office/drawing/2010/main" w="12700" cap="sq">
                    <a:solidFill>
                      <a:srgbClr val="000000"/>
                    </a:solidFill>
                    <a:round/>
                    <a:headEnd type="none" w="sm" len="sm"/>
                    <a:tailEnd type="none" w="sm" len="sm"/>
                  </a14:hiddenLine>
                </a:ext>
              </a:extLst>
            </p:spPr>
            <p:txBody>
              <a:bodyPr lIns="205740" rIns="205740" anchor="ctr"/>
              <a:lstStyle>
                <a:lvl1pPr>
                  <a:spcBef>
                    <a:spcPct val="20000"/>
                  </a:spcBef>
                  <a:buChar char="•"/>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1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15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latin typeface="Arial Rounded MT Bold" panose="020F0704030504030204" pitchFamily="34" charset="0"/>
                  <a:ea typeface="Arial Unicode MS"/>
                </a:endParaRPr>
              </a:p>
            </p:txBody>
          </p:sp>
        </p:grpSp>
        <p:sp>
          <p:nvSpPr>
            <p:cNvPr id="15367" name="Freeform 31">
              <a:extLst>
                <a:ext uri="{FF2B5EF4-FFF2-40B4-BE49-F238E27FC236}">
                  <a16:creationId xmlns:a16="http://schemas.microsoft.com/office/drawing/2014/main" id="{11301FAE-0FE9-415D-84D1-B39B1DDEDDD5}"/>
                </a:ext>
              </a:extLst>
            </p:cNvPr>
            <p:cNvSpPr>
              <a:spLocks noChangeAspect="1"/>
            </p:cNvSpPr>
            <p:nvPr/>
          </p:nvSpPr>
          <p:spPr bwMode="auto">
            <a:xfrm>
              <a:off x="1153" y="2448"/>
              <a:ext cx="446" cy="375"/>
            </a:xfrm>
            <a:custGeom>
              <a:avLst/>
              <a:gdLst>
                <a:gd name="T0" fmla="*/ 194 w 446"/>
                <a:gd name="T1" fmla="*/ 93 h 375"/>
                <a:gd name="T2" fmla="*/ 183 w 446"/>
                <a:gd name="T3" fmla="*/ 57 h 375"/>
                <a:gd name="T4" fmla="*/ 164 w 446"/>
                <a:gd name="T5" fmla="*/ 22 h 375"/>
                <a:gd name="T6" fmla="*/ 131 w 446"/>
                <a:gd name="T7" fmla="*/ 0 h 375"/>
                <a:gd name="T8" fmla="*/ 93 w 446"/>
                <a:gd name="T9" fmla="*/ 0 h 375"/>
                <a:gd name="T10" fmla="*/ 54 w 446"/>
                <a:gd name="T11" fmla="*/ 13 h 375"/>
                <a:gd name="T12" fmla="*/ 2 w 446"/>
                <a:gd name="T13" fmla="*/ 57 h 375"/>
                <a:gd name="T14" fmla="*/ 0 w 446"/>
                <a:gd name="T15" fmla="*/ 79 h 375"/>
                <a:gd name="T16" fmla="*/ 16 w 446"/>
                <a:gd name="T17" fmla="*/ 115 h 375"/>
                <a:gd name="T18" fmla="*/ 68 w 446"/>
                <a:gd name="T19" fmla="*/ 159 h 375"/>
                <a:gd name="T20" fmla="*/ 68 w 446"/>
                <a:gd name="T21" fmla="*/ 177 h 375"/>
                <a:gd name="T22" fmla="*/ 46 w 446"/>
                <a:gd name="T23" fmla="*/ 203 h 375"/>
                <a:gd name="T24" fmla="*/ 49 w 446"/>
                <a:gd name="T25" fmla="*/ 225 h 375"/>
                <a:gd name="T26" fmla="*/ 63 w 446"/>
                <a:gd name="T27" fmla="*/ 234 h 375"/>
                <a:gd name="T28" fmla="*/ 80 w 446"/>
                <a:gd name="T29" fmla="*/ 243 h 375"/>
                <a:gd name="T30" fmla="*/ 80 w 446"/>
                <a:gd name="T31" fmla="*/ 265 h 375"/>
                <a:gd name="T32" fmla="*/ 52 w 446"/>
                <a:gd name="T33" fmla="*/ 305 h 375"/>
                <a:gd name="T34" fmla="*/ 54 w 446"/>
                <a:gd name="T35" fmla="*/ 322 h 375"/>
                <a:gd name="T36" fmla="*/ 82 w 446"/>
                <a:gd name="T37" fmla="*/ 344 h 375"/>
                <a:gd name="T38" fmla="*/ 123 w 446"/>
                <a:gd name="T39" fmla="*/ 327 h 375"/>
                <a:gd name="T40" fmla="*/ 142 w 446"/>
                <a:gd name="T41" fmla="*/ 331 h 375"/>
                <a:gd name="T42" fmla="*/ 189 w 446"/>
                <a:gd name="T43" fmla="*/ 340 h 375"/>
                <a:gd name="T44" fmla="*/ 232 w 446"/>
                <a:gd name="T45" fmla="*/ 366 h 375"/>
                <a:gd name="T46" fmla="*/ 259 w 446"/>
                <a:gd name="T47" fmla="*/ 375 h 375"/>
                <a:gd name="T48" fmla="*/ 355 w 446"/>
                <a:gd name="T49" fmla="*/ 356 h 375"/>
                <a:gd name="T50" fmla="*/ 446 w 446"/>
                <a:gd name="T51" fmla="*/ 273 h 375"/>
                <a:gd name="T52" fmla="*/ 408 w 446"/>
                <a:gd name="T53" fmla="*/ 349 h 375"/>
                <a:gd name="T54" fmla="*/ 325 w 446"/>
                <a:gd name="T55" fmla="*/ 364 h 375"/>
                <a:gd name="T56" fmla="*/ 431 w 446"/>
                <a:gd name="T57" fmla="*/ 303 h 375"/>
                <a:gd name="T58" fmla="*/ 393 w 446"/>
                <a:gd name="T59" fmla="*/ 273 h 375"/>
                <a:gd name="T60" fmla="*/ 281 w 446"/>
                <a:gd name="T61" fmla="*/ 260 h 375"/>
                <a:gd name="T62" fmla="*/ 197 w 446"/>
                <a:gd name="T63" fmla="*/ 247 h 375"/>
                <a:gd name="T64" fmla="*/ 153 w 446"/>
                <a:gd name="T65" fmla="*/ 238 h 375"/>
                <a:gd name="T66" fmla="*/ 161 w 446"/>
                <a:gd name="T67" fmla="*/ 221 h 375"/>
                <a:gd name="T68" fmla="*/ 186 w 446"/>
                <a:gd name="T69" fmla="*/ 199 h 375"/>
                <a:gd name="T70" fmla="*/ 180 w 446"/>
                <a:gd name="T71" fmla="*/ 172 h 375"/>
                <a:gd name="T72" fmla="*/ 156 w 446"/>
                <a:gd name="T73" fmla="*/ 146 h 375"/>
                <a:gd name="T74" fmla="*/ 156 w 446"/>
                <a:gd name="T75" fmla="*/ 124 h 375"/>
                <a:gd name="T76" fmla="*/ 169 w 446"/>
                <a:gd name="T77" fmla="*/ 75 h 375"/>
                <a:gd name="T78" fmla="*/ 147 w 446"/>
                <a:gd name="T79" fmla="*/ 167 h 37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46"/>
                <a:gd name="T121" fmla="*/ 0 h 375"/>
                <a:gd name="T122" fmla="*/ 446 w 446"/>
                <a:gd name="T123" fmla="*/ 375 h 37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46" h="375">
                  <a:moveTo>
                    <a:pt x="194" y="93"/>
                  </a:moveTo>
                  <a:lnTo>
                    <a:pt x="183" y="57"/>
                  </a:lnTo>
                  <a:lnTo>
                    <a:pt x="164" y="22"/>
                  </a:lnTo>
                  <a:lnTo>
                    <a:pt x="131" y="0"/>
                  </a:lnTo>
                  <a:lnTo>
                    <a:pt x="93" y="0"/>
                  </a:lnTo>
                  <a:lnTo>
                    <a:pt x="54" y="13"/>
                  </a:lnTo>
                  <a:lnTo>
                    <a:pt x="2" y="57"/>
                  </a:lnTo>
                  <a:lnTo>
                    <a:pt x="0" y="79"/>
                  </a:lnTo>
                  <a:lnTo>
                    <a:pt x="16" y="115"/>
                  </a:lnTo>
                  <a:lnTo>
                    <a:pt x="68" y="159"/>
                  </a:lnTo>
                  <a:lnTo>
                    <a:pt x="68" y="177"/>
                  </a:lnTo>
                  <a:lnTo>
                    <a:pt x="46" y="203"/>
                  </a:lnTo>
                  <a:lnTo>
                    <a:pt x="49" y="225"/>
                  </a:lnTo>
                  <a:lnTo>
                    <a:pt x="63" y="234"/>
                  </a:lnTo>
                  <a:lnTo>
                    <a:pt x="80" y="243"/>
                  </a:lnTo>
                  <a:lnTo>
                    <a:pt x="80" y="265"/>
                  </a:lnTo>
                  <a:lnTo>
                    <a:pt x="52" y="305"/>
                  </a:lnTo>
                  <a:lnTo>
                    <a:pt x="54" y="322"/>
                  </a:lnTo>
                  <a:lnTo>
                    <a:pt x="82" y="344"/>
                  </a:lnTo>
                  <a:lnTo>
                    <a:pt x="123" y="327"/>
                  </a:lnTo>
                  <a:lnTo>
                    <a:pt x="142" y="331"/>
                  </a:lnTo>
                  <a:lnTo>
                    <a:pt x="189" y="340"/>
                  </a:lnTo>
                  <a:lnTo>
                    <a:pt x="232" y="366"/>
                  </a:lnTo>
                  <a:lnTo>
                    <a:pt x="259" y="375"/>
                  </a:lnTo>
                  <a:lnTo>
                    <a:pt x="355" y="356"/>
                  </a:lnTo>
                  <a:lnTo>
                    <a:pt x="446" y="273"/>
                  </a:lnTo>
                  <a:lnTo>
                    <a:pt x="408" y="349"/>
                  </a:lnTo>
                  <a:lnTo>
                    <a:pt x="325" y="364"/>
                  </a:lnTo>
                  <a:lnTo>
                    <a:pt x="431" y="303"/>
                  </a:lnTo>
                  <a:lnTo>
                    <a:pt x="393" y="273"/>
                  </a:lnTo>
                  <a:lnTo>
                    <a:pt x="281" y="260"/>
                  </a:lnTo>
                  <a:lnTo>
                    <a:pt x="197" y="247"/>
                  </a:lnTo>
                  <a:lnTo>
                    <a:pt x="153" y="238"/>
                  </a:lnTo>
                  <a:lnTo>
                    <a:pt x="161" y="221"/>
                  </a:lnTo>
                  <a:lnTo>
                    <a:pt x="186" y="199"/>
                  </a:lnTo>
                  <a:lnTo>
                    <a:pt x="180" y="172"/>
                  </a:lnTo>
                  <a:lnTo>
                    <a:pt x="156" y="146"/>
                  </a:lnTo>
                  <a:lnTo>
                    <a:pt x="156" y="124"/>
                  </a:lnTo>
                  <a:lnTo>
                    <a:pt x="169" y="75"/>
                  </a:lnTo>
                  <a:lnTo>
                    <a:pt x="147" y="167"/>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50"/>
            </a:p>
          </p:txBody>
        </p:sp>
        <p:sp>
          <p:nvSpPr>
            <p:cNvPr id="15368" name="Freeform 32">
              <a:extLst>
                <a:ext uri="{FF2B5EF4-FFF2-40B4-BE49-F238E27FC236}">
                  <a16:creationId xmlns:a16="http://schemas.microsoft.com/office/drawing/2014/main" id="{000D7523-93DF-4FB5-9BE6-E424E92795DC}"/>
                </a:ext>
              </a:extLst>
            </p:cNvPr>
            <p:cNvSpPr>
              <a:spLocks/>
            </p:cNvSpPr>
            <p:nvPr/>
          </p:nvSpPr>
          <p:spPr bwMode="auto">
            <a:xfrm>
              <a:off x="1440" y="2304"/>
              <a:ext cx="470" cy="320"/>
            </a:xfrm>
            <a:custGeom>
              <a:avLst/>
              <a:gdLst>
                <a:gd name="T0" fmla="*/ 88 w 470"/>
                <a:gd name="T1" fmla="*/ 0 h 320"/>
                <a:gd name="T2" fmla="*/ 48 w 470"/>
                <a:gd name="T3" fmla="*/ 9 h 320"/>
                <a:gd name="T4" fmla="*/ 13 w 470"/>
                <a:gd name="T5" fmla="*/ 77 h 320"/>
                <a:gd name="T6" fmla="*/ 0 w 470"/>
                <a:gd name="T7" fmla="*/ 133 h 320"/>
                <a:gd name="T8" fmla="*/ 8 w 470"/>
                <a:gd name="T9" fmla="*/ 133 h 320"/>
                <a:gd name="T10" fmla="*/ 19 w 470"/>
                <a:gd name="T11" fmla="*/ 124 h 320"/>
                <a:gd name="T12" fmla="*/ 31 w 470"/>
                <a:gd name="T13" fmla="*/ 133 h 320"/>
                <a:gd name="T14" fmla="*/ 25 w 470"/>
                <a:gd name="T15" fmla="*/ 152 h 320"/>
                <a:gd name="T16" fmla="*/ 17 w 470"/>
                <a:gd name="T17" fmla="*/ 181 h 320"/>
                <a:gd name="T18" fmla="*/ 23 w 470"/>
                <a:gd name="T19" fmla="*/ 206 h 320"/>
                <a:gd name="T20" fmla="*/ 35 w 470"/>
                <a:gd name="T21" fmla="*/ 200 h 320"/>
                <a:gd name="T22" fmla="*/ 40 w 470"/>
                <a:gd name="T23" fmla="*/ 220 h 320"/>
                <a:gd name="T24" fmla="*/ 35 w 470"/>
                <a:gd name="T25" fmla="*/ 253 h 320"/>
                <a:gd name="T26" fmla="*/ 40 w 470"/>
                <a:gd name="T27" fmla="*/ 301 h 320"/>
                <a:gd name="T28" fmla="*/ 48 w 470"/>
                <a:gd name="T29" fmla="*/ 320 h 320"/>
                <a:gd name="T30" fmla="*/ 65 w 470"/>
                <a:gd name="T31" fmla="*/ 320 h 320"/>
                <a:gd name="T32" fmla="*/ 88 w 470"/>
                <a:gd name="T33" fmla="*/ 306 h 320"/>
                <a:gd name="T34" fmla="*/ 103 w 470"/>
                <a:gd name="T35" fmla="*/ 301 h 320"/>
                <a:gd name="T36" fmla="*/ 111 w 470"/>
                <a:gd name="T37" fmla="*/ 291 h 320"/>
                <a:gd name="T38" fmla="*/ 132 w 470"/>
                <a:gd name="T39" fmla="*/ 282 h 320"/>
                <a:gd name="T40" fmla="*/ 178 w 470"/>
                <a:gd name="T41" fmla="*/ 291 h 320"/>
                <a:gd name="T42" fmla="*/ 195 w 470"/>
                <a:gd name="T43" fmla="*/ 301 h 320"/>
                <a:gd name="T44" fmla="*/ 204 w 470"/>
                <a:gd name="T45" fmla="*/ 277 h 320"/>
                <a:gd name="T46" fmla="*/ 394 w 470"/>
                <a:gd name="T47" fmla="*/ 264 h 320"/>
                <a:gd name="T48" fmla="*/ 470 w 470"/>
                <a:gd name="T49" fmla="*/ 219 h 320"/>
                <a:gd name="T50" fmla="*/ 341 w 470"/>
                <a:gd name="T51" fmla="*/ 205 h 320"/>
                <a:gd name="T52" fmla="*/ 265 w 470"/>
                <a:gd name="T53" fmla="*/ 205 h 320"/>
                <a:gd name="T54" fmla="*/ 197 w 470"/>
                <a:gd name="T55" fmla="*/ 205 h 320"/>
                <a:gd name="T56" fmla="*/ 181 w 470"/>
                <a:gd name="T57" fmla="*/ 177 h 320"/>
                <a:gd name="T58" fmla="*/ 135 w 470"/>
                <a:gd name="T59" fmla="*/ 177 h 320"/>
                <a:gd name="T60" fmla="*/ 120 w 470"/>
                <a:gd name="T61" fmla="*/ 172 h 320"/>
                <a:gd name="T62" fmla="*/ 101 w 470"/>
                <a:gd name="T63" fmla="*/ 162 h 320"/>
                <a:gd name="T64" fmla="*/ 94 w 470"/>
                <a:gd name="T65" fmla="*/ 143 h 320"/>
                <a:gd name="T66" fmla="*/ 97 w 470"/>
                <a:gd name="T67" fmla="*/ 124 h 320"/>
                <a:gd name="T68" fmla="*/ 93 w 470"/>
                <a:gd name="T69" fmla="*/ 106 h 320"/>
                <a:gd name="T70" fmla="*/ 84 w 470"/>
                <a:gd name="T71" fmla="*/ 91 h 320"/>
                <a:gd name="T72" fmla="*/ 90 w 470"/>
                <a:gd name="T73" fmla="*/ 67 h 320"/>
                <a:gd name="T74" fmla="*/ 107 w 470"/>
                <a:gd name="T75" fmla="*/ 52 h 320"/>
                <a:gd name="T76" fmla="*/ 105 w 470"/>
                <a:gd name="T77" fmla="*/ 29 h 320"/>
                <a:gd name="T78" fmla="*/ 88 w 470"/>
                <a:gd name="T79" fmla="*/ 0 h 32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70"/>
                <a:gd name="T121" fmla="*/ 0 h 320"/>
                <a:gd name="T122" fmla="*/ 470 w 470"/>
                <a:gd name="T123" fmla="*/ 320 h 32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70" h="320">
                  <a:moveTo>
                    <a:pt x="88" y="0"/>
                  </a:moveTo>
                  <a:lnTo>
                    <a:pt x="48" y="9"/>
                  </a:lnTo>
                  <a:lnTo>
                    <a:pt x="13" y="77"/>
                  </a:lnTo>
                  <a:lnTo>
                    <a:pt x="0" y="133"/>
                  </a:lnTo>
                  <a:lnTo>
                    <a:pt x="8" y="133"/>
                  </a:lnTo>
                  <a:lnTo>
                    <a:pt x="19" y="124"/>
                  </a:lnTo>
                  <a:lnTo>
                    <a:pt x="31" y="133"/>
                  </a:lnTo>
                  <a:lnTo>
                    <a:pt x="25" y="152"/>
                  </a:lnTo>
                  <a:lnTo>
                    <a:pt x="17" y="181"/>
                  </a:lnTo>
                  <a:lnTo>
                    <a:pt x="23" y="206"/>
                  </a:lnTo>
                  <a:lnTo>
                    <a:pt x="35" y="200"/>
                  </a:lnTo>
                  <a:lnTo>
                    <a:pt x="40" y="220"/>
                  </a:lnTo>
                  <a:lnTo>
                    <a:pt x="35" y="253"/>
                  </a:lnTo>
                  <a:lnTo>
                    <a:pt x="40" y="301"/>
                  </a:lnTo>
                  <a:lnTo>
                    <a:pt x="48" y="320"/>
                  </a:lnTo>
                  <a:lnTo>
                    <a:pt x="65" y="320"/>
                  </a:lnTo>
                  <a:lnTo>
                    <a:pt x="88" y="306"/>
                  </a:lnTo>
                  <a:lnTo>
                    <a:pt x="103" y="301"/>
                  </a:lnTo>
                  <a:lnTo>
                    <a:pt x="111" y="291"/>
                  </a:lnTo>
                  <a:lnTo>
                    <a:pt x="132" y="282"/>
                  </a:lnTo>
                  <a:lnTo>
                    <a:pt x="178" y="291"/>
                  </a:lnTo>
                  <a:lnTo>
                    <a:pt x="195" y="301"/>
                  </a:lnTo>
                  <a:lnTo>
                    <a:pt x="204" y="277"/>
                  </a:lnTo>
                  <a:lnTo>
                    <a:pt x="394" y="264"/>
                  </a:lnTo>
                  <a:lnTo>
                    <a:pt x="470" y="219"/>
                  </a:lnTo>
                  <a:lnTo>
                    <a:pt x="341" y="205"/>
                  </a:lnTo>
                  <a:lnTo>
                    <a:pt x="265" y="205"/>
                  </a:lnTo>
                  <a:lnTo>
                    <a:pt x="197" y="205"/>
                  </a:lnTo>
                  <a:lnTo>
                    <a:pt x="181" y="177"/>
                  </a:lnTo>
                  <a:lnTo>
                    <a:pt x="135" y="177"/>
                  </a:lnTo>
                  <a:lnTo>
                    <a:pt x="120" y="172"/>
                  </a:lnTo>
                  <a:lnTo>
                    <a:pt x="101" y="162"/>
                  </a:lnTo>
                  <a:lnTo>
                    <a:pt x="94" y="143"/>
                  </a:lnTo>
                  <a:lnTo>
                    <a:pt x="97" y="124"/>
                  </a:lnTo>
                  <a:lnTo>
                    <a:pt x="93" y="106"/>
                  </a:lnTo>
                  <a:lnTo>
                    <a:pt x="84" y="91"/>
                  </a:lnTo>
                  <a:lnTo>
                    <a:pt x="90" y="67"/>
                  </a:lnTo>
                  <a:lnTo>
                    <a:pt x="107" y="52"/>
                  </a:lnTo>
                  <a:lnTo>
                    <a:pt x="105" y="29"/>
                  </a:lnTo>
                  <a:lnTo>
                    <a:pt x="88"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050"/>
            </a:p>
          </p:txBody>
        </p:sp>
      </p:grpSp>
      <p:sp>
        <p:nvSpPr>
          <p:cNvPr id="51233" name="AutoShape 33">
            <a:extLst>
              <a:ext uri="{FF2B5EF4-FFF2-40B4-BE49-F238E27FC236}">
                <a16:creationId xmlns:a16="http://schemas.microsoft.com/office/drawing/2014/main" id="{52568200-6AE0-44AE-A771-C913B3985510}"/>
              </a:ext>
            </a:extLst>
          </p:cNvPr>
          <p:cNvSpPr>
            <a:spLocks noChangeArrowheads="1"/>
          </p:cNvSpPr>
          <p:nvPr/>
        </p:nvSpPr>
        <p:spPr bwMode="auto">
          <a:xfrm>
            <a:off x="3312677" y="4069242"/>
            <a:ext cx="2571403" cy="1671629"/>
          </a:xfrm>
          <a:prstGeom prst="irregularSeal2">
            <a:avLst/>
          </a:prstGeom>
          <a:solidFill>
            <a:schemeClr val="accent1">
              <a:alpha val="72940"/>
            </a:schemeClr>
          </a:solidFill>
          <a:ln w="9525">
            <a:solidFill>
              <a:schemeClr val="tx1"/>
            </a:solidFill>
            <a:miter lim="800000"/>
            <a:headEnd/>
            <a:tailEnd/>
          </a:ln>
        </p:spPr>
        <p:txBody>
          <a:bodyPr wrap="none" anchor="ctr"/>
          <a:lstStyle>
            <a:lvl1pPr>
              <a:spcBef>
                <a:spcPct val="20000"/>
              </a:spcBef>
              <a:buChar char="•"/>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1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15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1350" dirty="0">
                <a:solidFill>
                  <a:srgbClr val="FF0000"/>
                </a:solidFill>
                <a:latin typeface="Times New Roman" panose="02020603050405020304" pitchFamily="18" charset="0"/>
                <a:ea typeface="Arial Unicode MS"/>
              </a:rPr>
              <a:t>开关的状态</a:t>
            </a:r>
          </a:p>
          <a:p>
            <a:pPr eaLnBrk="1" hangingPunct="1">
              <a:spcBef>
                <a:spcPct val="0"/>
              </a:spcBef>
              <a:buFontTx/>
              <a:buNone/>
            </a:pPr>
            <a:r>
              <a:rPr kumimoji="1" lang="zh-CN" altLang="en-US" sz="1350" dirty="0">
                <a:solidFill>
                  <a:srgbClr val="FF0000"/>
                </a:solidFill>
                <a:latin typeface="Times New Roman" panose="02020603050405020304" pitchFamily="18" charset="0"/>
                <a:ea typeface="Arial Unicode MS"/>
              </a:rPr>
              <a:t>有</a:t>
            </a:r>
            <a:r>
              <a:rPr kumimoji="1" lang="en-US" altLang="zh-CN" sz="1350" dirty="0">
                <a:solidFill>
                  <a:srgbClr val="FF0000"/>
                </a:solidFill>
                <a:latin typeface="Times New Roman" panose="02020603050405020304" pitchFamily="18" charset="0"/>
                <a:ea typeface="Arial Unicode MS"/>
              </a:rPr>
              <a:t>2</a:t>
            </a:r>
            <a:r>
              <a:rPr kumimoji="1" lang="en-US" altLang="zh-CN" sz="1350" baseline="30000" dirty="0">
                <a:solidFill>
                  <a:srgbClr val="FF0000"/>
                </a:solidFill>
                <a:latin typeface="Times New Roman" panose="02020603050405020304" pitchFamily="18" charset="0"/>
                <a:ea typeface="Arial Unicode MS"/>
              </a:rPr>
              <a:t>30</a:t>
            </a:r>
            <a:r>
              <a:rPr kumimoji="1" lang="zh-CN" altLang="en-US" sz="1350" dirty="0">
                <a:solidFill>
                  <a:srgbClr val="FF0000"/>
                </a:solidFill>
                <a:latin typeface="Times New Roman" panose="02020603050405020304" pitchFamily="18" charset="0"/>
                <a:ea typeface="Arial Unicode MS"/>
              </a:rPr>
              <a:t>种可能</a:t>
            </a:r>
          </a:p>
        </p:txBody>
      </p:sp>
      <p:sp>
        <p:nvSpPr>
          <p:cNvPr id="29" name="灯片编号占位符 5"/>
          <p:cNvSpPr txBox="1">
            <a:spLocks/>
          </p:cNvSpPr>
          <p:nvPr/>
        </p:nvSpPr>
        <p:spPr>
          <a:xfrm>
            <a:off x="8664575" y="6407150"/>
            <a:ext cx="479425" cy="322263"/>
          </a:xfrm>
          <a:prstGeom prst="rect">
            <a:avLst/>
          </a:prstGeom>
          <a:noFill/>
        </p:spPr>
        <p:txBody>
          <a:bodyPr/>
          <a:lstStyle>
            <a:defPPr>
              <a:defRPr lang="zh-CN"/>
            </a:defPPr>
            <a:lvl1pPr algn="l" rtl="0" eaLnBrk="0" fontAlgn="base" hangingPunct="0">
              <a:spcBef>
                <a:spcPct val="20000"/>
              </a:spcBef>
              <a:spcAft>
                <a:spcPct val="0"/>
              </a:spcAft>
              <a:buClr>
                <a:schemeClr val="accent1"/>
              </a:buClr>
              <a:buFont typeface="Wingdings" panose="05000000000000000000" pitchFamily="2" charset="2"/>
              <a:buChar char="l"/>
              <a:defRPr sz="3200" b="1"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b="1"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400" b="1"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1"/>
              </a:buClr>
              <a:buChar char="•"/>
              <a:defRPr sz="2000" b="1"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FontTx/>
              <a:buNone/>
            </a:pPr>
            <a:fld id="{1012DAD4-306F-4F8E-9504-6D2A68D54AC5}" type="slidenum">
              <a:rPr lang="en-US" altLang="zh-CN" sz="1400" b="0" smtClean="0"/>
              <a:pPr>
                <a:spcBef>
                  <a:spcPct val="0"/>
                </a:spcBef>
                <a:buClrTx/>
                <a:buFontTx/>
                <a:buNone/>
              </a:pPr>
              <a:t>33</a:t>
            </a:fld>
            <a:endParaRPr lang="en-US" altLang="zh-CN" sz="1400" b="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par>
                          <p:cTn id="21" fill="hold" nodeType="afterGroup">
                            <p:stCondLst>
                              <p:cond delay="2000"/>
                            </p:stCondLst>
                            <p:childTnLst>
                              <p:par>
                                <p:cTn id="22" presetID="35" presetClass="entr" presetSubtype="0" fill="hold" grpId="0" nodeType="afterEffect">
                                  <p:stCondLst>
                                    <p:cond delay="0"/>
                                  </p:stCondLst>
                                  <p:childTnLst>
                                    <p:set>
                                      <p:cBhvr>
                                        <p:cTn id="23" dur="1" fill="hold">
                                          <p:stCondLst>
                                            <p:cond delay="0"/>
                                          </p:stCondLst>
                                        </p:cTn>
                                        <p:tgtEl>
                                          <p:spTgt spid="51233">
                                            <p:bg/>
                                          </p:spTgt>
                                        </p:tgtEl>
                                        <p:attrNameLst>
                                          <p:attrName>style.visibility</p:attrName>
                                        </p:attrNameLst>
                                      </p:cBhvr>
                                      <p:to>
                                        <p:strVal val="visible"/>
                                      </p:to>
                                    </p:set>
                                    <p:animEffect transition="in" filter="fade">
                                      <p:cBhvr>
                                        <p:cTn id="24" dur="2000"/>
                                        <p:tgtEl>
                                          <p:spTgt spid="51233">
                                            <p:bg/>
                                          </p:spTgt>
                                        </p:tgtEl>
                                      </p:cBhvr>
                                    </p:animEffect>
                                    <p:anim calcmode="lin" valueType="num">
                                      <p:cBhvr>
                                        <p:cTn id="25" dur="2000" fill="hold"/>
                                        <p:tgtEl>
                                          <p:spTgt spid="51233">
                                            <p:bg/>
                                          </p:spTgt>
                                        </p:tgtEl>
                                        <p:attrNameLst>
                                          <p:attrName>style.rotation</p:attrName>
                                        </p:attrNameLst>
                                      </p:cBhvr>
                                      <p:tavLst>
                                        <p:tav tm="0">
                                          <p:val>
                                            <p:fltVal val="720"/>
                                          </p:val>
                                        </p:tav>
                                        <p:tav tm="100000">
                                          <p:val>
                                            <p:fltVal val="0"/>
                                          </p:val>
                                        </p:tav>
                                      </p:tavLst>
                                    </p:anim>
                                    <p:anim calcmode="lin" valueType="num">
                                      <p:cBhvr>
                                        <p:cTn id="26" dur="2000" fill="hold"/>
                                        <p:tgtEl>
                                          <p:spTgt spid="51233">
                                            <p:bg/>
                                          </p:spTgt>
                                        </p:tgtEl>
                                        <p:attrNameLst>
                                          <p:attrName>ppt_h</p:attrName>
                                        </p:attrNameLst>
                                      </p:cBhvr>
                                      <p:tavLst>
                                        <p:tav tm="0">
                                          <p:val>
                                            <p:fltVal val="0"/>
                                          </p:val>
                                        </p:tav>
                                        <p:tav tm="100000">
                                          <p:val>
                                            <p:strVal val="#ppt_h"/>
                                          </p:val>
                                        </p:tav>
                                      </p:tavLst>
                                    </p:anim>
                                    <p:anim calcmode="lin" valueType="num">
                                      <p:cBhvr>
                                        <p:cTn id="27" dur="2000" fill="hold"/>
                                        <p:tgtEl>
                                          <p:spTgt spid="51233">
                                            <p:bg/>
                                          </p:spTgt>
                                        </p:tgtEl>
                                        <p:attrNameLst>
                                          <p:attrName>ppt_w</p:attrName>
                                        </p:attrNameLst>
                                      </p:cBhvr>
                                      <p:tavLst>
                                        <p:tav tm="0">
                                          <p:val>
                                            <p:fltVal val="0"/>
                                          </p:val>
                                        </p:tav>
                                        <p:tav tm="100000">
                                          <p:val>
                                            <p:strVal val="#ppt_w"/>
                                          </p:val>
                                        </p:tav>
                                      </p:tavLst>
                                    </p:anim>
                                  </p:childTnLst>
                                </p:cTn>
                              </p:par>
                              <p:par>
                                <p:cTn id="28" presetID="35" presetClass="entr" presetSubtype="0" fill="hold" grpId="0" nodeType="withEffect">
                                  <p:stCondLst>
                                    <p:cond delay="0"/>
                                  </p:stCondLst>
                                  <p:childTnLst>
                                    <p:set>
                                      <p:cBhvr>
                                        <p:cTn id="29" dur="1" fill="hold">
                                          <p:stCondLst>
                                            <p:cond delay="0"/>
                                          </p:stCondLst>
                                        </p:cTn>
                                        <p:tgtEl>
                                          <p:spTgt spid="51233">
                                            <p:txEl>
                                              <p:pRg st="0" end="0"/>
                                            </p:txEl>
                                          </p:spTgt>
                                        </p:tgtEl>
                                        <p:attrNameLst>
                                          <p:attrName>style.visibility</p:attrName>
                                        </p:attrNameLst>
                                      </p:cBhvr>
                                      <p:to>
                                        <p:strVal val="visible"/>
                                      </p:to>
                                    </p:set>
                                    <p:animEffect transition="in" filter="fade">
                                      <p:cBhvr>
                                        <p:cTn id="30" dur="2000"/>
                                        <p:tgtEl>
                                          <p:spTgt spid="51233">
                                            <p:txEl>
                                              <p:pRg st="0" end="0"/>
                                            </p:txEl>
                                          </p:spTgt>
                                        </p:tgtEl>
                                      </p:cBhvr>
                                    </p:animEffect>
                                    <p:anim calcmode="lin" valueType="num">
                                      <p:cBhvr>
                                        <p:cTn id="31" dur="2000" fill="hold"/>
                                        <p:tgtEl>
                                          <p:spTgt spid="51233">
                                            <p:txEl>
                                              <p:pRg st="0" end="0"/>
                                            </p:txEl>
                                          </p:spTgt>
                                        </p:tgtEl>
                                        <p:attrNameLst>
                                          <p:attrName>style.rotation</p:attrName>
                                        </p:attrNameLst>
                                      </p:cBhvr>
                                      <p:tavLst>
                                        <p:tav tm="0">
                                          <p:val>
                                            <p:fltVal val="720"/>
                                          </p:val>
                                        </p:tav>
                                        <p:tav tm="100000">
                                          <p:val>
                                            <p:fltVal val="0"/>
                                          </p:val>
                                        </p:tav>
                                      </p:tavLst>
                                    </p:anim>
                                    <p:anim calcmode="lin" valueType="num">
                                      <p:cBhvr>
                                        <p:cTn id="32" dur="2000" fill="hold"/>
                                        <p:tgtEl>
                                          <p:spTgt spid="51233">
                                            <p:txEl>
                                              <p:pRg st="0" end="0"/>
                                            </p:txEl>
                                          </p:spTgt>
                                        </p:tgtEl>
                                        <p:attrNameLst>
                                          <p:attrName>ppt_h</p:attrName>
                                        </p:attrNameLst>
                                      </p:cBhvr>
                                      <p:tavLst>
                                        <p:tav tm="0">
                                          <p:val>
                                            <p:fltVal val="0"/>
                                          </p:val>
                                        </p:tav>
                                        <p:tav tm="100000">
                                          <p:val>
                                            <p:strVal val="#ppt_h"/>
                                          </p:val>
                                        </p:tav>
                                      </p:tavLst>
                                    </p:anim>
                                    <p:anim calcmode="lin" valueType="num">
                                      <p:cBhvr>
                                        <p:cTn id="33" dur="2000" fill="hold"/>
                                        <p:tgtEl>
                                          <p:spTgt spid="51233">
                                            <p:txEl>
                                              <p:pRg st="0" end="0"/>
                                            </p:txEl>
                                          </p:spTgt>
                                        </p:tgtEl>
                                        <p:attrNameLst>
                                          <p:attrName>ppt_w</p:attrName>
                                        </p:attrNameLst>
                                      </p:cBhvr>
                                      <p:tavLst>
                                        <p:tav tm="0">
                                          <p:val>
                                            <p:fltVal val="0"/>
                                          </p:val>
                                        </p:tav>
                                        <p:tav tm="100000">
                                          <p:val>
                                            <p:strVal val="#ppt_w"/>
                                          </p:val>
                                        </p:tav>
                                      </p:tavLst>
                                    </p:anim>
                                  </p:childTnLst>
                                </p:cTn>
                              </p:par>
                              <p:par>
                                <p:cTn id="34" presetID="35" presetClass="entr" presetSubtype="0" fill="hold" grpId="0" nodeType="withEffect">
                                  <p:stCondLst>
                                    <p:cond delay="0"/>
                                  </p:stCondLst>
                                  <p:childTnLst>
                                    <p:set>
                                      <p:cBhvr>
                                        <p:cTn id="35" dur="1" fill="hold">
                                          <p:stCondLst>
                                            <p:cond delay="0"/>
                                          </p:stCondLst>
                                        </p:cTn>
                                        <p:tgtEl>
                                          <p:spTgt spid="51233">
                                            <p:txEl>
                                              <p:pRg st="1" end="1"/>
                                            </p:txEl>
                                          </p:spTgt>
                                        </p:tgtEl>
                                        <p:attrNameLst>
                                          <p:attrName>style.visibility</p:attrName>
                                        </p:attrNameLst>
                                      </p:cBhvr>
                                      <p:to>
                                        <p:strVal val="visible"/>
                                      </p:to>
                                    </p:set>
                                    <p:animEffect transition="in" filter="fade">
                                      <p:cBhvr>
                                        <p:cTn id="36" dur="2000"/>
                                        <p:tgtEl>
                                          <p:spTgt spid="51233">
                                            <p:txEl>
                                              <p:pRg st="1" end="1"/>
                                            </p:txEl>
                                          </p:spTgt>
                                        </p:tgtEl>
                                      </p:cBhvr>
                                    </p:animEffect>
                                    <p:anim calcmode="lin" valueType="num">
                                      <p:cBhvr>
                                        <p:cTn id="37" dur="2000" fill="hold"/>
                                        <p:tgtEl>
                                          <p:spTgt spid="51233">
                                            <p:txEl>
                                              <p:pRg st="1" end="1"/>
                                            </p:txEl>
                                          </p:spTgt>
                                        </p:tgtEl>
                                        <p:attrNameLst>
                                          <p:attrName>style.rotation</p:attrName>
                                        </p:attrNameLst>
                                      </p:cBhvr>
                                      <p:tavLst>
                                        <p:tav tm="0">
                                          <p:val>
                                            <p:fltVal val="720"/>
                                          </p:val>
                                        </p:tav>
                                        <p:tav tm="100000">
                                          <p:val>
                                            <p:fltVal val="0"/>
                                          </p:val>
                                        </p:tav>
                                      </p:tavLst>
                                    </p:anim>
                                    <p:anim calcmode="lin" valueType="num">
                                      <p:cBhvr>
                                        <p:cTn id="38" dur="2000" fill="hold"/>
                                        <p:tgtEl>
                                          <p:spTgt spid="51233">
                                            <p:txEl>
                                              <p:pRg st="1" end="1"/>
                                            </p:txEl>
                                          </p:spTgt>
                                        </p:tgtEl>
                                        <p:attrNameLst>
                                          <p:attrName>ppt_h</p:attrName>
                                        </p:attrNameLst>
                                      </p:cBhvr>
                                      <p:tavLst>
                                        <p:tav tm="0">
                                          <p:val>
                                            <p:fltVal val="0"/>
                                          </p:val>
                                        </p:tav>
                                        <p:tav tm="100000">
                                          <p:val>
                                            <p:strVal val="#ppt_h"/>
                                          </p:val>
                                        </p:tav>
                                      </p:tavLst>
                                    </p:anim>
                                    <p:anim calcmode="lin" valueType="num">
                                      <p:cBhvr>
                                        <p:cTn id="39" dur="2000" fill="hold"/>
                                        <p:tgtEl>
                                          <p:spTgt spid="51233">
                                            <p:txEl>
                                              <p:pRg st="1" end="1"/>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3" grpId="0" build="allAtOnce"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0">
            <a:extLst>
              <a:ext uri="{FF2B5EF4-FFF2-40B4-BE49-F238E27FC236}">
                <a16:creationId xmlns:a16="http://schemas.microsoft.com/office/drawing/2014/main" id="{484225D3-B638-4A54-A157-20972A0D0B62}"/>
              </a:ext>
            </a:extLst>
          </p:cNvPr>
          <p:cNvSpPr>
            <a:spLocks noGrp="1" noChangeArrowheads="1"/>
          </p:cNvSpPr>
          <p:nvPr>
            <p:ph type="title"/>
          </p:nvPr>
        </p:nvSpPr>
        <p:spPr/>
        <p:txBody>
          <a:bodyPr/>
          <a:lstStyle/>
          <a:p>
            <a:pPr eaLnBrk="1" hangingPunct="1"/>
            <a:r>
              <a:rPr lang="zh-CN" altLang="en-US" sz="3600" b="1"/>
              <a:t>彩灯状态转换示意图</a:t>
            </a:r>
          </a:p>
        </p:txBody>
      </p:sp>
      <p:pic>
        <p:nvPicPr>
          <p:cNvPr id="17412" name="图片 3">
            <a:extLst>
              <a:ext uri="{FF2B5EF4-FFF2-40B4-BE49-F238E27FC236}">
                <a16:creationId xmlns:a16="http://schemas.microsoft.com/office/drawing/2014/main" id="{CBDC0660-95EE-4C11-8CB6-41B1C9790E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344" y="1970485"/>
            <a:ext cx="3483769" cy="2788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5">
            <a:extLst>
              <a:ext uri="{FF2B5EF4-FFF2-40B4-BE49-F238E27FC236}">
                <a16:creationId xmlns:a16="http://schemas.microsoft.com/office/drawing/2014/main" id="{FAEC5F91-2E35-4A73-8B56-F5DCB69F45BA}"/>
              </a:ext>
            </a:extLst>
          </p:cNvPr>
          <p:cNvSpPr txBox="1">
            <a:spLocks noChangeArrowheads="1"/>
          </p:cNvSpPr>
          <p:nvPr/>
        </p:nvSpPr>
        <p:spPr bwMode="auto">
          <a:xfrm>
            <a:off x="4355976" y="1971021"/>
            <a:ext cx="4275058" cy="3294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57175" indent="-257175">
              <a:spcBef>
                <a:spcPct val="20000"/>
              </a:spcBef>
              <a:buChar char="•"/>
              <a:defRPr sz="2400">
                <a:solidFill>
                  <a:schemeClr val="tx1"/>
                </a:solidFill>
                <a:latin typeface="Arial" panose="020B0604020202020204" pitchFamily="34" charset="0"/>
                <a:ea typeface="宋体" panose="02010600030101010101" pitchFamily="2" charset="-122"/>
              </a:defRPr>
            </a:lvl1pPr>
            <a:lvl2pPr marL="557213" indent="-214313">
              <a:spcBef>
                <a:spcPct val="20000"/>
              </a:spcBef>
              <a:buChar char="–"/>
              <a:defRPr sz="2100">
                <a:solidFill>
                  <a:schemeClr val="tx1"/>
                </a:solidFill>
                <a:latin typeface="Arial" panose="020B0604020202020204" pitchFamily="34" charset="0"/>
                <a:ea typeface="宋体" panose="02010600030101010101" pitchFamily="2" charset="-122"/>
              </a:defRPr>
            </a:lvl2pPr>
            <a:lvl3pPr marL="857250" indent="-171450">
              <a:spcBef>
                <a:spcPct val="20000"/>
              </a:spcBef>
              <a:buChar char="•"/>
              <a:defRPr>
                <a:solidFill>
                  <a:schemeClr val="tx1"/>
                </a:solidFill>
                <a:latin typeface="Arial" panose="020B0604020202020204" pitchFamily="34" charset="0"/>
                <a:ea typeface="宋体" panose="02010600030101010101" pitchFamily="2" charset="-122"/>
              </a:defRPr>
            </a:lvl3pPr>
            <a:lvl4pPr marL="1200150" indent="-171450">
              <a:spcBef>
                <a:spcPct val="20000"/>
              </a:spcBef>
              <a:buChar char="–"/>
              <a:defRPr sz="1500">
                <a:solidFill>
                  <a:schemeClr val="tx1"/>
                </a:solidFill>
                <a:latin typeface="Arial" panose="020B0604020202020204" pitchFamily="34" charset="0"/>
                <a:ea typeface="宋体" panose="02010600030101010101" pitchFamily="2" charset="-122"/>
              </a:defRPr>
            </a:lvl4pPr>
            <a:lvl5pPr marL="1543050" indent="-171450">
              <a:spcBef>
                <a:spcPct val="20000"/>
              </a:spcBef>
              <a:buChar char="»"/>
              <a:defRPr sz="1500">
                <a:solidFill>
                  <a:schemeClr val="tx1"/>
                </a:solidFill>
                <a:latin typeface="Arial" panose="020B0604020202020204" pitchFamily="34" charset="0"/>
                <a:ea typeface="宋体" panose="02010600030101010101" pitchFamily="2" charset="-122"/>
              </a:defRPr>
            </a:lvl5pPr>
            <a:lvl6pPr marL="2000250" indent="-17145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6pPr>
            <a:lvl7pPr marL="2457450" indent="-17145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7pPr>
            <a:lvl8pPr marL="2914650" indent="-17145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8pPr>
            <a:lvl9pPr marL="3371850" indent="-17145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9pPr>
          </a:lstStyle>
          <a:p>
            <a:pPr algn="l"/>
            <a:r>
              <a:rPr lang="zh-CN" altLang="en-US" sz="2100" dirty="0">
                <a:latin typeface="+mn-lt"/>
                <a:ea typeface="+mn-ea"/>
              </a:rPr>
              <a:t>每个开关最多被操作一次，因为操作两次的结果相当于没有操作。</a:t>
            </a:r>
          </a:p>
          <a:p>
            <a:pPr algn="l"/>
            <a:r>
              <a:rPr lang="zh-CN" altLang="en-US" sz="2100" dirty="0">
                <a:latin typeface="+mn-lt"/>
                <a:ea typeface="+mn-ea"/>
              </a:rPr>
              <a:t>第</a:t>
            </a:r>
            <a:r>
              <a:rPr lang="en-US" altLang="zh-CN" sz="2100" dirty="0" err="1">
                <a:latin typeface="+mn-lt"/>
                <a:ea typeface="+mn-ea"/>
              </a:rPr>
              <a:t>i</a:t>
            </a:r>
            <a:r>
              <a:rPr lang="zh-CN" altLang="en-US" sz="2100" dirty="0">
                <a:latin typeface="+mn-lt"/>
                <a:ea typeface="+mn-ea"/>
              </a:rPr>
              <a:t>行的灯的状态只能由第</a:t>
            </a:r>
            <a:r>
              <a:rPr lang="en-US" altLang="zh-CN" sz="2100" dirty="0">
                <a:latin typeface="+mn-lt"/>
                <a:ea typeface="+mn-ea"/>
              </a:rPr>
              <a:t>i-1, </a:t>
            </a:r>
            <a:r>
              <a:rPr lang="en-US" altLang="zh-CN" sz="2100" dirty="0" err="1">
                <a:latin typeface="+mn-lt"/>
                <a:ea typeface="+mn-ea"/>
              </a:rPr>
              <a:t>i</a:t>
            </a:r>
            <a:r>
              <a:rPr lang="en-US" altLang="zh-CN" sz="2100" dirty="0">
                <a:latin typeface="+mn-lt"/>
                <a:ea typeface="+mn-ea"/>
              </a:rPr>
              <a:t>, i+1</a:t>
            </a:r>
            <a:r>
              <a:rPr lang="zh-CN" altLang="en-US" sz="2100" dirty="0">
                <a:latin typeface="+mn-lt"/>
                <a:ea typeface="+mn-ea"/>
              </a:rPr>
              <a:t>行的开关控制。</a:t>
            </a:r>
          </a:p>
          <a:p>
            <a:pPr algn="l"/>
            <a:r>
              <a:rPr lang="zh-CN" altLang="en-US" sz="2100" dirty="0">
                <a:latin typeface="+mn-lt"/>
                <a:ea typeface="+mn-ea"/>
              </a:rPr>
              <a:t>如果第</a:t>
            </a:r>
            <a:r>
              <a:rPr lang="en-US" altLang="zh-CN" sz="2100" dirty="0">
                <a:latin typeface="+mn-lt"/>
                <a:ea typeface="+mn-ea"/>
              </a:rPr>
              <a:t>i-1, </a:t>
            </a:r>
            <a:r>
              <a:rPr lang="en-US" altLang="zh-CN" sz="2100" dirty="0" err="1">
                <a:latin typeface="+mn-lt"/>
                <a:ea typeface="+mn-ea"/>
              </a:rPr>
              <a:t>i</a:t>
            </a:r>
            <a:r>
              <a:rPr lang="zh-CN" altLang="en-US" sz="2100" dirty="0">
                <a:latin typeface="+mn-lt"/>
                <a:ea typeface="+mn-ea"/>
              </a:rPr>
              <a:t>行开关状态已经确定，为了要关上第</a:t>
            </a:r>
            <a:r>
              <a:rPr lang="en-US" altLang="zh-CN" sz="2100" dirty="0" err="1">
                <a:latin typeface="+mn-lt"/>
                <a:ea typeface="+mn-ea"/>
              </a:rPr>
              <a:t>i</a:t>
            </a:r>
            <a:r>
              <a:rPr lang="zh-CN" altLang="en-US" sz="2100" dirty="0">
                <a:latin typeface="+mn-lt"/>
                <a:ea typeface="+mn-ea"/>
              </a:rPr>
              <a:t>行的灯，第</a:t>
            </a:r>
            <a:r>
              <a:rPr lang="en-US" altLang="zh-CN" sz="2100" dirty="0">
                <a:latin typeface="+mn-lt"/>
                <a:ea typeface="+mn-ea"/>
              </a:rPr>
              <a:t>i+1</a:t>
            </a:r>
            <a:r>
              <a:rPr lang="zh-CN" altLang="en-US" sz="2100" dirty="0">
                <a:latin typeface="+mn-lt"/>
                <a:ea typeface="+mn-ea"/>
              </a:rPr>
              <a:t>行开关的状态也就被唯一确定。</a:t>
            </a:r>
            <a:endParaRPr lang="en-US" altLang="zh-CN" sz="2100" dirty="0">
              <a:latin typeface="+mn-lt"/>
              <a:ea typeface="+mn-ea"/>
            </a:endParaRPr>
          </a:p>
          <a:p>
            <a:pPr eaLnBrk="1" hangingPunct="1"/>
            <a:endParaRPr lang="en-US" altLang="zh-CN" sz="1800" dirty="0">
              <a:ea typeface="Arial Unicode MS"/>
            </a:endParaRPr>
          </a:p>
          <a:p>
            <a:pPr eaLnBrk="1" hangingPunct="1"/>
            <a:endParaRPr lang="en-US" altLang="zh-CN" sz="1800" dirty="0">
              <a:ea typeface="Arial Unicode MS"/>
            </a:endParaRPr>
          </a:p>
        </p:txBody>
      </p:sp>
      <p:sp>
        <p:nvSpPr>
          <p:cNvPr id="5" name="灯片编号占位符 5"/>
          <p:cNvSpPr txBox="1">
            <a:spLocks/>
          </p:cNvSpPr>
          <p:nvPr/>
        </p:nvSpPr>
        <p:spPr>
          <a:xfrm>
            <a:off x="8664575" y="6407150"/>
            <a:ext cx="479425" cy="322263"/>
          </a:xfrm>
          <a:prstGeom prst="rect">
            <a:avLst/>
          </a:prstGeom>
          <a:noFill/>
        </p:spPr>
        <p:txBody>
          <a:bodyPr/>
          <a:lstStyle>
            <a:defPPr>
              <a:defRPr lang="zh-CN"/>
            </a:defPPr>
            <a:lvl1pPr algn="l" rtl="0" eaLnBrk="0" fontAlgn="base" hangingPunct="0">
              <a:spcBef>
                <a:spcPct val="20000"/>
              </a:spcBef>
              <a:spcAft>
                <a:spcPct val="0"/>
              </a:spcAft>
              <a:buClr>
                <a:schemeClr val="accent1"/>
              </a:buClr>
              <a:buFont typeface="Wingdings" panose="05000000000000000000" pitchFamily="2" charset="2"/>
              <a:buChar char="l"/>
              <a:defRPr sz="3200" b="1"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b="1"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400" b="1"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1"/>
              </a:buClr>
              <a:buChar char="•"/>
              <a:defRPr sz="2000" b="1"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FontTx/>
              <a:buNone/>
            </a:pPr>
            <a:fld id="{1012DAD4-306F-4F8E-9504-6D2A68D54AC5}" type="slidenum">
              <a:rPr lang="en-US" altLang="zh-CN" sz="1400" b="0" smtClean="0"/>
              <a:pPr>
                <a:spcBef>
                  <a:spcPct val="0"/>
                </a:spcBef>
                <a:buClrTx/>
                <a:buFontTx/>
                <a:buNone/>
              </a:pPr>
              <a:t>34</a:t>
            </a:fld>
            <a:endParaRPr lang="en-US" altLang="zh-CN" sz="1400" b="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23">
                                            <p:txEl>
                                              <p:pRg st="0" end="0"/>
                                            </p:txEl>
                                          </p:spTgt>
                                        </p:tgtEl>
                                        <p:attrNameLst>
                                          <p:attrName>style.visibility</p:attrName>
                                        </p:attrNameLst>
                                      </p:cBhvr>
                                      <p:to>
                                        <p:strVal val="visible"/>
                                      </p:to>
                                    </p:set>
                                    <p:anim calcmode="discrete" valueType="clr">
                                      <p:cBhvr override="childStyle">
                                        <p:cTn id="7" dur="80"/>
                                        <p:tgtEl>
                                          <p:spTgt spid="2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23">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23">
                                            <p:txEl>
                                              <p:pRg st="1" end="1"/>
                                            </p:txEl>
                                          </p:spTgt>
                                        </p:tgtEl>
                                        <p:attrNameLst>
                                          <p:attrName>style.visibility</p:attrName>
                                        </p:attrNameLst>
                                      </p:cBhvr>
                                      <p:to>
                                        <p:strVal val="visible"/>
                                      </p:to>
                                    </p:set>
                                    <p:anim calcmode="discrete" valueType="clr">
                                      <p:cBhvr override="childStyle">
                                        <p:cTn id="14" dur="80"/>
                                        <p:tgtEl>
                                          <p:spTgt spid="2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23">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23">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23">
                                            <p:txEl>
                                              <p:pRg st="2" end="2"/>
                                            </p:txEl>
                                          </p:spTgt>
                                        </p:tgtEl>
                                        <p:attrNameLst>
                                          <p:attrName>style.visibility</p:attrName>
                                        </p:attrNameLst>
                                      </p:cBhvr>
                                      <p:to>
                                        <p:strVal val="visible"/>
                                      </p:to>
                                    </p:set>
                                    <p:anim calcmode="discrete" valueType="clr">
                                      <p:cBhvr override="childStyle">
                                        <p:cTn id="21" dur="80"/>
                                        <p:tgtEl>
                                          <p:spTgt spid="2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23">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23">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a:extLst>
              <a:ext uri="{FF2B5EF4-FFF2-40B4-BE49-F238E27FC236}">
                <a16:creationId xmlns:a16="http://schemas.microsoft.com/office/drawing/2014/main" id="{49EF05D8-2143-4B9A-B260-57BBDFA34DF9}"/>
              </a:ext>
            </a:extLst>
          </p:cNvPr>
          <p:cNvSpPr>
            <a:spLocks noGrp="1" noChangeArrowheads="1"/>
          </p:cNvSpPr>
          <p:nvPr>
            <p:ph type="title"/>
          </p:nvPr>
        </p:nvSpPr>
        <p:spPr/>
        <p:txBody>
          <a:bodyPr/>
          <a:lstStyle/>
          <a:p>
            <a:pPr eaLnBrk="1" hangingPunct="1"/>
            <a:r>
              <a:rPr lang="zh-CN" altLang="en-US" sz="3600" b="1"/>
              <a:t>关灯策略</a:t>
            </a:r>
            <a:r>
              <a:rPr lang="zh-CN" altLang="en-US"/>
              <a:t>：</a:t>
            </a:r>
            <a:r>
              <a:rPr lang="zh-CN" altLang="en-US" sz="3600" b="1"/>
              <a:t>局部穷举</a:t>
            </a:r>
            <a:endParaRPr lang="en-US" altLang="zh-CN" sz="3600" b="1"/>
          </a:p>
        </p:txBody>
      </p:sp>
      <p:sp>
        <p:nvSpPr>
          <p:cNvPr id="19459" name="Rectangle 3">
            <a:extLst>
              <a:ext uri="{FF2B5EF4-FFF2-40B4-BE49-F238E27FC236}">
                <a16:creationId xmlns:a16="http://schemas.microsoft.com/office/drawing/2014/main" id="{89E69782-5776-442B-99DC-97F58FACDC7A}"/>
              </a:ext>
            </a:extLst>
          </p:cNvPr>
          <p:cNvSpPr>
            <a:spLocks noGrp="1" noChangeArrowheads="1"/>
          </p:cNvSpPr>
          <p:nvPr>
            <p:ph idx="1"/>
          </p:nvPr>
        </p:nvSpPr>
        <p:spPr>
          <a:xfrm>
            <a:off x="2843808" y="2132856"/>
            <a:ext cx="5856133" cy="3456384"/>
          </a:xfrm>
        </p:spPr>
        <p:txBody>
          <a:bodyPr/>
          <a:lstStyle/>
          <a:p>
            <a:pPr eaLnBrk="1" hangingPunct="1"/>
            <a:r>
              <a:rPr lang="zh-CN" altLang="en-US" sz="2100" dirty="0"/>
              <a:t>穷举对</a:t>
            </a:r>
            <a:r>
              <a:rPr lang="zh-CN" altLang="en-US" sz="2100" b="1" dirty="0"/>
              <a:t>第一行开关</a:t>
            </a:r>
            <a:r>
              <a:rPr lang="zh-CN" altLang="en-US" sz="2100" dirty="0"/>
              <a:t>的操作。</a:t>
            </a:r>
          </a:p>
          <a:p>
            <a:pPr eaLnBrk="1" hangingPunct="1"/>
            <a:r>
              <a:rPr lang="zh-CN" altLang="en-US" sz="2100" dirty="0"/>
              <a:t>按动第二行的开关，把第一行的灯都关上。</a:t>
            </a:r>
          </a:p>
          <a:p>
            <a:pPr eaLnBrk="1" hangingPunct="1"/>
            <a:r>
              <a:rPr lang="zh-CN" altLang="en-US" sz="2100" dirty="0"/>
              <a:t>按动第三行的开关，把第二行的的灯关上。</a:t>
            </a:r>
            <a:endParaRPr lang="en-US" altLang="zh-CN" sz="2100" dirty="0"/>
          </a:p>
          <a:p>
            <a:pPr eaLnBrk="1" hangingPunct="1"/>
            <a:r>
              <a:rPr lang="zh-CN" altLang="en-US" sz="2100" dirty="0"/>
              <a:t>……</a:t>
            </a:r>
          </a:p>
          <a:p>
            <a:pPr eaLnBrk="1" hangingPunct="1"/>
            <a:r>
              <a:rPr lang="zh-CN" altLang="en-US" sz="2100" dirty="0"/>
              <a:t>按动第五行的开关，看是否可以恰好第四行和第五行的灯的灯。</a:t>
            </a:r>
          </a:p>
          <a:p>
            <a:pPr eaLnBrk="1" hangingPunct="1"/>
            <a:endParaRPr lang="zh-CN" altLang="en-US" dirty="0"/>
          </a:p>
        </p:txBody>
      </p:sp>
      <p:graphicFrame>
        <p:nvGraphicFramePr>
          <p:cNvPr id="19460" name="Object 4">
            <a:extLst>
              <a:ext uri="{FF2B5EF4-FFF2-40B4-BE49-F238E27FC236}">
                <a16:creationId xmlns:a16="http://schemas.microsoft.com/office/drawing/2014/main" id="{196D30FA-1A5A-460E-9581-80363811F601}"/>
              </a:ext>
            </a:extLst>
          </p:cNvPr>
          <p:cNvGraphicFramePr>
            <a:graphicFrameLocks noGrp="1" noChangeAspect="1"/>
          </p:cNvGraphicFramePr>
          <p:nvPr>
            <p:ph type="clipArt" sz="half" idx="4294967295"/>
            <p:extLst>
              <p:ext uri="{D42A27DB-BD31-4B8C-83A1-F6EECF244321}">
                <p14:modId xmlns:p14="http://schemas.microsoft.com/office/powerpoint/2010/main" val="2237549330"/>
              </p:ext>
            </p:extLst>
          </p:nvPr>
        </p:nvGraphicFramePr>
        <p:xfrm>
          <a:off x="1115616" y="2060848"/>
          <a:ext cx="950913" cy="2911475"/>
        </p:xfrm>
        <a:graphic>
          <a:graphicData uri="http://schemas.openxmlformats.org/presentationml/2006/ole">
            <mc:AlternateContent xmlns:mc="http://schemas.openxmlformats.org/markup-compatibility/2006">
              <mc:Choice xmlns:v="urn:schemas-microsoft-com:vml" Requires="v">
                <p:oleObj spid="_x0000_s19537" name="Clip" r:id="rId4" imgW="1257105" imgH="3900390" progId="MS_ClipArt_Gallery.5">
                  <p:embed/>
                </p:oleObj>
              </mc:Choice>
              <mc:Fallback>
                <p:oleObj name="Clip" r:id="rId4" imgW="1257105" imgH="3900390" progId="MS_ClipArt_Gallery.5">
                  <p:embed/>
                  <p:pic>
                    <p:nvPicPr>
                      <p:cNvPr id="0" name="Object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2060848"/>
                        <a:ext cx="950913" cy="291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灯片编号占位符 5"/>
          <p:cNvSpPr txBox="1">
            <a:spLocks/>
          </p:cNvSpPr>
          <p:nvPr/>
        </p:nvSpPr>
        <p:spPr>
          <a:xfrm>
            <a:off x="8664575" y="6407150"/>
            <a:ext cx="479425" cy="322263"/>
          </a:xfrm>
          <a:prstGeom prst="rect">
            <a:avLst/>
          </a:prstGeom>
          <a:noFill/>
        </p:spPr>
        <p:txBody>
          <a:bodyPr/>
          <a:lstStyle>
            <a:defPPr>
              <a:defRPr lang="zh-CN"/>
            </a:defPPr>
            <a:lvl1pPr algn="l" rtl="0" eaLnBrk="0" fontAlgn="base" hangingPunct="0">
              <a:spcBef>
                <a:spcPct val="20000"/>
              </a:spcBef>
              <a:spcAft>
                <a:spcPct val="0"/>
              </a:spcAft>
              <a:buClr>
                <a:schemeClr val="accent1"/>
              </a:buClr>
              <a:buFont typeface="Wingdings" panose="05000000000000000000" pitchFamily="2" charset="2"/>
              <a:buChar char="l"/>
              <a:defRPr sz="3200" b="1"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b="1"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400" b="1"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1"/>
              </a:buClr>
              <a:buChar char="•"/>
              <a:defRPr sz="2000" b="1"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FontTx/>
              <a:buNone/>
            </a:pPr>
            <a:fld id="{1012DAD4-306F-4F8E-9504-6D2A68D54AC5}" type="slidenum">
              <a:rPr lang="en-US" altLang="zh-CN" sz="1400" b="0" smtClean="0"/>
              <a:pPr>
                <a:spcBef>
                  <a:spcPct val="0"/>
                </a:spcBef>
                <a:buClrTx/>
                <a:buFontTx/>
                <a:buNone/>
              </a:pPr>
              <a:t>35</a:t>
            </a:fld>
            <a:endParaRPr lang="en-US" altLang="zh-CN" sz="1400" b="0"/>
          </a:p>
        </p:txBody>
      </p:sp>
    </p:spTree>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BBADC6AD-D6F5-40A6-9719-B6D10C85BD83}"/>
              </a:ext>
            </a:extLst>
          </p:cNvPr>
          <p:cNvSpPr>
            <a:spLocks noGrp="1" noChangeArrowheads="1"/>
          </p:cNvSpPr>
          <p:nvPr>
            <p:ph type="title"/>
          </p:nvPr>
        </p:nvSpPr>
        <p:spPr/>
        <p:txBody>
          <a:bodyPr/>
          <a:lstStyle/>
          <a:p>
            <a:pPr eaLnBrk="1" hangingPunct="1"/>
            <a:r>
              <a:rPr lang="zh-CN" altLang="en-US" sz="3600" b="1"/>
              <a:t>彩灯题小结</a:t>
            </a:r>
          </a:p>
        </p:txBody>
      </p:sp>
      <p:sp>
        <p:nvSpPr>
          <p:cNvPr id="23555" name="Rectangle 3">
            <a:extLst>
              <a:ext uri="{FF2B5EF4-FFF2-40B4-BE49-F238E27FC236}">
                <a16:creationId xmlns:a16="http://schemas.microsoft.com/office/drawing/2014/main" id="{19F57D4A-1198-4EDD-808E-5EC33264C6E6}"/>
              </a:ext>
            </a:extLst>
          </p:cNvPr>
          <p:cNvSpPr>
            <a:spLocks noGrp="1" noChangeArrowheads="1"/>
          </p:cNvSpPr>
          <p:nvPr>
            <p:ph idx="1"/>
          </p:nvPr>
        </p:nvSpPr>
        <p:spPr/>
        <p:txBody>
          <a:bodyPr/>
          <a:lstStyle/>
          <a:p>
            <a:pPr eaLnBrk="1" hangingPunct="1">
              <a:lnSpc>
                <a:spcPct val="90000"/>
              </a:lnSpc>
              <a:buFont typeface="Wingdings" panose="05000000000000000000" pitchFamily="2" charset="2"/>
              <a:buNone/>
            </a:pPr>
            <a:endParaRPr lang="zh-CN" altLang="en-US" sz="1800" dirty="0"/>
          </a:p>
        </p:txBody>
      </p:sp>
      <p:sp>
        <p:nvSpPr>
          <p:cNvPr id="23556" name="AutoShape 4">
            <a:extLst>
              <a:ext uri="{FF2B5EF4-FFF2-40B4-BE49-F238E27FC236}">
                <a16:creationId xmlns:a16="http://schemas.microsoft.com/office/drawing/2014/main" id="{7E8ACEA1-64A4-4FF6-9A20-8AAAD05200DF}"/>
              </a:ext>
            </a:extLst>
          </p:cNvPr>
          <p:cNvSpPr>
            <a:spLocks noChangeArrowheads="1"/>
          </p:cNvSpPr>
          <p:nvPr/>
        </p:nvSpPr>
        <p:spPr bwMode="auto">
          <a:xfrm>
            <a:off x="5760244" y="2903935"/>
            <a:ext cx="647700" cy="486965"/>
          </a:xfrm>
          <a:prstGeom prst="irregularSeal2">
            <a:avLst/>
          </a:prstGeom>
          <a:solidFill>
            <a:schemeClr val="accent1">
              <a:alpha val="70195"/>
            </a:schemeClr>
          </a:solidFill>
          <a:ln w="9525">
            <a:solidFill>
              <a:schemeClr val="tx1"/>
            </a:solidFill>
            <a:miter lim="800000"/>
            <a:headEnd/>
            <a:tailEnd/>
          </a:ln>
        </p:spPr>
        <p:txBody>
          <a:bodyPr wrap="none" anchor="ctr"/>
          <a:lstStyle>
            <a:lvl1pPr>
              <a:spcBef>
                <a:spcPct val="20000"/>
              </a:spcBef>
              <a:buChar char="•"/>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1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15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1800" b="1">
                <a:solidFill>
                  <a:srgbClr val="C00000"/>
                </a:solidFill>
                <a:latin typeface="Times New Roman" panose="02020603050405020304" pitchFamily="18" charset="0"/>
                <a:ea typeface="Arial Unicode MS"/>
              </a:rPr>
              <a:t>2</a:t>
            </a:r>
            <a:r>
              <a:rPr kumimoji="1" lang="zh-CN" altLang="en-US" sz="1800" b="1" baseline="30000">
                <a:solidFill>
                  <a:srgbClr val="C00000"/>
                </a:solidFill>
                <a:latin typeface="Times New Roman" panose="02020603050405020304" pitchFamily="18" charset="0"/>
                <a:ea typeface="Arial Unicode MS"/>
              </a:rPr>
              <a:t>6</a:t>
            </a:r>
          </a:p>
        </p:txBody>
      </p:sp>
      <p:sp>
        <p:nvSpPr>
          <p:cNvPr id="23557" name="AutoShape 7">
            <a:extLst>
              <a:ext uri="{FF2B5EF4-FFF2-40B4-BE49-F238E27FC236}">
                <a16:creationId xmlns:a16="http://schemas.microsoft.com/office/drawing/2014/main" id="{8D32F25F-5A54-4ECB-81D8-7056F3A60621}"/>
              </a:ext>
            </a:extLst>
          </p:cNvPr>
          <p:cNvSpPr>
            <a:spLocks noChangeArrowheads="1"/>
          </p:cNvSpPr>
          <p:nvPr/>
        </p:nvSpPr>
        <p:spPr bwMode="auto">
          <a:xfrm>
            <a:off x="2682478" y="2742010"/>
            <a:ext cx="2052638" cy="790575"/>
          </a:xfrm>
          <a:prstGeom prst="irregularSeal2">
            <a:avLst/>
          </a:prstGeom>
          <a:solidFill>
            <a:schemeClr val="accent1">
              <a:alpha val="59999"/>
            </a:schemeClr>
          </a:solidFill>
          <a:ln w="9525">
            <a:solidFill>
              <a:schemeClr val="tx1"/>
            </a:solidFill>
            <a:miter lim="800000"/>
            <a:headEnd/>
            <a:tailEnd/>
          </a:ln>
        </p:spPr>
        <p:txBody>
          <a:bodyPr wrap="none" anchor="ctr"/>
          <a:lstStyle>
            <a:lvl1pPr>
              <a:spcBef>
                <a:spcPct val="20000"/>
              </a:spcBef>
              <a:buChar char="•"/>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1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15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b="1">
                <a:solidFill>
                  <a:srgbClr val="C00000"/>
                </a:solidFill>
                <a:latin typeface="Times New Roman" panose="02020603050405020304" pitchFamily="18" charset="0"/>
                <a:ea typeface="Arial Unicode MS"/>
              </a:rPr>
              <a:t>2</a:t>
            </a:r>
            <a:r>
              <a:rPr kumimoji="1" lang="en-US" altLang="zh-CN" b="1" baseline="30000">
                <a:solidFill>
                  <a:srgbClr val="C00000"/>
                </a:solidFill>
                <a:latin typeface="Times New Roman" panose="02020603050405020304" pitchFamily="18" charset="0"/>
                <a:ea typeface="Arial Unicode MS"/>
              </a:rPr>
              <a:t>30</a:t>
            </a:r>
          </a:p>
        </p:txBody>
      </p:sp>
      <p:sp>
        <p:nvSpPr>
          <p:cNvPr id="23558" name="Text Box 8">
            <a:extLst>
              <a:ext uri="{FF2B5EF4-FFF2-40B4-BE49-F238E27FC236}">
                <a16:creationId xmlns:a16="http://schemas.microsoft.com/office/drawing/2014/main" id="{8D971815-A835-4247-B53C-90E751B021EF}"/>
              </a:ext>
            </a:extLst>
          </p:cNvPr>
          <p:cNvSpPr txBox="1">
            <a:spLocks noChangeArrowheads="1"/>
          </p:cNvSpPr>
          <p:nvPr/>
        </p:nvSpPr>
        <p:spPr bwMode="auto">
          <a:xfrm>
            <a:off x="1223963" y="2457450"/>
            <a:ext cx="153118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1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15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100" b="1">
                <a:solidFill>
                  <a:srgbClr val="C00000"/>
                </a:solidFill>
                <a:latin typeface="Times New Roman" panose="02020603050405020304" pitchFamily="18" charset="0"/>
                <a:ea typeface="Arial Unicode MS"/>
              </a:rPr>
              <a:t>效率比较：</a:t>
            </a:r>
            <a:endParaRPr kumimoji="1" lang="en-US" altLang="zh-CN" sz="2100" b="1">
              <a:solidFill>
                <a:srgbClr val="C00000"/>
              </a:solidFill>
              <a:latin typeface="Times New Roman" panose="02020603050405020304" pitchFamily="18" charset="0"/>
              <a:ea typeface="Arial Unicode MS"/>
            </a:endParaRPr>
          </a:p>
        </p:txBody>
      </p:sp>
      <p:sp>
        <p:nvSpPr>
          <p:cNvPr id="23559" name="Text Box 10">
            <a:extLst>
              <a:ext uri="{FF2B5EF4-FFF2-40B4-BE49-F238E27FC236}">
                <a16:creationId xmlns:a16="http://schemas.microsoft.com/office/drawing/2014/main" id="{6065BB45-C2BD-4F06-874E-FD98AC717683}"/>
              </a:ext>
            </a:extLst>
          </p:cNvPr>
          <p:cNvSpPr txBox="1">
            <a:spLocks noChangeArrowheads="1"/>
          </p:cNvSpPr>
          <p:nvPr/>
        </p:nvSpPr>
        <p:spPr bwMode="auto">
          <a:xfrm>
            <a:off x="1277542" y="3498057"/>
            <a:ext cx="10310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1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15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kumimoji="1" lang="zh-CN" altLang="en-US" sz="2100" b="1" dirty="0">
                <a:solidFill>
                  <a:srgbClr val="C00000"/>
                </a:solidFill>
                <a:latin typeface="Times New Roman" panose="02020603050405020304" pitchFamily="18" charset="0"/>
                <a:ea typeface="Arial Unicode MS"/>
              </a:rPr>
              <a:t>结论</a:t>
            </a:r>
            <a:r>
              <a:rPr kumimoji="1" lang="zh-CN" altLang="en-US" b="1" dirty="0">
                <a:solidFill>
                  <a:srgbClr val="C00000"/>
                </a:solidFill>
                <a:latin typeface="Times New Roman" panose="02020603050405020304" pitchFamily="18" charset="0"/>
                <a:ea typeface="Arial Unicode MS"/>
              </a:rPr>
              <a:t>：</a:t>
            </a:r>
          </a:p>
        </p:txBody>
      </p:sp>
      <p:sp>
        <p:nvSpPr>
          <p:cNvPr id="23560" name="Text Box 11">
            <a:extLst>
              <a:ext uri="{FF2B5EF4-FFF2-40B4-BE49-F238E27FC236}">
                <a16:creationId xmlns:a16="http://schemas.microsoft.com/office/drawing/2014/main" id="{F402A288-4DCE-4587-A237-9CF33A953D80}"/>
              </a:ext>
            </a:extLst>
          </p:cNvPr>
          <p:cNvSpPr txBox="1">
            <a:spLocks noChangeArrowheads="1"/>
          </p:cNvSpPr>
          <p:nvPr/>
        </p:nvSpPr>
        <p:spPr bwMode="auto">
          <a:xfrm>
            <a:off x="4950619" y="2903935"/>
            <a:ext cx="5790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har char="•"/>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1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15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None/>
            </a:pPr>
            <a:r>
              <a:rPr kumimoji="1" lang="en-US" altLang="zh-CN" b="1">
                <a:latin typeface="Times New Roman" panose="02020603050405020304" pitchFamily="18" charset="0"/>
                <a:ea typeface="Arial Unicode MS"/>
              </a:rPr>
              <a:t>VS</a:t>
            </a:r>
          </a:p>
        </p:txBody>
      </p:sp>
      <p:sp>
        <p:nvSpPr>
          <p:cNvPr id="23561" name="Text Box 13">
            <a:extLst>
              <a:ext uri="{FF2B5EF4-FFF2-40B4-BE49-F238E27FC236}">
                <a16:creationId xmlns:a16="http://schemas.microsoft.com/office/drawing/2014/main" id="{76CED43E-453B-4767-A06A-270A8F6B3CFE}"/>
              </a:ext>
            </a:extLst>
          </p:cNvPr>
          <p:cNvSpPr txBox="1">
            <a:spLocks noChangeArrowheads="1"/>
          </p:cNvSpPr>
          <p:nvPr/>
        </p:nvSpPr>
        <p:spPr bwMode="auto">
          <a:xfrm>
            <a:off x="1716300" y="4016009"/>
            <a:ext cx="594002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1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15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9pPr>
          </a:lstStyle>
          <a:p>
            <a:pPr marL="0" indent="0" eaLnBrk="1" hangingPunct="1">
              <a:spcBef>
                <a:spcPct val="0"/>
              </a:spcBef>
              <a:buNone/>
            </a:pPr>
            <a:r>
              <a:rPr kumimoji="1" lang="zh-CN" altLang="en-US" sz="2100" b="1" dirty="0">
                <a:latin typeface="Times New Roman" panose="02020603050405020304" pitchFamily="18" charset="0"/>
                <a:ea typeface="Arial Unicode MS"/>
              </a:rPr>
              <a:t>对问题进行分析，你会发现需要穷举的东西往往没有想象的那么多。</a:t>
            </a:r>
          </a:p>
        </p:txBody>
      </p:sp>
      <p:sp>
        <p:nvSpPr>
          <p:cNvPr id="10" name="灯片编号占位符 5"/>
          <p:cNvSpPr txBox="1">
            <a:spLocks/>
          </p:cNvSpPr>
          <p:nvPr/>
        </p:nvSpPr>
        <p:spPr>
          <a:xfrm>
            <a:off x="8664575" y="6407150"/>
            <a:ext cx="479425" cy="322263"/>
          </a:xfrm>
          <a:prstGeom prst="rect">
            <a:avLst/>
          </a:prstGeom>
          <a:noFill/>
        </p:spPr>
        <p:txBody>
          <a:bodyPr/>
          <a:lstStyle>
            <a:defPPr>
              <a:defRPr lang="zh-CN"/>
            </a:defPPr>
            <a:lvl1pPr algn="l" rtl="0" eaLnBrk="0" fontAlgn="base" hangingPunct="0">
              <a:spcBef>
                <a:spcPct val="20000"/>
              </a:spcBef>
              <a:spcAft>
                <a:spcPct val="0"/>
              </a:spcAft>
              <a:buClr>
                <a:schemeClr val="accent1"/>
              </a:buClr>
              <a:buFont typeface="Wingdings" panose="05000000000000000000" pitchFamily="2" charset="2"/>
              <a:buChar char="l"/>
              <a:defRPr sz="3200" b="1"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b="1"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400" b="1"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1"/>
              </a:buClr>
              <a:buChar char="•"/>
              <a:defRPr sz="2000" b="1"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FontTx/>
              <a:buNone/>
            </a:pPr>
            <a:fld id="{1012DAD4-306F-4F8E-9504-6D2A68D54AC5}" type="slidenum">
              <a:rPr lang="en-US" altLang="zh-CN" sz="1400" b="0" smtClean="0"/>
              <a:pPr>
                <a:spcBef>
                  <a:spcPct val="0"/>
                </a:spcBef>
                <a:buClrTx/>
                <a:buFontTx/>
                <a:buNone/>
              </a:pPr>
              <a:t>36</a:t>
            </a:fld>
            <a:endParaRPr lang="en-US" altLang="zh-CN" sz="1400" b="0"/>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F7E054D0-2280-485A-920C-764E77EB00E0}"/>
              </a:ext>
            </a:extLst>
          </p:cNvPr>
          <p:cNvSpPr>
            <a:spLocks noGrp="1" noChangeArrowheads="1"/>
          </p:cNvSpPr>
          <p:nvPr>
            <p:ph type="title"/>
          </p:nvPr>
        </p:nvSpPr>
        <p:spPr/>
        <p:txBody>
          <a:bodyPr/>
          <a:lstStyle/>
          <a:p>
            <a:pPr eaLnBrk="1" hangingPunct="1"/>
            <a:r>
              <a:rPr lang="zh-CN" altLang="en-US" sz="3600" b="1"/>
              <a:t>小结</a:t>
            </a:r>
          </a:p>
        </p:txBody>
      </p:sp>
      <p:sp>
        <p:nvSpPr>
          <p:cNvPr id="25603" name="Rectangle 3">
            <a:extLst>
              <a:ext uri="{FF2B5EF4-FFF2-40B4-BE49-F238E27FC236}">
                <a16:creationId xmlns:a16="http://schemas.microsoft.com/office/drawing/2014/main" id="{D2D0F5C1-0B52-401C-A9C3-076C2B4DEE24}"/>
              </a:ext>
            </a:extLst>
          </p:cNvPr>
          <p:cNvSpPr>
            <a:spLocks noGrp="1" noChangeArrowheads="1"/>
          </p:cNvSpPr>
          <p:nvPr>
            <p:ph idx="1"/>
          </p:nvPr>
        </p:nvSpPr>
        <p:spPr/>
        <p:txBody>
          <a:bodyPr/>
          <a:lstStyle/>
          <a:p>
            <a:pPr eaLnBrk="1" hangingPunct="1"/>
            <a:r>
              <a:rPr lang="zh-CN" altLang="en-US" sz="2400" dirty="0"/>
              <a:t>穷举是一种非常基本的算法思想</a:t>
            </a:r>
          </a:p>
          <a:p>
            <a:pPr lvl="1" eaLnBrk="1" hangingPunct="1"/>
            <a:r>
              <a:rPr lang="zh-CN" altLang="en-US" sz="2100" dirty="0"/>
              <a:t>实现简单</a:t>
            </a:r>
          </a:p>
          <a:p>
            <a:pPr lvl="2" eaLnBrk="1" hangingPunct="1"/>
            <a:r>
              <a:rPr lang="zh-CN" altLang="en-US" sz="2000" dirty="0"/>
              <a:t>常用实现方法：多重循环（</a:t>
            </a:r>
            <a:r>
              <a:rPr lang="en-US" altLang="zh-CN" sz="2000" dirty="0"/>
              <a:t>for</a:t>
            </a:r>
            <a:r>
              <a:rPr lang="zh-CN" altLang="en-US" sz="2000" dirty="0"/>
              <a:t>循环，</a:t>
            </a:r>
            <a:r>
              <a:rPr lang="en-US" altLang="zh-CN" sz="2000" dirty="0"/>
              <a:t>while</a:t>
            </a:r>
            <a:r>
              <a:rPr lang="zh-CN" altLang="en-US" sz="2000" dirty="0"/>
              <a:t>循环）</a:t>
            </a:r>
            <a:endParaRPr lang="en-US" altLang="zh-CN" sz="2000" dirty="0"/>
          </a:p>
          <a:p>
            <a:pPr lvl="2" eaLnBrk="1" hangingPunct="1"/>
            <a:endParaRPr lang="zh-CN" altLang="en-US" dirty="0"/>
          </a:p>
          <a:p>
            <a:pPr lvl="1" eaLnBrk="1" hangingPunct="1"/>
            <a:r>
              <a:rPr lang="zh-CN" altLang="en-US" sz="2100" dirty="0"/>
              <a:t>效率较低</a:t>
            </a:r>
          </a:p>
          <a:p>
            <a:pPr lvl="2" eaLnBrk="1" hangingPunct="1"/>
            <a:r>
              <a:rPr lang="zh-CN" altLang="en-US" sz="2000" dirty="0"/>
              <a:t>深入分析，减少循环重数和次数</a:t>
            </a:r>
          </a:p>
          <a:p>
            <a:pPr lvl="2" eaLnBrk="1" hangingPunct="1"/>
            <a:r>
              <a:rPr lang="zh-CN" altLang="en-US" sz="2000" dirty="0"/>
              <a:t>是否有其它更好的方法？</a:t>
            </a:r>
          </a:p>
          <a:p>
            <a:pPr lvl="2" eaLnBrk="1" hangingPunct="1"/>
            <a:r>
              <a:rPr lang="zh-CN" altLang="en-US" sz="2000" b="1" dirty="0">
                <a:solidFill>
                  <a:srgbClr val="C00000"/>
                </a:solidFill>
              </a:rPr>
              <a:t>回溯法、分支限定法</a:t>
            </a:r>
            <a:r>
              <a:rPr lang="zh-CN" altLang="en-US" sz="2000" dirty="0"/>
              <a:t>是穷举法的推广</a:t>
            </a:r>
          </a:p>
          <a:p>
            <a:pPr eaLnBrk="1" hangingPunct="1"/>
            <a:endParaRPr lang="zh-CN" altLang="en-US" sz="1350" dirty="0"/>
          </a:p>
        </p:txBody>
      </p:sp>
      <p:sp>
        <p:nvSpPr>
          <p:cNvPr id="4" name="灯片编号占位符 5"/>
          <p:cNvSpPr txBox="1">
            <a:spLocks/>
          </p:cNvSpPr>
          <p:nvPr/>
        </p:nvSpPr>
        <p:spPr>
          <a:xfrm>
            <a:off x="8664575" y="6407150"/>
            <a:ext cx="479425" cy="322263"/>
          </a:xfrm>
          <a:prstGeom prst="rect">
            <a:avLst/>
          </a:prstGeom>
          <a:noFill/>
        </p:spPr>
        <p:txBody>
          <a:bodyPr/>
          <a:lstStyle>
            <a:defPPr>
              <a:defRPr lang="zh-CN"/>
            </a:defPPr>
            <a:lvl1pPr algn="l" rtl="0" eaLnBrk="0" fontAlgn="base" hangingPunct="0">
              <a:spcBef>
                <a:spcPct val="20000"/>
              </a:spcBef>
              <a:spcAft>
                <a:spcPct val="0"/>
              </a:spcAft>
              <a:buClr>
                <a:schemeClr val="accent1"/>
              </a:buClr>
              <a:buFont typeface="Wingdings" panose="05000000000000000000" pitchFamily="2" charset="2"/>
              <a:buChar char="l"/>
              <a:defRPr sz="3200" b="1"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b="1"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400" b="1"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1"/>
              </a:buClr>
              <a:buChar char="•"/>
              <a:defRPr sz="2000" b="1"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FontTx/>
              <a:buNone/>
            </a:pPr>
            <a:fld id="{1012DAD4-306F-4F8E-9504-6D2A68D54AC5}" type="slidenum">
              <a:rPr lang="en-US" altLang="zh-CN" sz="1400" b="0" smtClean="0"/>
              <a:pPr>
                <a:spcBef>
                  <a:spcPct val="0"/>
                </a:spcBef>
                <a:buClrTx/>
                <a:buFontTx/>
                <a:buNone/>
              </a:pPr>
              <a:t>37</a:t>
            </a:fld>
            <a:endParaRPr lang="en-US" altLang="zh-CN" sz="1400" b="0"/>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B224650-6D5E-457D-9488-4DDE775CCC21}"/>
              </a:ext>
            </a:extLst>
          </p:cNvPr>
          <p:cNvSpPr>
            <a:spLocks noGrp="1"/>
          </p:cNvSpPr>
          <p:nvPr>
            <p:ph type="title"/>
          </p:nvPr>
        </p:nvSpPr>
        <p:spPr/>
        <p:txBody>
          <a:bodyPr/>
          <a:lstStyle/>
          <a:p>
            <a:r>
              <a:rPr lang="zh-CN" altLang="en-US" sz="3600" dirty="0"/>
              <a:t>回溯法</a:t>
            </a:r>
          </a:p>
        </p:txBody>
      </p:sp>
      <p:sp>
        <p:nvSpPr>
          <p:cNvPr id="5" name="文本占位符 4">
            <a:extLst>
              <a:ext uri="{FF2B5EF4-FFF2-40B4-BE49-F238E27FC236}">
                <a16:creationId xmlns:a16="http://schemas.microsoft.com/office/drawing/2014/main" id="{74C6F6B6-BD7F-4030-955A-8530ACA094E6}"/>
              </a:ext>
            </a:extLst>
          </p:cNvPr>
          <p:cNvSpPr>
            <a:spLocks noGrp="1"/>
          </p:cNvSpPr>
          <p:nvPr>
            <p:ph type="body" idx="1"/>
          </p:nvPr>
        </p:nvSpPr>
        <p:spPr/>
        <p:txBody>
          <a:bodyPr/>
          <a:lstStyle/>
          <a:p>
            <a:endParaRPr lang="zh-CN" altLang="en-US"/>
          </a:p>
        </p:txBody>
      </p:sp>
      <p:sp>
        <p:nvSpPr>
          <p:cNvPr id="6" name="灯片编号占位符 5"/>
          <p:cNvSpPr txBox="1">
            <a:spLocks/>
          </p:cNvSpPr>
          <p:nvPr/>
        </p:nvSpPr>
        <p:spPr>
          <a:xfrm>
            <a:off x="8664575" y="6407150"/>
            <a:ext cx="479425" cy="322263"/>
          </a:xfrm>
          <a:prstGeom prst="rect">
            <a:avLst/>
          </a:prstGeom>
          <a:noFill/>
        </p:spPr>
        <p:txBody>
          <a:bodyPr/>
          <a:lstStyle>
            <a:defPPr>
              <a:defRPr lang="zh-CN"/>
            </a:defPPr>
            <a:lvl1pPr algn="l" rtl="0" eaLnBrk="0" fontAlgn="base" hangingPunct="0">
              <a:spcBef>
                <a:spcPct val="20000"/>
              </a:spcBef>
              <a:spcAft>
                <a:spcPct val="0"/>
              </a:spcAft>
              <a:buClr>
                <a:schemeClr val="accent1"/>
              </a:buClr>
              <a:buFont typeface="Wingdings" panose="05000000000000000000" pitchFamily="2" charset="2"/>
              <a:buChar char="l"/>
              <a:defRPr sz="3200" b="1"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b="1"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400" b="1"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1"/>
              </a:buClr>
              <a:buChar char="•"/>
              <a:defRPr sz="2000" b="1"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FontTx/>
              <a:buNone/>
            </a:pPr>
            <a:fld id="{1012DAD4-306F-4F8E-9504-6D2A68D54AC5}" type="slidenum">
              <a:rPr lang="en-US" altLang="zh-CN" sz="1400" b="0" smtClean="0"/>
              <a:pPr>
                <a:spcBef>
                  <a:spcPct val="0"/>
                </a:spcBef>
                <a:buClrTx/>
                <a:buFontTx/>
                <a:buNone/>
              </a:pPr>
              <a:t>38</a:t>
            </a:fld>
            <a:endParaRPr lang="en-US" altLang="zh-CN" sz="1400" b="0"/>
          </a:p>
        </p:txBody>
      </p:sp>
    </p:spTree>
    <p:extLst>
      <p:ext uri="{BB962C8B-B14F-4D97-AF65-F5344CB8AC3E}">
        <p14:creationId xmlns:p14="http://schemas.microsoft.com/office/powerpoint/2010/main" val="3823818134"/>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D7CB44B6-63E7-4586-87CD-386BCCCD2738}"/>
              </a:ext>
            </a:extLst>
          </p:cNvPr>
          <p:cNvSpPr>
            <a:spLocks noGrp="1" noChangeArrowheads="1"/>
          </p:cNvSpPr>
          <p:nvPr>
            <p:ph type="title"/>
          </p:nvPr>
        </p:nvSpPr>
        <p:spPr/>
        <p:txBody>
          <a:bodyPr/>
          <a:lstStyle/>
          <a:p>
            <a:pPr eaLnBrk="1" hangingPunct="1"/>
            <a:r>
              <a:rPr lang="zh-CN" altLang="en-US" sz="3600" b="1" dirty="0"/>
              <a:t>回溯法</a:t>
            </a:r>
            <a:endParaRPr lang="zh-CN" altLang="en-US" sz="3300" dirty="0"/>
          </a:p>
        </p:txBody>
      </p:sp>
      <p:sp>
        <p:nvSpPr>
          <p:cNvPr id="29699" name="Rectangle 3">
            <a:extLst>
              <a:ext uri="{FF2B5EF4-FFF2-40B4-BE49-F238E27FC236}">
                <a16:creationId xmlns:a16="http://schemas.microsoft.com/office/drawing/2014/main" id="{40CF95A9-C641-4E41-9F37-00EB63FE0F0D}"/>
              </a:ext>
            </a:extLst>
          </p:cNvPr>
          <p:cNvSpPr>
            <a:spLocks noGrp="1" noChangeArrowheads="1"/>
          </p:cNvSpPr>
          <p:nvPr>
            <p:ph idx="1"/>
          </p:nvPr>
        </p:nvSpPr>
        <p:spPr/>
        <p:txBody>
          <a:bodyPr/>
          <a:lstStyle/>
          <a:p>
            <a:pPr algn="just" eaLnBrk="1" hangingPunct="1"/>
            <a:r>
              <a:rPr lang="zh-CN" altLang="en-US" dirty="0"/>
              <a:t>有一类问题，要求找到一个</a:t>
            </a:r>
            <a:r>
              <a:rPr lang="zh-CN" altLang="en-US" b="1" dirty="0">
                <a:solidFill>
                  <a:srgbClr val="C00000"/>
                </a:solidFill>
              </a:rPr>
              <a:t>满足某些条件的最优解</a:t>
            </a:r>
            <a:r>
              <a:rPr lang="zh-CN" altLang="en-US" dirty="0"/>
              <a:t>，如果进行彻底的搜索，要进行大量的比较，要以大量的运算时间为代价。</a:t>
            </a:r>
          </a:p>
          <a:p>
            <a:pPr lvl="1" algn="just" eaLnBrk="1" hangingPunct="1"/>
            <a:endParaRPr lang="zh-CN" altLang="en-US" dirty="0">
              <a:solidFill>
                <a:srgbClr val="FF0000"/>
              </a:solidFill>
            </a:endParaRPr>
          </a:p>
          <a:p>
            <a:pPr algn="just" eaLnBrk="1" hangingPunct="1"/>
            <a:r>
              <a:rPr lang="zh-CN" altLang="en-US" dirty="0">
                <a:solidFill>
                  <a:srgbClr val="C00000"/>
                </a:solidFill>
              </a:rPr>
              <a:t>回溯法</a:t>
            </a:r>
            <a:r>
              <a:rPr lang="zh-CN" altLang="en-US" dirty="0"/>
              <a:t>（</a:t>
            </a:r>
            <a:r>
              <a:rPr lang="en-US" altLang="zh-CN" dirty="0">
                <a:cs typeface="Times New Roman" panose="02020603050405020304" pitchFamily="18" charset="0"/>
              </a:rPr>
              <a:t>Backtracking</a:t>
            </a:r>
            <a:r>
              <a:rPr lang="zh-CN" altLang="en-US" dirty="0"/>
              <a:t>）求助于回溯技巧，常常可以大大地减少实际的搜索数目。</a:t>
            </a:r>
          </a:p>
          <a:p>
            <a:pPr lvl="1" algn="just" eaLnBrk="1" hangingPunct="1"/>
            <a:r>
              <a:rPr lang="zh-CN" altLang="en-US" dirty="0"/>
              <a:t>本质是用</a:t>
            </a:r>
            <a:r>
              <a:rPr lang="zh-CN" altLang="en-US" b="1" dirty="0">
                <a:solidFill>
                  <a:srgbClr val="C00000"/>
                </a:solidFill>
              </a:rPr>
              <a:t>深度优先的方法</a:t>
            </a:r>
            <a:r>
              <a:rPr lang="zh-CN" altLang="en-US" dirty="0"/>
              <a:t>在解空间树中搜索。</a:t>
            </a:r>
          </a:p>
          <a:p>
            <a:pPr lvl="1" algn="just" eaLnBrk="1" hangingPunct="1"/>
            <a:r>
              <a:rPr lang="zh-CN" altLang="en-US" dirty="0"/>
              <a:t>在算法中都需要建立一个栈来保存搜索的路径。一旦产生的部分解序列不合要求，就要从栈中找到回溯的前一个位置，继续试探。</a:t>
            </a:r>
            <a:endParaRPr lang="en-US" altLang="zh-CN" dirty="0"/>
          </a:p>
          <a:p>
            <a:pPr lvl="1" algn="just" eaLnBrk="1" hangingPunct="1"/>
            <a:r>
              <a:rPr lang="zh-CN" altLang="en-US" dirty="0"/>
              <a:t>感性认识</a:t>
            </a:r>
            <a:r>
              <a:rPr lang="en-US" altLang="zh-CN" dirty="0"/>
              <a:t>——</a:t>
            </a:r>
            <a:r>
              <a:rPr lang="zh-CN" altLang="en-US" dirty="0"/>
              <a:t>皇后问题、迷宫问题</a:t>
            </a:r>
          </a:p>
          <a:p>
            <a:pPr lvl="1" algn="just" eaLnBrk="1" hangingPunct="1"/>
            <a:endParaRPr lang="zh-CN" altLang="en-US" dirty="0"/>
          </a:p>
        </p:txBody>
      </p:sp>
      <p:sp>
        <p:nvSpPr>
          <p:cNvPr id="4" name="灯片编号占位符 5"/>
          <p:cNvSpPr txBox="1">
            <a:spLocks/>
          </p:cNvSpPr>
          <p:nvPr/>
        </p:nvSpPr>
        <p:spPr>
          <a:xfrm>
            <a:off x="8664575" y="6407150"/>
            <a:ext cx="479425" cy="322263"/>
          </a:xfrm>
          <a:prstGeom prst="rect">
            <a:avLst/>
          </a:prstGeom>
          <a:noFill/>
        </p:spPr>
        <p:txBody>
          <a:bodyPr/>
          <a:lstStyle>
            <a:defPPr>
              <a:defRPr lang="zh-CN"/>
            </a:defPPr>
            <a:lvl1pPr algn="l" rtl="0" eaLnBrk="0" fontAlgn="base" hangingPunct="0">
              <a:spcBef>
                <a:spcPct val="20000"/>
              </a:spcBef>
              <a:spcAft>
                <a:spcPct val="0"/>
              </a:spcAft>
              <a:buClr>
                <a:schemeClr val="accent1"/>
              </a:buClr>
              <a:buFont typeface="Wingdings" panose="05000000000000000000" pitchFamily="2" charset="2"/>
              <a:buChar char="l"/>
              <a:defRPr sz="3200" b="1"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b="1"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400" b="1"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1"/>
              </a:buClr>
              <a:buChar char="•"/>
              <a:defRPr sz="2000" b="1"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FontTx/>
              <a:buNone/>
            </a:pPr>
            <a:fld id="{1012DAD4-306F-4F8E-9504-6D2A68D54AC5}" type="slidenum">
              <a:rPr lang="en-US" altLang="zh-CN" sz="1400" b="0" smtClean="0"/>
              <a:pPr>
                <a:spcBef>
                  <a:spcPct val="0"/>
                </a:spcBef>
                <a:buClrTx/>
                <a:buFontTx/>
                <a:buNone/>
              </a:pPr>
              <a:t>39</a:t>
            </a:fld>
            <a:endParaRPr lang="en-US" altLang="zh-CN" sz="1400" b="0"/>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BE91465E-17ED-4E50-B8B2-5CE3A2AA22DF}"/>
              </a:ext>
            </a:extLst>
          </p:cNvPr>
          <p:cNvSpPr>
            <a:spLocks noGrp="1" noRot="1" noChangeArrowheads="1"/>
          </p:cNvSpPr>
          <p:nvPr>
            <p:ph type="title"/>
          </p:nvPr>
        </p:nvSpPr>
        <p:spPr/>
        <p:txBody>
          <a:bodyPr/>
          <a:lstStyle/>
          <a:p>
            <a:pPr eaLnBrk="1" hangingPunct="1"/>
            <a:r>
              <a:rPr lang="zh-CN" altLang="en-US" b="1" dirty="0"/>
              <a:t>  </a:t>
            </a:r>
            <a:r>
              <a:rPr lang="zh-CN" altLang="en-US" sz="3600" b="1" dirty="0"/>
              <a:t>分治法</a:t>
            </a:r>
          </a:p>
        </p:txBody>
      </p:sp>
      <p:sp>
        <p:nvSpPr>
          <p:cNvPr id="59395" name="Rectangle 3">
            <a:extLst>
              <a:ext uri="{FF2B5EF4-FFF2-40B4-BE49-F238E27FC236}">
                <a16:creationId xmlns:a16="http://schemas.microsoft.com/office/drawing/2014/main" id="{E59A2C44-AEB5-4DF7-8426-92E263254199}"/>
              </a:ext>
            </a:extLst>
          </p:cNvPr>
          <p:cNvSpPr>
            <a:spLocks noGrp="1" noRot="1" noChangeArrowheads="1"/>
          </p:cNvSpPr>
          <p:nvPr>
            <p:ph idx="1"/>
          </p:nvPr>
        </p:nvSpPr>
        <p:spPr>
          <a:xfrm>
            <a:off x="456665" y="1412792"/>
            <a:ext cx="8459300" cy="2592272"/>
          </a:xfrm>
        </p:spPr>
        <p:txBody>
          <a:bodyPr/>
          <a:lstStyle/>
          <a:p>
            <a:r>
              <a:rPr lang="zh-CN" altLang="en-US" sz="2200" dirty="0"/>
              <a:t>任何一个可以用计算机求解的问题所需的计算时间都与其规模有关。</a:t>
            </a:r>
            <a:r>
              <a:rPr lang="zh-CN" altLang="en-US" sz="2200" dirty="0">
                <a:solidFill>
                  <a:srgbClr val="C00000"/>
                </a:solidFill>
              </a:rPr>
              <a:t>问题规模越小，越容易直接求解</a:t>
            </a:r>
            <a:r>
              <a:rPr lang="zh-CN" altLang="en-US" sz="2200" dirty="0"/>
              <a:t>，解题所需计算时间也越少。</a:t>
            </a:r>
          </a:p>
          <a:p>
            <a:r>
              <a:rPr lang="zh-CN" altLang="en-US" sz="2200" dirty="0"/>
              <a:t>对于一个规模为</a:t>
            </a:r>
            <a:r>
              <a:rPr lang="en-US" altLang="zh-CN" sz="2200" dirty="0"/>
              <a:t>n</a:t>
            </a:r>
            <a:r>
              <a:rPr lang="zh-CN" altLang="en-US" sz="2200" dirty="0"/>
              <a:t>的问题，可以将其分解为</a:t>
            </a:r>
            <a:r>
              <a:rPr lang="en-US" altLang="zh-CN" sz="2200" dirty="0"/>
              <a:t>k</a:t>
            </a:r>
            <a:r>
              <a:rPr lang="zh-CN" altLang="en-US" sz="2000" dirty="0"/>
              <a:t> </a:t>
            </a:r>
            <a:r>
              <a:rPr lang="en-US" altLang="zh-CN" sz="2000" dirty="0"/>
              <a:t>(1</a:t>
            </a:r>
            <a:r>
              <a:rPr lang="en-US" altLang="zh-CN" sz="2000" dirty="0">
                <a:cs typeface="Arial" panose="020B0604020202020204" pitchFamily="34" charset="0"/>
              </a:rPr>
              <a:t>≤</a:t>
            </a:r>
            <a:r>
              <a:rPr lang="en-US" altLang="zh-CN" sz="2000" dirty="0"/>
              <a:t>k </a:t>
            </a:r>
            <a:r>
              <a:rPr lang="en-US" altLang="zh-CN" sz="2000" dirty="0">
                <a:cs typeface="Arial" panose="020B0604020202020204" pitchFamily="34" charset="0"/>
              </a:rPr>
              <a:t>≤</a:t>
            </a:r>
            <a:r>
              <a:rPr lang="en-US" altLang="zh-CN" sz="2000" dirty="0"/>
              <a:t> n)</a:t>
            </a:r>
            <a:r>
              <a:rPr lang="zh-CN" altLang="en-US" sz="2200" dirty="0"/>
              <a:t>个规模较小的子问题，</a:t>
            </a:r>
            <a:r>
              <a:rPr lang="zh-CN" altLang="en-US" sz="2200" b="1" dirty="0">
                <a:solidFill>
                  <a:srgbClr val="C00000"/>
                </a:solidFill>
              </a:rPr>
              <a:t>这些子问题互相独立且与原问题形式相同。</a:t>
            </a:r>
            <a:r>
              <a:rPr lang="zh-CN" altLang="en-US" sz="2200" dirty="0"/>
              <a:t>首先递归地解这些子问题，然后将各子问题的解合并得到原问题的解。</a:t>
            </a:r>
            <a:endParaRPr lang="en-US" altLang="zh-CN" sz="2200" dirty="0"/>
          </a:p>
          <a:p>
            <a:endParaRPr lang="zh-CN" altLang="en-US" dirty="0"/>
          </a:p>
        </p:txBody>
      </p:sp>
      <p:sp>
        <p:nvSpPr>
          <p:cNvPr id="2" name="矩形 1">
            <a:extLst>
              <a:ext uri="{FF2B5EF4-FFF2-40B4-BE49-F238E27FC236}">
                <a16:creationId xmlns:a16="http://schemas.microsoft.com/office/drawing/2014/main" id="{FBD69BFC-AE32-4AEA-A55A-153905903876}"/>
              </a:ext>
            </a:extLst>
          </p:cNvPr>
          <p:cNvSpPr/>
          <p:nvPr/>
        </p:nvSpPr>
        <p:spPr>
          <a:xfrm>
            <a:off x="1481959" y="5661248"/>
            <a:ext cx="6408712" cy="707886"/>
          </a:xfrm>
          <a:prstGeom prst="rect">
            <a:avLst/>
          </a:prstGeom>
        </p:spPr>
        <p:txBody>
          <a:bodyPr wrap="square">
            <a:spAutoFit/>
          </a:bodyPr>
          <a:lstStyle/>
          <a:p>
            <a:r>
              <a:rPr lang="zh-CN" altLang="en-US" sz="2000" b="1" dirty="0"/>
              <a:t>基本思想：</a:t>
            </a:r>
            <a:r>
              <a:rPr lang="zh-CN" altLang="en-US" sz="2000" dirty="0"/>
              <a:t>将一个难以直接解决的大问题，分割成一些规模较小的相同问题，以便各个击破，分而治之。 </a:t>
            </a:r>
          </a:p>
        </p:txBody>
      </p:sp>
      <p:pic>
        <p:nvPicPr>
          <p:cNvPr id="6" name="图片 9">
            <a:extLst>
              <a:ext uri="{FF2B5EF4-FFF2-40B4-BE49-F238E27FC236}">
                <a16:creationId xmlns:a16="http://schemas.microsoft.com/office/drawing/2014/main" id="{8D349EA5-0B33-4537-9CC7-7905AB9181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3933056"/>
            <a:ext cx="4300637" cy="1512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灯片编号占位符 5"/>
          <p:cNvSpPr txBox="1">
            <a:spLocks/>
          </p:cNvSpPr>
          <p:nvPr/>
        </p:nvSpPr>
        <p:spPr>
          <a:xfrm>
            <a:off x="8664575" y="6407150"/>
            <a:ext cx="479425" cy="322263"/>
          </a:xfrm>
          <a:prstGeom prst="rect">
            <a:avLst/>
          </a:prstGeom>
          <a:noFill/>
        </p:spPr>
        <p:txBody>
          <a:bodyPr/>
          <a:lstStyle>
            <a:defPPr>
              <a:defRPr lang="zh-CN"/>
            </a:defPPr>
            <a:lvl1pPr algn="l" rtl="0" eaLnBrk="0" fontAlgn="base" hangingPunct="0">
              <a:spcBef>
                <a:spcPct val="20000"/>
              </a:spcBef>
              <a:spcAft>
                <a:spcPct val="0"/>
              </a:spcAft>
              <a:buClr>
                <a:schemeClr val="accent1"/>
              </a:buClr>
              <a:buFont typeface="Wingdings" panose="05000000000000000000" pitchFamily="2" charset="2"/>
              <a:buChar char="l"/>
              <a:defRPr sz="3200" b="1"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b="1"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400" b="1"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1"/>
              </a:buClr>
              <a:buChar char="•"/>
              <a:defRPr sz="2000" b="1"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FontTx/>
              <a:buNone/>
            </a:pPr>
            <a:fld id="{1012DAD4-306F-4F8E-9504-6D2A68D54AC5}" type="slidenum">
              <a:rPr lang="en-US" altLang="zh-CN" sz="1400" b="0" smtClean="0"/>
              <a:pPr>
                <a:spcBef>
                  <a:spcPct val="0"/>
                </a:spcBef>
                <a:buClrTx/>
                <a:buFontTx/>
                <a:buNone/>
              </a:pPr>
              <a:t>4</a:t>
            </a:fld>
            <a:endParaRPr lang="en-US" altLang="zh-CN" sz="1400" b="0"/>
          </a:p>
        </p:txBody>
      </p:sp>
    </p:spTree>
    <p:extLst>
      <p:ext uri="{BB962C8B-B14F-4D97-AF65-F5344CB8AC3E}">
        <p14:creationId xmlns:p14="http://schemas.microsoft.com/office/powerpoint/2010/main" val="3586259829"/>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DA818D26-8641-42C0-913C-C6CBBDC435A2}"/>
              </a:ext>
            </a:extLst>
          </p:cNvPr>
          <p:cNvSpPr>
            <a:spLocks noGrp="1" noChangeArrowheads="1"/>
          </p:cNvSpPr>
          <p:nvPr>
            <p:ph type="title"/>
          </p:nvPr>
        </p:nvSpPr>
        <p:spPr/>
        <p:txBody>
          <a:bodyPr/>
          <a:lstStyle/>
          <a:p>
            <a:pPr eaLnBrk="1" hangingPunct="1"/>
            <a:r>
              <a:rPr lang="zh-CN" altLang="en-US" sz="3600" b="1" dirty="0"/>
              <a:t>四皇后问题</a:t>
            </a:r>
          </a:p>
        </p:txBody>
      </p:sp>
      <p:sp>
        <p:nvSpPr>
          <p:cNvPr id="11" name="灯片编号占位符 5"/>
          <p:cNvSpPr txBox="1">
            <a:spLocks/>
          </p:cNvSpPr>
          <p:nvPr/>
        </p:nvSpPr>
        <p:spPr>
          <a:xfrm>
            <a:off x="8664575" y="6407150"/>
            <a:ext cx="479425" cy="322263"/>
          </a:xfrm>
          <a:prstGeom prst="rect">
            <a:avLst/>
          </a:prstGeom>
          <a:noFill/>
        </p:spPr>
        <p:txBody>
          <a:bodyPr/>
          <a:lstStyle>
            <a:defPPr>
              <a:defRPr lang="zh-CN"/>
            </a:defPPr>
            <a:lvl1pPr algn="l" rtl="0" eaLnBrk="0" fontAlgn="base" hangingPunct="0">
              <a:spcBef>
                <a:spcPct val="20000"/>
              </a:spcBef>
              <a:spcAft>
                <a:spcPct val="0"/>
              </a:spcAft>
              <a:buClr>
                <a:schemeClr val="accent1"/>
              </a:buClr>
              <a:buFont typeface="Wingdings" panose="05000000000000000000" pitchFamily="2" charset="2"/>
              <a:buChar char="l"/>
              <a:defRPr sz="3200" b="1"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b="1"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400" b="1"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1"/>
              </a:buClr>
              <a:buChar char="•"/>
              <a:defRPr sz="2000" b="1"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FontTx/>
              <a:buNone/>
            </a:pPr>
            <a:fld id="{1012DAD4-306F-4F8E-9504-6D2A68D54AC5}" type="slidenum">
              <a:rPr lang="en-US" altLang="zh-CN" sz="1400" b="0" smtClean="0"/>
              <a:pPr>
                <a:spcBef>
                  <a:spcPct val="0"/>
                </a:spcBef>
                <a:buClrTx/>
                <a:buFontTx/>
                <a:buNone/>
              </a:pPr>
              <a:t>40</a:t>
            </a:fld>
            <a:endParaRPr lang="en-US" altLang="zh-CN" sz="1400" b="0"/>
          </a:p>
        </p:txBody>
      </p:sp>
      <p:sp>
        <p:nvSpPr>
          <p:cNvPr id="2" name="矩形 1"/>
          <p:cNvSpPr/>
          <p:nvPr/>
        </p:nvSpPr>
        <p:spPr>
          <a:xfrm>
            <a:off x="485105" y="1423084"/>
            <a:ext cx="8180139" cy="646331"/>
          </a:xfrm>
          <a:prstGeom prst="rect">
            <a:avLst/>
          </a:prstGeom>
        </p:spPr>
        <p:txBody>
          <a:bodyPr wrap="square">
            <a:spAutoFit/>
          </a:bodyPr>
          <a:lstStyle/>
          <a:p>
            <a:r>
              <a:rPr lang="zh-CN" altLang="en-US" dirty="0">
                <a:latin typeface="+mn-ea"/>
                <a:ea typeface="+mn-ea"/>
              </a:rPr>
              <a:t>在一个</a:t>
            </a:r>
            <a:r>
              <a:rPr lang="en-US" altLang="zh-CN" dirty="0">
                <a:latin typeface="+mn-ea"/>
                <a:ea typeface="+mn-ea"/>
              </a:rPr>
              <a:t>4×4</a:t>
            </a:r>
            <a:r>
              <a:rPr lang="zh-CN" altLang="en-US" dirty="0">
                <a:latin typeface="+mn-ea"/>
                <a:ea typeface="+mn-ea"/>
              </a:rPr>
              <a:t>的国际象棋棋盘上，一次一个地摆放</a:t>
            </a:r>
            <a:r>
              <a:rPr lang="en-US" altLang="zh-CN" dirty="0">
                <a:latin typeface="+mn-ea"/>
                <a:ea typeface="+mn-ea"/>
              </a:rPr>
              <a:t>4</a:t>
            </a:r>
            <a:r>
              <a:rPr lang="zh-CN" altLang="en-US" dirty="0">
                <a:latin typeface="+mn-ea"/>
                <a:ea typeface="+mn-ea"/>
              </a:rPr>
              <a:t>枚皇后棋子，摆好后满足每行、每列和对角线上只允许出现一枚棋子，即棋子间不许相互俘获。</a:t>
            </a:r>
          </a:p>
        </p:txBody>
      </p:sp>
      <p:pic>
        <p:nvPicPr>
          <p:cNvPr id="4" name="图片 3"/>
          <p:cNvPicPr>
            <a:picLocks noChangeAspect="1"/>
          </p:cNvPicPr>
          <p:nvPr/>
        </p:nvPicPr>
        <p:blipFill>
          <a:blip r:embed="rId3"/>
          <a:stretch>
            <a:fillRect/>
          </a:stretch>
        </p:blipFill>
        <p:spPr>
          <a:xfrm>
            <a:off x="977437" y="2321818"/>
            <a:ext cx="1104900" cy="1023739"/>
          </a:xfrm>
          <a:prstGeom prst="rect">
            <a:avLst/>
          </a:prstGeom>
        </p:spPr>
      </p:pic>
      <p:pic>
        <p:nvPicPr>
          <p:cNvPr id="5" name="图片 4"/>
          <p:cNvPicPr>
            <a:picLocks noChangeAspect="1"/>
          </p:cNvPicPr>
          <p:nvPr/>
        </p:nvPicPr>
        <p:blipFill>
          <a:blip r:embed="rId4"/>
          <a:stretch>
            <a:fillRect/>
          </a:stretch>
        </p:blipFill>
        <p:spPr>
          <a:xfrm>
            <a:off x="2555776" y="2511425"/>
            <a:ext cx="3888431" cy="3895725"/>
          </a:xfrm>
          <a:prstGeom prst="rect">
            <a:avLst/>
          </a:prstGeom>
        </p:spPr>
      </p:pic>
    </p:spTree>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6" name="Picture 4" descr="image001">
            <a:extLst>
              <a:ext uri="{FF2B5EF4-FFF2-40B4-BE49-F238E27FC236}">
                <a16:creationId xmlns:a16="http://schemas.microsoft.com/office/drawing/2014/main" id="{9DC84ED1-1E92-4D76-B054-EF4FCC3ECD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3789040"/>
            <a:ext cx="3086100" cy="2925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a:extLst>
              <a:ext uri="{FF2B5EF4-FFF2-40B4-BE49-F238E27FC236}">
                <a16:creationId xmlns:a16="http://schemas.microsoft.com/office/drawing/2014/main" id="{BDA29070-8189-47A7-BD26-B18EEB3777D1}"/>
              </a:ext>
            </a:extLst>
          </p:cNvPr>
          <p:cNvSpPr>
            <a:spLocks noGrp="1" noChangeArrowheads="1"/>
          </p:cNvSpPr>
          <p:nvPr>
            <p:ph type="title"/>
          </p:nvPr>
        </p:nvSpPr>
        <p:spPr/>
        <p:txBody>
          <a:bodyPr/>
          <a:lstStyle/>
          <a:p>
            <a:pPr eaLnBrk="1" hangingPunct="1"/>
            <a:r>
              <a:rPr lang="zh-CN" altLang="en-US" sz="3600" b="1" dirty="0"/>
              <a:t>迷宫问题</a:t>
            </a:r>
            <a:endParaRPr lang="en-US" altLang="zh-CN" sz="3600" b="1" dirty="0"/>
          </a:p>
        </p:txBody>
      </p:sp>
      <p:sp>
        <p:nvSpPr>
          <p:cNvPr id="33795" name="Rectangle 3">
            <a:extLst>
              <a:ext uri="{FF2B5EF4-FFF2-40B4-BE49-F238E27FC236}">
                <a16:creationId xmlns:a16="http://schemas.microsoft.com/office/drawing/2014/main" id="{09ED04F7-9012-4C79-9E17-87ABE8D1E392}"/>
              </a:ext>
            </a:extLst>
          </p:cNvPr>
          <p:cNvSpPr>
            <a:spLocks noGrp="1" noChangeArrowheads="1"/>
          </p:cNvSpPr>
          <p:nvPr>
            <p:ph idx="1"/>
          </p:nvPr>
        </p:nvSpPr>
        <p:spPr>
          <a:xfrm>
            <a:off x="456665" y="1412792"/>
            <a:ext cx="8459300" cy="2232232"/>
          </a:xfrm>
        </p:spPr>
        <p:txBody>
          <a:bodyPr/>
          <a:lstStyle/>
          <a:p>
            <a:pPr eaLnBrk="1" hangingPunct="1"/>
            <a:r>
              <a:rPr lang="zh-CN" altLang="en-US" dirty="0"/>
              <a:t>迷宫可用如图所示的网格来表示。每个方格或为通道（空白方格），或为墙（带阴影的格子）。入口和出口是事先指定的两个方格。</a:t>
            </a:r>
          </a:p>
          <a:p>
            <a:pPr eaLnBrk="1" hangingPunct="1"/>
            <a:r>
              <a:rPr lang="zh-CN" altLang="en-US" dirty="0"/>
              <a:t>找出从入口到出口的一个简单路径，即在求得的路径上不能重复出现同一通道块。</a:t>
            </a:r>
          </a:p>
        </p:txBody>
      </p:sp>
      <p:sp>
        <p:nvSpPr>
          <p:cNvPr id="5" name="灯片编号占位符 5"/>
          <p:cNvSpPr txBox="1">
            <a:spLocks/>
          </p:cNvSpPr>
          <p:nvPr/>
        </p:nvSpPr>
        <p:spPr>
          <a:xfrm>
            <a:off x="8664575" y="6407150"/>
            <a:ext cx="479425" cy="322263"/>
          </a:xfrm>
          <a:prstGeom prst="rect">
            <a:avLst/>
          </a:prstGeom>
          <a:noFill/>
        </p:spPr>
        <p:txBody>
          <a:bodyPr/>
          <a:lstStyle>
            <a:defPPr>
              <a:defRPr lang="zh-CN"/>
            </a:defPPr>
            <a:lvl1pPr algn="l" rtl="0" eaLnBrk="0" fontAlgn="base" hangingPunct="0">
              <a:spcBef>
                <a:spcPct val="20000"/>
              </a:spcBef>
              <a:spcAft>
                <a:spcPct val="0"/>
              </a:spcAft>
              <a:buClr>
                <a:schemeClr val="accent1"/>
              </a:buClr>
              <a:buFont typeface="Wingdings" panose="05000000000000000000" pitchFamily="2" charset="2"/>
              <a:buChar char="l"/>
              <a:defRPr sz="3200" b="1"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b="1"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400" b="1"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1"/>
              </a:buClr>
              <a:buChar char="•"/>
              <a:defRPr sz="2000" b="1"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FontTx/>
              <a:buNone/>
            </a:pPr>
            <a:fld id="{1012DAD4-306F-4F8E-9504-6D2A68D54AC5}" type="slidenum">
              <a:rPr lang="en-US" altLang="zh-CN" sz="1400" b="0" smtClean="0"/>
              <a:pPr>
                <a:spcBef>
                  <a:spcPct val="0"/>
                </a:spcBef>
                <a:buClrTx/>
                <a:buFontTx/>
                <a:buNone/>
              </a:pPr>
              <a:t>41</a:t>
            </a:fld>
            <a:endParaRPr lang="en-US" altLang="zh-CN" sz="1400" b="0"/>
          </a:p>
        </p:txBody>
      </p:sp>
    </p:spTree>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27D24909-18F9-4690-A491-64EB96A2658E}"/>
              </a:ext>
            </a:extLst>
          </p:cNvPr>
          <p:cNvSpPr>
            <a:spLocks noGrp="1" noChangeArrowheads="1"/>
          </p:cNvSpPr>
          <p:nvPr>
            <p:ph type="title"/>
          </p:nvPr>
        </p:nvSpPr>
        <p:spPr/>
        <p:txBody>
          <a:bodyPr/>
          <a:lstStyle/>
          <a:p>
            <a:r>
              <a:rPr lang="zh-CN" altLang="en-US" sz="3200" b="1" dirty="0"/>
              <a:t>迷宫问题遍历顺序（右下上左）</a:t>
            </a:r>
          </a:p>
        </p:txBody>
      </p:sp>
      <p:sp>
        <p:nvSpPr>
          <p:cNvPr id="34819" name="Rectangle 3">
            <a:extLst>
              <a:ext uri="{FF2B5EF4-FFF2-40B4-BE49-F238E27FC236}">
                <a16:creationId xmlns:a16="http://schemas.microsoft.com/office/drawing/2014/main" id="{B5A5EABA-C71C-4AA2-9555-6D3456E804AB}"/>
              </a:ext>
            </a:extLst>
          </p:cNvPr>
          <p:cNvSpPr>
            <a:spLocks noGrp="1" noChangeArrowheads="1"/>
          </p:cNvSpPr>
          <p:nvPr>
            <p:ph idx="1"/>
          </p:nvPr>
        </p:nvSpPr>
        <p:spPr>
          <a:xfrm>
            <a:off x="2681288" y="2226470"/>
            <a:ext cx="6054893" cy="3268516"/>
          </a:xfrm>
        </p:spPr>
        <p:txBody>
          <a:bodyPr/>
          <a:lstStyle/>
          <a:p>
            <a:pPr eaLnBrk="1" hangingPunct="1">
              <a:lnSpc>
                <a:spcPct val="80000"/>
              </a:lnSpc>
              <a:buFont typeface="Wingdings" panose="05000000000000000000" pitchFamily="2" charset="2"/>
              <a:buNone/>
            </a:pPr>
            <a:r>
              <a:rPr lang="zh-CN" altLang="en-US" sz="1500" dirty="0">
                <a:latin typeface="Times New Roman" panose="02020603050405020304" pitchFamily="18" charset="0"/>
              </a:rPr>
              <a:t>    </a:t>
            </a:r>
            <a:r>
              <a:rPr lang="en-US" altLang="zh-CN" sz="2100" dirty="0">
                <a:latin typeface="Times New Roman" panose="02020603050405020304" pitchFamily="18" charset="0"/>
              </a:rPr>
              <a:t>1    1 1    1 1 1 1          1 1 1</a:t>
            </a:r>
          </a:p>
          <a:p>
            <a:pPr eaLnBrk="1" hangingPunct="1">
              <a:lnSpc>
                <a:spcPct val="80000"/>
              </a:lnSpc>
              <a:buFont typeface="Wingdings" panose="05000000000000000000" pitchFamily="2" charset="2"/>
              <a:buNone/>
            </a:pPr>
            <a:r>
              <a:rPr lang="en-US" altLang="zh-CN" sz="2100" dirty="0">
                <a:latin typeface="Times New Roman" panose="02020603050405020304" pitchFamily="18" charset="0"/>
              </a:rPr>
              <a:t>            1          1       1          1</a:t>
            </a:r>
          </a:p>
          <a:p>
            <a:pPr eaLnBrk="1" hangingPunct="1">
              <a:lnSpc>
                <a:spcPct val="80000"/>
              </a:lnSpc>
              <a:buFont typeface="Wingdings" panose="05000000000000000000" pitchFamily="2" charset="2"/>
              <a:buNone/>
            </a:pPr>
            <a:r>
              <a:rPr lang="en-US" altLang="zh-CN" sz="2100" dirty="0">
                <a:latin typeface="Times New Roman" panose="02020603050405020304" pitchFamily="18" charset="0"/>
              </a:rPr>
              <a:t>   1             1    1          1       1</a:t>
            </a:r>
          </a:p>
          <a:p>
            <a:pPr eaLnBrk="1" hangingPunct="1">
              <a:lnSpc>
                <a:spcPct val="80000"/>
              </a:lnSpc>
              <a:buFont typeface="Wingdings" panose="05000000000000000000" pitchFamily="2" charset="2"/>
              <a:buNone/>
            </a:pPr>
            <a:r>
              <a:rPr lang="en-US" altLang="zh-CN" sz="2100" dirty="0">
                <a:latin typeface="Times New Roman" panose="02020603050405020304" pitchFamily="18" charset="0"/>
              </a:rPr>
              <a:t>   1 1 1 1 1 1    1 1    1 1 1    1</a:t>
            </a:r>
          </a:p>
          <a:p>
            <a:pPr eaLnBrk="1" hangingPunct="1">
              <a:lnSpc>
                <a:spcPct val="80000"/>
              </a:lnSpc>
              <a:buFont typeface="Wingdings" panose="05000000000000000000" pitchFamily="2" charset="2"/>
              <a:buNone/>
            </a:pPr>
            <a:r>
              <a:rPr lang="en-US" altLang="zh-CN" sz="2100" dirty="0">
                <a:latin typeface="Times New Roman" panose="02020603050405020304" pitchFamily="18" charset="0"/>
              </a:rPr>
              <a:t>1 1          1 1             1          1</a:t>
            </a:r>
          </a:p>
          <a:p>
            <a:pPr eaLnBrk="1" hangingPunct="1">
              <a:lnSpc>
                <a:spcPct val="80000"/>
              </a:lnSpc>
              <a:buFont typeface="Wingdings" panose="05000000000000000000" pitchFamily="2" charset="2"/>
              <a:buNone/>
            </a:pPr>
            <a:r>
              <a:rPr lang="en-US" altLang="zh-CN" sz="2100" dirty="0">
                <a:latin typeface="Times New Roman" panose="02020603050405020304" pitchFamily="18" charset="0"/>
              </a:rPr>
              <a:t>1       1    1 1    1 1 1 </a:t>
            </a:r>
          </a:p>
          <a:p>
            <a:pPr eaLnBrk="1" hangingPunct="1">
              <a:lnSpc>
                <a:spcPct val="80000"/>
              </a:lnSpc>
              <a:buFont typeface="Wingdings" panose="05000000000000000000" pitchFamily="2" charset="2"/>
              <a:buNone/>
            </a:pPr>
            <a:r>
              <a:rPr lang="en-US" altLang="zh-CN" sz="2100" dirty="0">
                <a:latin typeface="Times New Roman" panose="02020603050405020304" pitchFamily="18" charset="0"/>
              </a:rPr>
              <a:t>1                      1          1    1 1</a:t>
            </a:r>
          </a:p>
          <a:p>
            <a:pPr eaLnBrk="1" hangingPunct="1">
              <a:lnSpc>
                <a:spcPct val="80000"/>
              </a:lnSpc>
              <a:buFont typeface="Wingdings" panose="05000000000000000000" pitchFamily="2" charset="2"/>
              <a:buNone/>
            </a:pPr>
            <a:r>
              <a:rPr lang="en-US" altLang="zh-CN" sz="2100" dirty="0">
                <a:latin typeface="Times New Roman" panose="02020603050405020304" pitchFamily="18" charset="0"/>
              </a:rPr>
              <a:t>                     1    1 1 </a:t>
            </a:r>
          </a:p>
          <a:p>
            <a:pPr eaLnBrk="1" hangingPunct="1">
              <a:lnSpc>
                <a:spcPct val="80000"/>
              </a:lnSpc>
              <a:buFont typeface="Wingdings" panose="05000000000000000000" pitchFamily="2" charset="2"/>
              <a:buNone/>
            </a:pPr>
            <a:r>
              <a:rPr lang="en-US" altLang="zh-CN" sz="2100" dirty="0">
                <a:latin typeface="Times New Roman" panose="02020603050405020304" pitchFamily="18" charset="0"/>
              </a:rPr>
              <a:t>   1    1    1       1 1     1 1 1  </a:t>
            </a:r>
          </a:p>
        </p:txBody>
      </p:sp>
      <p:sp>
        <p:nvSpPr>
          <p:cNvPr id="34820" name="Text Box 4">
            <a:extLst>
              <a:ext uri="{FF2B5EF4-FFF2-40B4-BE49-F238E27FC236}">
                <a16:creationId xmlns:a16="http://schemas.microsoft.com/office/drawing/2014/main" id="{62B026A4-A37D-4389-9917-4BFBEDD1A67C}"/>
              </a:ext>
            </a:extLst>
          </p:cNvPr>
          <p:cNvSpPr txBox="1">
            <a:spLocks noChangeArrowheads="1"/>
          </p:cNvSpPr>
          <p:nvPr/>
        </p:nvSpPr>
        <p:spPr bwMode="auto">
          <a:xfrm>
            <a:off x="5922169" y="4762500"/>
            <a:ext cx="1660436" cy="387798"/>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zh-CN"/>
            </a:defPPr>
            <a:lvl1pPr>
              <a:defRPr>
                <a:latin typeface="宋体" panose="02010600030101010101" pitchFamily="2" charset="-122"/>
              </a:defRPr>
            </a:lvl1pPr>
            <a:lvl2pPr marL="742950" indent="-285750">
              <a:spcBef>
                <a:spcPct val="20000"/>
              </a:spcBef>
              <a:buChar char="–"/>
              <a:defRPr sz="21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15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9pPr>
          </a:lstStyle>
          <a:p>
            <a:r>
              <a:rPr lang="zh-CN" altLang="en-US" dirty="0"/>
              <a:t>→ 出口</a:t>
            </a:r>
          </a:p>
        </p:txBody>
      </p:sp>
      <p:grpSp>
        <p:nvGrpSpPr>
          <p:cNvPr id="2" name="Group 5">
            <a:extLst>
              <a:ext uri="{FF2B5EF4-FFF2-40B4-BE49-F238E27FC236}">
                <a16:creationId xmlns:a16="http://schemas.microsoft.com/office/drawing/2014/main" id="{400FB859-CEFA-42A7-A864-0BB6E8D21D58}"/>
              </a:ext>
            </a:extLst>
          </p:cNvPr>
          <p:cNvGrpSpPr>
            <a:grpSpLocks/>
          </p:cNvGrpSpPr>
          <p:nvPr/>
        </p:nvGrpSpPr>
        <p:grpSpPr bwMode="auto">
          <a:xfrm>
            <a:off x="2124074" y="1875235"/>
            <a:ext cx="4320779" cy="3593306"/>
            <a:chOff x="824" y="855"/>
            <a:chExt cx="3629" cy="3018"/>
          </a:xfrm>
        </p:grpSpPr>
        <p:sp>
          <p:nvSpPr>
            <p:cNvPr id="34922" name="Text Box 6">
              <a:extLst>
                <a:ext uri="{FF2B5EF4-FFF2-40B4-BE49-F238E27FC236}">
                  <a16:creationId xmlns:a16="http://schemas.microsoft.com/office/drawing/2014/main" id="{33CF56FA-0DD4-457C-B2A3-E4324F40439B}"/>
                </a:ext>
              </a:extLst>
            </p:cNvPr>
            <p:cNvSpPr txBox="1">
              <a:spLocks noChangeArrowheads="1"/>
            </p:cNvSpPr>
            <p:nvPr/>
          </p:nvSpPr>
          <p:spPr bwMode="auto">
            <a:xfrm>
              <a:off x="824" y="855"/>
              <a:ext cx="362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1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15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buClr>
                  <a:schemeClr val="folHlink"/>
                </a:buClr>
                <a:buSzPct val="60000"/>
                <a:buFont typeface="Wingdings" panose="05000000000000000000" pitchFamily="2" charset="2"/>
                <a:buNone/>
              </a:pPr>
              <a:r>
                <a:rPr lang="en-US" altLang="zh-CN" sz="2100" b="1" dirty="0">
                  <a:solidFill>
                    <a:schemeClr val="hlink"/>
                  </a:solidFill>
                  <a:latin typeface="Times New Roman" panose="02020603050405020304" pitchFamily="18" charset="0"/>
                  <a:ea typeface="Arial Unicode MS"/>
                </a:rPr>
                <a:t>1  1 1 1 1 1 1 1 1 1 1 1 1 1 1 1 1  1</a:t>
              </a:r>
            </a:p>
          </p:txBody>
        </p:sp>
        <p:sp>
          <p:nvSpPr>
            <p:cNvPr id="34923" name="Text Box 7">
              <a:extLst>
                <a:ext uri="{FF2B5EF4-FFF2-40B4-BE49-F238E27FC236}">
                  <a16:creationId xmlns:a16="http://schemas.microsoft.com/office/drawing/2014/main" id="{FE58EE0A-D3DC-4A14-B41F-402E6E707D2C}"/>
                </a:ext>
              </a:extLst>
            </p:cNvPr>
            <p:cNvSpPr txBox="1">
              <a:spLocks noChangeArrowheads="1"/>
            </p:cNvSpPr>
            <p:nvPr/>
          </p:nvSpPr>
          <p:spPr bwMode="auto">
            <a:xfrm>
              <a:off x="1066" y="3578"/>
              <a:ext cx="328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1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15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buClr>
                  <a:schemeClr val="folHlink"/>
                </a:buClr>
                <a:buSzPct val="60000"/>
                <a:buFont typeface="Wingdings" panose="05000000000000000000" pitchFamily="2" charset="2"/>
                <a:buNone/>
              </a:pPr>
              <a:r>
                <a:rPr lang="en-US" altLang="zh-CN" sz="2100" b="1">
                  <a:solidFill>
                    <a:schemeClr val="hlink"/>
                  </a:solidFill>
                  <a:latin typeface="Times New Roman" panose="02020603050405020304" pitchFamily="18" charset="0"/>
                  <a:ea typeface="Arial Unicode MS"/>
                </a:rPr>
                <a:t>1  1 1 1 1 1 1 1 1 1 1 1 1 1 1 1 1  1</a:t>
              </a:r>
            </a:p>
          </p:txBody>
        </p:sp>
        <p:sp>
          <p:nvSpPr>
            <p:cNvPr id="34924" name="Text Box 8">
              <a:extLst>
                <a:ext uri="{FF2B5EF4-FFF2-40B4-BE49-F238E27FC236}">
                  <a16:creationId xmlns:a16="http://schemas.microsoft.com/office/drawing/2014/main" id="{D0186C42-1CCF-4E4F-BC5E-F6AC315C7858}"/>
                </a:ext>
              </a:extLst>
            </p:cNvPr>
            <p:cNvSpPr txBox="1">
              <a:spLocks noChangeArrowheads="1"/>
            </p:cNvSpPr>
            <p:nvPr/>
          </p:nvSpPr>
          <p:spPr bwMode="auto">
            <a:xfrm>
              <a:off x="1066" y="1153"/>
              <a:ext cx="227" cy="2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1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15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9pPr>
            </a:lstStyle>
            <a:p>
              <a:pPr eaLnBrk="1" hangingPunct="1">
                <a:lnSpc>
                  <a:spcPct val="80000"/>
                </a:lnSpc>
                <a:buClr>
                  <a:schemeClr val="folHlink"/>
                </a:buClr>
                <a:buSzPct val="60000"/>
                <a:buFont typeface="Wingdings" panose="05000000000000000000" pitchFamily="2" charset="2"/>
                <a:buNone/>
              </a:pPr>
              <a:r>
                <a:rPr lang="en-US" altLang="zh-CN" sz="2100" b="1">
                  <a:solidFill>
                    <a:schemeClr val="hlink"/>
                  </a:solidFill>
                  <a:latin typeface="Times New Roman" panose="02020603050405020304" pitchFamily="18" charset="0"/>
                  <a:ea typeface="Arial Unicode MS"/>
                </a:rPr>
                <a:t>1</a:t>
              </a:r>
            </a:p>
            <a:p>
              <a:pPr eaLnBrk="1" hangingPunct="1">
                <a:lnSpc>
                  <a:spcPct val="80000"/>
                </a:lnSpc>
                <a:buClr>
                  <a:schemeClr val="folHlink"/>
                </a:buClr>
                <a:buSzPct val="60000"/>
                <a:buFont typeface="Wingdings" panose="05000000000000000000" pitchFamily="2" charset="2"/>
                <a:buNone/>
              </a:pPr>
              <a:r>
                <a:rPr lang="en-US" altLang="zh-CN" sz="2100" b="1">
                  <a:solidFill>
                    <a:schemeClr val="hlink"/>
                  </a:solidFill>
                  <a:latin typeface="Times New Roman" panose="02020603050405020304" pitchFamily="18" charset="0"/>
                  <a:ea typeface="Arial Unicode MS"/>
                </a:rPr>
                <a:t>1</a:t>
              </a:r>
            </a:p>
            <a:p>
              <a:pPr eaLnBrk="1" hangingPunct="1">
                <a:lnSpc>
                  <a:spcPct val="80000"/>
                </a:lnSpc>
                <a:buClr>
                  <a:schemeClr val="folHlink"/>
                </a:buClr>
                <a:buSzPct val="60000"/>
                <a:buFont typeface="Wingdings" panose="05000000000000000000" pitchFamily="2" charset="2"/>
                <a:buNone/>
              </a:pPr>
              <a:r>
                <a:rPr lang="en-US" altLang="zh-CN" sz="2100" b="1">
                  <a:solidFill>
                    <a:schemeClr val="hlink"/>
                  </a:solidFill>
                  <a:latin typeface="Times New Roman" panose="02020603050405020304" pitchFamily="18" charset="0"/>
                  <a:ea typeface="Arial Unicode MS"/>
                </a:rPr>
                <a:t>1</a:t>
              </a:r>
            </a:p>
            <a:p>
              <a:pPr eaLnBrk="1" hangingPunct="1">
                <a:lnSpc>
                  <a:spcPct val="80000"/>
                </a:lnSpc>
                <a:buClr>
                  <a:schemeClr val="folHlink"/>
                </a:buClr>
                <a:buSzPct val="60000"/>
                <a:buFont typeface="Wingdings" panose="05000000000000000000" pitchFamily="2" charset="2"/>
                <a:buNone/>
              </a:pPr>
              <a:r>
                <a:rPr lang="en-US" altLang="zh-CN" sz="2100" b="1">
                  <a:solidFill>
                    <a:schemeClr val="hlink"/>
                  </a:solidFill>
                  <a:latin typeface="Times New Roman" panose="02020603050405020304" pitchFamily="18" charset="0"/>
                  <a:ea typeface="Arial Unicode MS"/>
                </a:rPr>
                <a:t>1</a:t>
              </a:r>
            </a:p>
            <a:p>
              <a:pPr eaLnBrk="1" hangingPunct="1">
                <a:lnSpc>
                  <a:spcPct val="80000"/>
                </a:lnSpc>
                <a:buClr>
                  <a:schemeClr val="folHlink"/>
                </a:buClr>
                <a:buSzPct val="60000"/>
                <a:buFont typeface="Wingdings" panose="05000000000000000000" pitchFamily="2" charset="2"/>
                <a:buNone/>
              </a:pPr>
              <a:r>
                <a:rPr lang="en-US" altLang="zh-CN" sz="2100" b="1">
                  <a:solidFill>
                    <a:schemeClr val="hlink"/>
                  </a:solidFill>
                  <a:latin typeface="Times New Roman" panose="02020603050405020304" pitchFamily="18" charset="0"/>
                  <a:ea typeface="Arial Unicode MS"/>
                </a:rPr>
                <a:t>1</a:t>
              </a:r>
            </a:p>
            <a:p>
              <a:pPr eaLnBrk="1" hangingPunct="1">
                <a:lnSpc>
                  <a:spcPct val="80000"/>
                </a:lnSpc>
                <a:buClr>
                  <a:schemeClr val="folHlink"/>
                </a:buClr>
                <a:buSzPct val="60000"/>
                <a:buFont typeface="Wingdings" panose="05000000000000000000" pitchFamily="2" charset="2"/>
                <a:buNone/>
              </a:pPr>
              <a:r>
                <a:rPr lang="en-US" altLang="zh-CN" sz="2100" b="1">
                  <a:solidFill>
                    <a:schemeClr val="hlink"/>
                  </a:solidFill>
                  <a:latin typeface="Times New Roman" panose="02020603050405020304" pitchFamily="18" charset="0"/>
                  <a:ea typeface="Arial Unicode MS"/>
                </a:rPr>
                <a:t>1</a:t>
              </a:r>
            </a:p>
            <a:p>
              <a:pPr eaLnBrk="1" hangingPunct="1">
                <a:lnSpc>
                  <a:spcPct val="80000"/>
                </a:lnSpc>
                <a:buClr>
                  <a:schemeClr val="folHlink"/>
                </a:buClr>
                <a:buSzPct val="60000"/>
                <a:buFont typeface="Wingdings" panose="05000000000000000000" pitchFamily="2" charset="2"/>
                <a:buNone/>
              </a:pPr>
              <a:r>
                <a:rPr lang="en-US" altLang="zh-CN" sz="2100" b="1">
                  <a:solidFill>
                    <a:schemeClr val="hlink"/>
                  </a:solidFill>
                  <a:latin typeface="Times New Roman" panose="02020603050405020304" pitchFamily="18" charset="0"/>
                  <a:ea typeface="Arial Unicode MS"/>
                </a:rPr>
                <a:t>1</a:t>
              </a:r>
            </a:p>
            <a:p>
              <a:pPr eaLnBrk="1" hangingPunct="1">
                <a:lnSpc>
                  <a:spcPct val="80000"/>
                </a:lnSpc>
                <a:buClr>
                  <a:schemeClr val="folHlink"/>
                </a:buClr>
                <a:buSzPct val="60000"/>
                <a:buFont typeface="Wingdings" panose="05000000000000000000" pitchFamily="2" charset="2"/>
                <a:buNone/>
              </a:pPr>
              <a:r>
                <a:rPr lang="en-US" altLang="zh-CN" sz="2100" b="1">
                  <a:solidFill>
                    <a:schemeClr val="hlink"/>
                  </a:solidFill>
                  <a:latin typeface="Times New Roman" panose="02020603050405020304" pitchFamily="18" charset="0"/>
                  <a:ea typeface="Arial Unicode MS"/>
                </a:rPr>
                <a:t>1</a:t>
              </a:r>
            </a:p>
            <a:p>
              <a:pPr eaLnBrk="1" hangingPunct="1">
                <a:lnSpc>
                  <a:spcPct val="80000"/>
                </a:lnSpc>
                <a:buClr>
                  <a:schemeClr val="folHlink"/>
                </a:buClr>
                <a:buSzPct val="60000"/>
                <a:buFont typeface="Wingdings" panose="05000000000000000000" pitchFamily="2" charset="2"/>
                <a:buNone/>
              </a:pPr>
              <a:r>
                <a:rPr lang="en-US" altLang="zh-CN" sz="2100" b="1">
                  <a:solidFill>
                    <a:schemeClr val="hlink"/>
                  </a:solidFill>
                  <a:latin typeface="Times New Roman" panose="02020603050405020304" pitchFamily="18" charset="0"/>
                  <a:ea typeface="Arial Unicode MS"/>
                </a:rPr>
                <a:t>1</a:t>
              </a:r>
            </a:p>
          </p:txBody>
        </p:sp>
        <p:sp>
          <p:nvSpPr>
            <p:cNvPr id="34925" name="Text Box 9">
              <a:extLst>
                <a:ext uri="{FF2B5EF4-FFF2-40B4-BE49-F238E27FC236}">
                  <a16:creationId xmlns:a16="http://schemas.microsoft.com/office/drawing/2014/main" id="{6C858E9A-15F5-4EF0-8B0A-2BFC17D94DC0}"/>
                </a:ext>
              </a:extLst>
            </p:cNvPr>
            <p:cNvSpPr txBox="1">
              <a:spLocks noChangeArrowheads="1"/>
            </p:cNvSpPr>
            <p:nvPr/>
          </p:nvSpPr>
          <p:spPr bwMode="auto">
            <a:xfrm>
              <a:off x="4028" y="1153"/>
              <a:ext cx="227" cy="2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har char="•"/>
                <a:defRPr sz="24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1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15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15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1500">
                  <a:solidFill>
                    <a:schemeClr val="tx1"/>
                  </a:solidFill>
                  <a:latin typeface="Arial" panose="020B0604020202020204" pitchFamily="34" charset="0"/>
                  <a:ea typeface="宋体" panose="02010600030101010101" pitchFamily="2" charset="-122"/>
                </a:defRPr>
              </a:lvl9pPr>
            </a:lstStyle>
            <a:p>
              <a:pPr eaLnBrk="1" hangingPunct="1">
                <a:lnSpc>
                  <a:spcPct val="80000"/>
                </a:lnSpc>
                <a:buClr>
                  <a:schemeClr val="folHlink"/>
                </a:buClr>
                <a:buSzPct val="60000"/>
                <a:buFont typeface="Wingdings" panose="05000000000000000000" pitchFamily="2" charset="2"/>
                <a:buNone/>
              </a:pPr>
              <a:r>
                <a:rPr lang="en-US" altLang="zh-CN" sz="2100" b="1">
                  <a:solidFill>
                    <a:schemeClr val="hlink"/>
                  </a:solidFill>
                  <a:latin typeface="Times New Roman" panose="02020603050405020304" pitchFamily="18" charset="0"/>
                  <a:ea typeface="Arial Unicode MS"/>
                </a:rPr>
                <a:t>1</a:t>
              </a:r>
            </a:p>
            <a:p>
              <a:pPr eaLnBrk="1" hangingPunct="1">
                <a:lnSpc>
                  <a:spcPct val="80000"/>
                </a:lnSpc>
                <a:buClr>
                  <a:schemeClr val="folHlink"/>
                </a:buClr>
                <a:buSzPct val="60000"/>
                <a:buFont typeface="Wingdings" panose="05000000000000000000" pitchFamily="2" charset="2"/>
                <a:buNone/>
              </a:pPr>
              <a:r>
                <a:rPr lang="en-US" altLang="zh-CN" sz="2100" b="1">
                  <a:solidFill>
                    <a:schemeClr val="hlink"/>
                  </a:solidFill>
                  <a:latin typeface="Times New Roman" panose="02020603050405020304" pitchFamily="18" charset="0"/>
                  <a:ea typeface="Arial Unicode MS"/>
                </a:rPr>
                <a:t>1</a:t>
              </a:r>
            </a:p>
            <a:p>
              <a:pPr eaLnBrk="1" hangingPunct="1">
                <a:lnSpc>
                  <a:spcPct val="80000"/>
                </a:lnSpc>
                <a:buClr>
                  <a:schemeClr val="folHlink"/>
                </a:buClr>
                <a:buSzPct val="60000"/>
                <a:buFont typeface="Wingdings" panose="05000000000000000000" pitchFamily="2" charset="2"/>
                <a:buNone/>
              </a:pPr>
              <a:r>
                <a:rPr lang="en-US" altLang="zh-CN" sz="2100" b="1">
                  <a:solidFill>
                    <a:schemeClr val="hlink"/>
                  </a:solidFill>
                  <a:latin typeface="Times New Roman" panose="02020603050405020304" pitchFamily="18" charset="0"/>
                  <a:ea typeface="Arial Unicode MS"/>
                </a:rPr>
                <a:t>1</a:t>
              </a:r>
            </a:p>
            <a:p>
              <a:pPr eaLnBrk="1" hangingPunct="1">
                <a:lnSpc>
                  <a:spcPct val="80000"/>
                </a:lnSpc>
                <a:buClr>
                  <a:schemeClr val="folHlink"/>
                </a:buClr>
                <a:buSzPct val="60000"/>
                <a:buFont typeface="Wingdings" panose="05000000000000000000" pitchFamily="2" charset="2"/>
                <a:buNone/>
              </a:pPr>
              <a:r>
                <a:rPr lang="en-US" altLang="zh-CN" sz="2100" b="1">
                  <a:solidFill>
                    <a:schemeClr val="hlink"/>
                  </a:solidFill>
                  <a:latin typeface="Times New Roman" panose="02020603050405020304" pitchFamily="18" charset="0"/>
                  <a:ea typeface="Arial Unicode MS"/>
                </a:rPr>
                <a:t>1</a:t>
              </a:r>
            </a:p>
            <a:p>
              <a:pPr eaLnBrk="1" hangingPunct="1">
                <a:lnSpc>
                  <a:spcPct val="80000"/>
                </a:lnSpc>
                <a:buClr>
                  <a:schemeClr val="folHlink"/>
                </a:buClr>
                <a:buSzPct val="60000"/>
                <a:buFont typeface="Wingdings" panose="05000000000000000000" pitchFamily="2" charset="2"/>
                <a:buNone/>
              </a:pPr>
              <a:r>
                <a:rPr lang="en-US" altLang="zh-CN" sz="2100" b="1">
                  <a:solidFill>
                    <a:schemeClr val="hlink"/>
                  </a:solidFill>
                  <a:latin typeface="Times New Roman" panose="02020603050405020304" pitchFamily="18" charset="0"/>
                  <a:ea typeface="Arial Unicode MS"/>
                </a:rPr>
                <a:t>1</a:t>
              </a:r>
            </a:p>
            <a:p>
              <a:pPr eaLnBrk="1" hangingPunct="1">
                <a:lnSpc>
                  <a:spcPct val="80000"/>
                </a:lnSpc>
                <a:buClr>
                  <a:schemeClr val="folHlink"/>
                </a:buClr>
                <a:buSzPct val="60000"/>
                <a:buFont typeface="Wingdings" panose="05000000000000000000" pitchFamily="2" charset="2"/>
                <a:buNone/>
              </a:pPr>
              <a:r>
                <a:rPr lang="en-US" altLang="zh-CN" sz="2100" b="1">
                  <a:solidFill>
                    <a:schemeClr val="hlink"/>
                  </a:solidFill>
                  <a:latin typeface="Times New Roman" panose="02020603050405020304" pitchFamily="18" charset="0"/>
                  <a:ea typeface="Arial Unicode MS"/>
                </a:rPr>
                <a:t>1</a:t>
              </a:r>
            </a:p>
            <a:p>
              <a:pPr eaLnBrk="1" hangingPunct="1">
                <a:lnSpc>
                  <a:spcPct val="80000"/>
                </a:lnSpc>
                <a:buClr>
                  <a:schemeClr val="folHlink"/>
                </a:buClr>
                <a:buSzPct val="60000"/>
                <a:buFont typeface="Wingdings" panose="05000000000000000000" pitchFamily="2" charset="2"/>
                <a:buNone/>
              </a:pPr>
              <a:r>
                <a:rPr lang="en-US" altLang="zh-CN" sz="2100" b="1">
                  <a:solidFill>
                    <a:schemeClr val="hlink"/>
                  </a:solidFill>
                  <a:latin typeface="Times New Roman" panose="02020603050405020304" pitchFamily="18" charset="0"/>
                  <a:ea typeface="Arial Unicode MS"/>
                </a:rPr>
                <a:t>1</a:t>
              </a:r>
            </a:p>
            <a:p>
              <a:pPr eaLnBrk="1" hangingPunct="1">
                <a:lnSpc>
                  <a:spcPct val="80000"/>
                </a:lnSpc>
                <a:buClr>
                  <a:schemeClr val="folHlink"/>
                </a:buClr>
                <a:buSzPct val="60000"/>
                <a:buFont typeface="Wingdings" panose="05000000000000000000" pitchFamily="2" charset="2"/>
                <a:buNone/>
              </a:pPr>
              <a:r>
                <a:rPr lang="en-US" altLang="zh-CN" sz="2100" b="1">
                  <a:solidFill>
                    <a:schemeClr val="hlink"/>
                  </a:solidFill>
                  <a:latin typeface="Times New Roman" panose="02020603050405020304" pitchFamily="18" charset="0"/>
                  <a:ea typeface="Arial Unicode MS"/>
                </a:rPr>
                <a:t>1</a:t>
              </a:r>
            </a:p>
            <a:p>
              <a:pPr eaLnBrk="1" hangingPunct="1">
                <a:lnSpc>
                  <a:spcPct val="80000"/>
                </a:lnSpc>
                <a:buClr>
                  <a:schemeClr val="folHlink"/>
                </a:buClr>
                <a:buSzPct val="60000"/>
                <a:buFont typeface="Wingdings" panose="05000000000000000000" pitchFamily="2" charset="2"/>
                <a:buNone/>
              </a:pPr>
              <a:r>
                <a:rPr lang="en-US" altLang="zh-CN" sz="2100" b="1">
                  <a:solidFill>
                    <a:schemeClr val="hlink"/>
                  </a:solidFill>
                  <a:latin typeface="Times New Roman" panose="02020603050405020304" pitchFamily="18" charset="0"/>
                  <a:ea typeface="Arial Unicode MS"/>
                </a:rPr>
                <a:t>1</a:t>
              </a:r>
            </a:p>
          </p:txBody>
        </p:sp>
      </p:grpSp>
      <p:pic>
        <p:nvPicPr>
          <p:cNvPr id="484362" name="Picture 10" descr="BD14868_">
            <a:extLst>
              <a:ext uri="{FF2B5EF4-FFF2-40B4-BE49-F238E27FC236}">
                <a16:creationId xmlns:a16="http://schemas.microsoft.com/office/drawing/2014/main" id="{FF3F2C09-BB40-42B6-A656-6748CCF459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5347" y="2332435"/>
            <a:ext cx="8572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363" name="Picture 11" descr="BD14868_">
            <a:extLst>
              <a:ext uri="{FF2B5EF4-FFF2-40B4-BE49-F238E27FC236}">
                <a16:creationId xmlns:a16="http://schemas.microsoft.com/office/drawing/2014/main" id="{284538DC-1F38-4993-971C-72F5D901CE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5347" y="2652713"/>
            <a:ext cx="8572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364" name="Picture 12" descr="BD14868_">
            <a:extLst>
              <a:ext uri="{FF2B5EF4-FFF2-40B4-BE49-F238E27FC236}">
                <a16:creationId xmlns:a16="http://schemas.microsoft.com/office/drawing/2014/main" id="{C33C98E5-1FFC-4455-AAB1-5AB9273AD3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652713"/>
            <a:ext cx="8572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365" name="Picture 13" descr="BD14868_">
            <a:extLst>
              <a:ext uri="{FF2B5EF4-FFF2-40B4-BE49-F238E27FC236}">
                <a16:creationId xmlns:a16="http://schemas.microsoft.com/office/drawing/2014/main" id="{9E2794B2-0F23-4D82-A993-C563029CEF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8254" y="2652713"/>
            <a:ext cx="8572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366" name="Picture 14" descr="BD14868_">
            <a:extLst>
              <a:ext uri="{FF2B5EF4-FFF2-40B4-BE49-F238E27FC236}">
                <a16:creationId xmlns:a16="http://schemas.microsoft.com/office/drawing/2014/main" id="{455E21E7-0EA7-4981-8899-ECC7B81347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3041" y="2652713"/>
            <a:ext cx="8572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367" name="Picture 15" descr="BD14868_">
            <a:extLst>
              <a:ext uri="{FF2B5EF4-FFF2-40B4-BE49-F238E27FC236}">
                <a16:creationId xmlns:a16="http://schemas.microsoft.com/office/drawing/2014/main" id="{2917799D-920A-4036-906E-9FF5EC1C53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3041" y="2971800"/>
            <a:ext cx="8572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368" name="Picture 16" descr="BD14868_">
            <a:extLst>
              <a:ext uri="{FF2B5EF4-FFF2-40B4-BE49-F238E27FC236}">
                <a16:creationId xmlns:a16="http://schemas.microsoft.com/office/drawing/2014/main" id="{7EC19027-6BFD-45D4-AE5C-781670E9B5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6638" y="2971800"/>
            <a:ext cx="8572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369" name="Picture 17" descr="BD14868_">
            <a:extLst>
              <a:ext uri="{FF2B5EF4-FFF2-40B4-BE49-F238E27FC236}">
                <a16:creationId xmlns:a16="http://schemas.microsoft.com/office/drawing/2014/main" id="{7B76CE2F-B935-419E-946E-81DD4E511A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044" y="2971800"/>
            <a:ext cx="8572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370" name="Picture 18" descr="BD14868_">
            <a:extLst>
              <a:ext uri="{FF2B5EF4-FFF2-40B4-BE49-F238E27FC236}">
                <a16:creationId xmlns:a16="http://schemas.microsoft.com/office/drawing/2014/main" id="{E4AC3C06-9521-4422-B6D3-2D9D31F0E8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044" y="2652713"/>
            <a:ext cx="8572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371" name="Picture 19" descr="BD14868_">
            <a:extLst>
              <a:ext uri="{FF2B5EF4-FFF2-40B4-BE49-F238E27FC236}">
                <a16:creationId xmlns:a16="http://schemas.microsoft.com/office/drawing/2014/main" id="{3E9122CF-4A76-4D6C-A289-4897620C54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3116" y="2652713"/>
            <a:ext cx="8572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372" name="Picture 20" descr="BD14868_">
            <a:extLst>
              <a:ext uri="{FF2B5EF4-FFF2-40B4-BE49-F238E27FC236}">
                <a16:creationId xmlns:a16="http://schemas.microsoft.com/office/drawing/2014/main" id="{4B287747-0DC4-41DE-B2BA-919499BB65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5522" y="2652713"/>
            <a:ext cx="8572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373" name="Picture 21" descr="BD14868_">
            <a:extLst>
              <a:ext uri="{FF2B5EF4-FFF2-40B4-BE49-F238E27FC236}">
                <a16:creationId xmlns:a16="http://schemas.microsoft.com/office/drawing/2014/main" id="{A58F7640-DCEE-4CFD-A800-40207B0556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5522" y="2972991"/>
            <a:ext cx="8572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374" name="Picture 22" descr="BD14868_">
            <a:extLst>
              <a:ext uri="{FF2B5EF4-FFF2-40B4-BE49-F238E27FC236}">
                <a16:creationId xmlns:a16="http://schemas.microsoft.com/office/drawing/2014/main" id="{4330109C-CD55-4F44-A577-B4223D820C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5522" y="3293269"/>
            <a:ext cx="8572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375" name="Picture 23" descr="BD14868_">
            <a:extLst>
              <a:ext uri="{FF2B5EF4-FFF2-40B4-BE49-F238E27FC236}">
                <a16:creationId xmlns:a16="http://schemas.microsoft.com/office/drawing/2014/main" id="{0A706BCA-3A5F-480A-A87E-D77496A9F1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5522" y="3613547"/>
            <a:ext cx="8572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376" name="Picture 24" descr="BD14868_">
            <a:extLst>
              <a:ext uri="{FF2B5EF4-FFF2-40B4-BE49-F238E27FC236}">
                <a16:creationId xmlns:a16="http://schemas.microsoft.com/office/drawing/2014/main" id="{D3005299-E805-46B5-B100-18BA0D75C6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7929" y="3613547"/>
            <a:ext cx="8572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377" name="Picture 25" descr="BD14868_">
            <a:extLst>
              <a:ext uri="{FF2B5EF4-FFF2-40B4-BE49-F238E27FC236}">
                <a16:creationId xmlns:a16="http://schemas.microsoft.com/office/drawing/2014/main" id="{502808F7-8EBA-4D6E-9F13-53240D374C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0335" y="3613547"/>
            <a:ext cx="8572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378" name="Picture 26" descr="BD14868_">
            <a:extLst>
              <a:ext uri="{FF2B5EF4-FFF2-40B4-BE49-F238E27FC236}">
                <a16:creationId xmlns:a16="http://schemas.microsoft.com/office/drawing/2014/main" id="{28FE8406-2603-433B-89F7-F5C406CCA7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3931" y="3613547"/>
            <a:ext cx="8572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379" name="Picture 27" descr="BD14868_">
            <a:extLst>
              <a:ext uri="{FF2B5EF4-FFF2-40B4-BE49-F238E27FC236}">
                <a16:creationId xmlns:a16="http://schemas.microsoft.com/office/drawing/2014/main" id="{1FBB96E9-8E36-4C16-864B-9542DB684C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3931" y="3293269"/>
            <a:ext cx="8572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380" name="Picture 28" descr="BD14868_">
            <a:extLst>
              <a:ext uri="{FF2B5EF4-FFF2-40B4-BE49-F238E27FC236}">
                <a16:creationId xmlns:a16="http://schemas.microsoft.com/office/drawing/2014/main" id="{BED77A5F-3FD7-4030-ADF4-D26AD6B0D5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3931" y="2972991"/>
            <a:ext cx="8572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381" name="Picture 29" descr="BD14868_">
            <a:extLst>
              <a:ext uri="{FF2B5EF4-FFF2-40B4-BE49-F238E27FC236}">
                <a16:creationId xmlns:a16="http://schemas.microsoft.com/office/drawing/2014/main" id="{074AC2E2-3FA0-48A3-89AE-76004C976B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6813" y="2972991"/>
            <a:ext cx="8572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382" name="Picture 30" descr="BD14868_">
            <a:extLst>
              <a:ext uri="{FF2B5EF4-FFF2-40B4-BE49-F238E27FC236}">
                <a16:creationId xmlns:a16="http://schemas.microsoft.com/office/drawing/2014/main" id="{CBFD8556-8EA7-48DC-B59F-D10FC1693C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3931" y="2652713"/>
            <a:ext cx="8572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383" name="Picture 31" descr="BD14868_">
            <a:extLst>
              <a:ext uri="{FF2B5EF4-FFF2-40B4-BE49-F238E27FC236}">
                <a16:creationId xmlns:a16="http://schemas.microsoft.com/office/drawing/2014/main" id="{EF48B6CD-4063-435E-89F8-055795A87D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3931" y="2332435"/>
            <a:ext cx="8572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384" name="Picture 32" descr="BD14868_">
            <a:extLst>
              <a:ext uri="{FF2B5EF4-FFF2-40B4-BE49-F238E27FC236}">
                <a16:creationId xmlns:a16="http://schemas.microsoft.com/office/drawing/2014/main" id="{8CCA4D16-5821-4D65-9457-3D78EF348D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1575" y="2332435"/>
            <a:ext cx="8572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385" name="Picture 33" descr="BD14868_">
            <a:extLst>
              <a:ext uri="{FF2B5EF4-FFF2-40B4-BE49-F238E27FC236}">
                <a16:creationId xmlns:a16="http://schemas.microsoft.com/office/drawing/2014/main" id="{DC9810C6-A6FB-44A9-96D1-069FF9D209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0410" y="2332435"/>
            <a:ext cx="8572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386" name="Picture 34" descr="BD14868_">
            <a:extLst>
              <a:ext uri="{FF2B5EF4-FFF2-40B4-BE49-F238E27FC236}">
                <a16:creationId xmlns:a16="http://schemas.microsoft.com/office/drawing/2014/main" id="{F55EEB03-05E2-443A-A768-9ABBB8043F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0410" y="2652713"/>
            <a:ext cx="8572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387" name="Picture 35" descr="BD14868_">
            <a:extLst>
              <a:ext uri="{FF2B5EF4-FFF2-40B4-BE49-F238E27FC236}">
                <a16:creationId xmlns:a16="http://schemas.microsoft.com/office/drawing/2014/main" id="{5E7365B6-D94F-4B12-B786-4E56DCFFA2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1625" y="2652713"/>
            <a:ext cx="8572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388" name="Picture 36" descr="BD14868_">
            <a:extLst>
              <a:ext uri="{FF2B5EF4-FFF2-40B4-BE49-F238E27FC236}">
                <a16:creationId xmlns:a16="http://schemas.microsoft.com/office/drawing/2014/main" id="{BD691B4C-0C89-4C7C-ADDB-506DBF9533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5697" y="2652713"/>
            <a:ext cx="8572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389" name="Picture 37" descr="BD14868_">
            <a:extLst>
              <a:ext uri="{FF2B5EF4-FFF2-40B4-BE49-F238E27FC236}">
                <a16:creationId xmlns:a16="http://schemas.microsoft.com/office/drawing/2014/main" id="{81175039-4A5C-4DCA-B046-6F78A897C6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5697" y="2970610"/>
            <a:ext cx="8572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390" name="Picture 38" descr="BD14868_">
            <a:extLst>
              <a:ext uri="{FF2B5EF4-FFF2-40B4-BE49-F238E27FC236}">
                <a16:creationId xmlns:a16="http://schemas.microsoft.com/office/drawing/2014/main" id="{C62133CE-6EF3-4F39-BB3A-8A5708967D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5697" y="3289697"/>
            <a:ext cx="8572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391" name="Picture 39" descr="BD14868_">
            <a:extLst>
              <a:ext uri="{FF2B5EF4-FFF2-40B4-BE49-F238E27FC236}">
                <a16:creationId xmlns:a16="http://schemas.microsoft.com/office/drawing/2014/main" id="{2CEDE36C-1EDF-4C38-BADC-C909326E21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5697" y="3608785"/>
            <a:ext cx="8572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392" name="Picture 40" descr="BD14868_">
            <a:extLst>
              <a:ext uri="{FF2B5EF4-FFF2-40B4-BE49-F238E27FC236}">
                <a16:creationId xmlns:a16="http://schemas.microsoft.com/office/drawing/2014/main" id="{D0FEF018-5E29-4F10-9292-76627A0F23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5697" y="3927872"/>
            <a:ext cx="8572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393" name="Picture 41" descr="BD14868_">
            <a:extLst>
              <a:ext uri="{FF2B5EF4-FFF2-40B4-BE49-F238E27FC236}">
                <a16:creationId xmlns:a16="http://schemas.microsoft.com/office/drawing/2014/main" id="{EACEBC95-F099-43F5-9341-E30C2C5732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7629" y="3927872"/>
            <a:ext cx="8572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394" name="Picture 42" descr="BD14868_">
            <a:extLst>
              <a:ext uri="{FF2B5EF4-FFF2-40B4-BE49-F238E27FC236}">
                <a16:creationId xmlns:a16="http://schemas.microsoft.com/office/drawing/2014/main" id="{EE43CB61-0E3D-4DAE-9176-D7AC5E5278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1625" y="3927872"/>
            <a:ext cx="8572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395" name="Picture 43" descr="BD14868_">
            <a:extLst>
              <a:ext uri="{FF2B5EF4-FFF2-40B4-BE49-F238E27FC236}">
                <a16:creationId xmlns:a16="http://schemas.microsoft.com/office/drawing/2014/main" id="{46027B15-4BF8-4262-A364-32CB63A609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1625" y="4246960"/>
            <a:ext cx="8572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396" name="Picture 44" descr="BD14868_">
            <a:extLst>
              <a:ext uri="{FF2B5EF4-FFF2-40B4-BE49-F238E27FC236}">
                <a16:creationId xmlns:a16="http://schemas.microsoft.com/office/drawing/2014/main" id="{2BAB1E81-5671-4A66-B68A-074C473AE4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1625" y="4567238"/>
            <a:ext cx="8572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397" name="Picture 45" descr="BD14868_">
            <a:extLst>
              <a:ext uri="{FF2B5EF4-FFF2-40B4-BE49-F238E27FC236}">
                <a16:creationId xmlns:a16="http://schemas.microsoft.com/office/drawing/2014/main" id="{32174867-6A96-483D-8177-19DACF4EDF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5697" y="4567238"/>
            <a:ext cx="8572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398" name="Picture 46" descr="BD14868_">
            <a:extLst>
              <a:ext uri="{FF2B5EF4-FFF2-40B4-BE49-F238E27FC236}">
                <a16:creationId xmlns:a16="http://schemas.microsoft.com/office/drawing/2014/main" id="{AF007DBA-22D0-412E-B6D5-03CF0021AD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7629" y="4567238"/>
            <a:ext cx="8572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399" name="Picture 47" descr="BD14868_">
            <a:extLst>
              <a:ext uri="{FF2B5EF4-FFF2-40B4-BE49-F238E27FC236}">
                <a16:creationId xmlns:a16="http://schemas.microsoft.com/office/drawing/2014/main" id="{C9EE77AD-114D-465C-945C-3241EA5655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7629" y="4913710"/>
            <a:ext cx="85725"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400" name="Picture 48" descr="c">
            <a:extLst>
              <a:ext uri="{FF2B5EF4-FFF2-40B4-BE49-F238E27FC236}">
                <a16:creationId xmlns:a16="http://schemas.microsoft.com/office/drawing/2014/main" id="{50A085CA-5A2D-46B5-AA20-45FB881D79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9894" y="2324100"/>
            <a:ext cx="1143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401" name="Picture 49" descr="c">
            <a:extLst>
              <a:ext uri="{FF2B5EF4-FFF2-40B4-BE49-F238E27FC236}">
                <a16:creationId xmlns:a16="http://schemas.microsoft.com/office/drawing/2014/main" id="{B0D472D2-D937-4F94-BB52-77A713942C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0444" y="2641997"/>
            <a:ext cx="1143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402" name="Picture 50" descr="c">
            <a:extLst>
              <a:ext uri="{FF2B5EF4-FFF2-40B4-BE49-F238E27FC236}">
                <a16:creationId xmlns:a16="http://schemas.microsoft.com/office/drawing/2014/main" id="{89FFB547-A334-4A2B-9506-A0071AE10B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0494" y="2968229"/>
            <a:ext cx="1143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403" name="Picture 51" descr="c">
            <a:extLst>
              <a:ext uri="{FF2B5EF4-FFF2-40B4-BE49-F238E27FC236}">
                <a16:creationId xmlns:a16="http://schemas.microsoft.com/office/drawing/2014/main" id="{DB7FCABE-E71A-4814-BA46-0B603C17FA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1660" y="3289697"/>
            <a:ext cx="1143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404" name="Picture 52" descr="c">
            <a:extLst>
              <a:ext uri="{FF2B5EF4-FFF2-40B4-BE49-F238E27FC236}">
                <a16:creationId xmlns:a16="http://schemas.microsoft.com/office/drawing/2014/main" id="{6B5866BB-899E-4919-946F-A534A25EA4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4831" y="2644379"/>
            <a:ext cx="1143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405" name="Picture 53" descr="c">
            <a:extLst>
              <a:ext uri="{FF2B5EF4-FFF2-40B4-BE49-F238E27FC236}">
                <a16:creationId xmlns:a16="http://schemas.microsoft.com/office/drawing/2014/main" id="{7712C8F1-3241-44D5-9617-B2F4385204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4831" y="2976563"/>
            <a:ext cx="1143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406" name="Picture 54" descr="c">
            <a:extLst>
              <a:ext uri="{FF2B5EF4-FFF2-40B4-BE49-F238E27FC236}">
                <a16:creationId xmlns:a16="http://schemas.microsoft.com/office/drawing/2014/main" id="{6E2AC248-37F6-40A6-87C9-4B3AED0222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6497" y="3298031"/>
            <a:ext cx="1143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407" name="Picture 55" descr="c">
            <a:extLst>
              <a:ext uri="{FF2B5EF4-FFF2-40B4-BE49-F238E27FC236}">
                <a16:creationId xmlns:a16="http://schemas.microsoft.com/office/drawing/2014/main" id="{6B978E59-826D-4C66-865A-C7C620549B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4906" y="3609975"/>
            <a:ext cx="1143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408" name="Picture 56" descr="c">
            <a:extLst>
              <a:ext uri="{FF2B5EF4-FFF2-40B4-BE49-F238E27FC236}">
                <a16:creationId xmlns:a16="http://schemas.microsoft.com/office/drawing/2014/main" id="{8B8C4A08-BC5F-4B28-A3CD-D490CEF63F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2975" y="3930254"/>
            <a:ext cx="1143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409" name="Picture 57" descr="c">
            <a:extLst>
              <a:ext uri="{FF2B5EF4-FFF2-40B4-BE49-F238E27FC236}">
                <a16:creationId xmlns:a16="http://schemas.microsoft.com/office/drawing/2014/main" id="{F83DDB57-4A9B-47CD-8D06-F7215071FA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6813" y="3294460"/>
            <a:ext cx="1143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410" name="Picture 58" descr="c">
            <a:extLst>
              <a:ext uri="{FF2B5EF4-FFF2-40B4-BE49-F238E27FC236}">
                <a16:creationId xmlns:a16="http://schemas.microsoft.com/office/drawing/2014/main" id="{0694D565-42CB-4469-B77E-854C0E7B2E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7788" y="2974181"/>
            <a:ext cx="1143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411" name="Picture 59" descr="c">
            <a:extLst>
              <a:ext uri="{FF2B5EF4-FFF2-40B4-BE49-F238E27FC236}">
                <a16:creationId xmlns:a16="http://schemas.microsoft.com/office/drawing/2014/main" id="{5D5D1A39-D668-490E-845D-12C7AFB3D0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8479" y="2652713"/>
            <a:ext cx="1143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412" name="Picture 60" descr="c">
            <a:extLst>
              <a:ext uri="{FF2B5EF4-FFF2-40B4-BE49-F238E27FC236}">
                <a16:creationId xmlns:a16="http://schemas.microsoft.com/office/drawing/2014/main" id="{1772F204-39A6-4FA3-853A-F2E164D62B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1385" y="2332435"/>
            <a:ext cx="1143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413" name="Picture 61" descr="c">
            <a:extLst>
              <a:ext uri="{FF2B5EF4-FFF2-40B4-BE49-F238E27FC236}">
                <a16:creationId xmlns:a16="http://schemas.microsoft.com/office/drawing/2014/main" id="{263C1639-9BAE-4969-B428-194757501D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2625" y="2647950"/>
            <a:ext cx="1143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414" name="Picture 62" descr="c">
            <a:extLst>
              <a:ext uri="{FF2B5EF4-FFF2-40B4-BE49-F238E27FC236}">
                <a16:creationId xmlns:a16="http://schemas.microsoft.com/office/drawing/2014/main" id="{6D4A9D77-509D-47D1-9780-A8015AAA8E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4291" y="3287316"/>
            <a:ext cx="1143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415" name="Picture 63" descr="c">
            <a:extLst>
              <a:ext uri="{FF2B5EF4-FFF2-40B4-BE49-F238E27FC236}">
                <a16:creationId xmlns:a16="http://schemas.microsoft.com/office/drawing/2014/main" id="{A8951A3A-FD6B-4567-AB4D-39C7EB06FE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6197" y="2971800"/>
            <a:ext cx="1143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416" name="Picture 64" descr="c">
            <a:extLst>
              <a:ext uri="{FF2B5EF4-FFF2-40B4-BE49-F238E27FC236}">
                <a16:creationId xmlns:a16="http://schemas.microsoft.com/office/drawing/2014/main" id="{08FCE32E-9798-4889-A5EC-2C440D5625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7863" y="3620691"/>
            <a:ext cx="1143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417" name="Picture 65" descr="c">
            <a:extLst>
              <a:ext uri="{FF2B5EF4-FFF2-40B4-BE49-F238E27FC236}">
                <a16:creationId xmlns:a16="http://schemas.microsoft.com/office/drawing/2014/main" id="{2120CA54-06E6-4011-B159-6CC0C14690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9529" y="4260056"/>
            <a:ext cx="1143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418" name="Picture 66" descr="c">
            <a:extLst>
              <a:ext uri="{FF2B5EF4-FFF2-40B4-BE49-F238E27FC236}">
                <a16:creationId xmlns:a16="http://schemas.microsoft.com/office/drawing/2014/main" id="{6F55053F-835A-497A-9737-0F666B0C31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7419" y="3908822"/>
            <a:ext cx="1143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419" name="Picture 67" descr="c">
            <a:extLst>
              <a:ext uri="{FF2B5EF4-FFF2-40B4-BE49-F238E27FC236}">
                <a16:creationId xmlns:a16="http://schemas.microsoft.com/office/drawing/2014/main" id="{79B7A032-02F7-49A7-BA04-D6A0C36675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8554" y="4260056"/>
            <a:ext cx="1143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420" name="Picture 68" descr="c">
            <a:extLst>
              <a:ext uri="{FF2B5EF4-FFF2-40B4-BE49-F238E27FC236}">
                <a16:creationId xmlns:a16="http://schemas.microsoft.com/office/drawing/2014/main" id="{EB0A2508-CFA6-4693-A71D-64FC56527D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6944" y="4567238"/>
            <a:ext cx="1143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421" name="Picture 69" descr="c">
            <a:extLst>
              <a:ext uri="{FF2B5EF4-FFF2-40B4-BE49-F238E27FC236}">
                <a16:creationId xmlns:a16="http://schemas.microsoft.com/office/drawing/2014/main" id="{FDA36F94-9F49-49A8-87BF-EEA983474B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6547" y="3596879"/>
            <a:ext cx="1143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422" name="Picture 70" descr="c">
            <a:extLst>
              <a:ext uri="{FF2B5EF4-FFF2-40B4-BE49-F238E27FC236}">
                <a16:creationId xmlns:a16="http://schemas.microsoft.com/office/drawing/2014/main" id="{58471AF7-17B3-4AB3-A319-8892104584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5597" y="3286125"/>
            <a:ext cx="1143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423" name="Picture 71" descr="c">
            <a:extLst>
              <a:ext uri="{FF2B5EF4-FFF2-40B4-BE49-F238E27FC236}">
                <a16:creationId xmlns:a16="http://schemas.microsoft.com/office/drawing/2014/main" id="{55FD2C34-265C-46E1-861A-C85BF0181A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7363" y="3605213"/>
            <a:ext cx="1143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424" name="Picture 72" descr="c">
            <a:extLst>
              <a:ext uri="{FF2B5EF4-FFF2-40B4-BE49-F238E27FC236}">
                <a16:creationId xmlns:a16="http://schemas.microsoft.com/office/drawing/2014/main" id="{233305CF-52BA-4CFB-9370-C989C629C8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3216" y="2938463"/>
            <a:ext cx="1143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425" name="Picture 73" descr="c">
            <a:extLst>
              <a:ext uri="{FF2B5EF4-FFF2-40B4-BE49-F238E27FC236}">
                <a16:creationId xmlns:a16="http://schemas.microsoft.com/office/drawing/2014/main" id="{3E9A9022-882B-4711-A69A-485E114830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5597" y="2955131"/>
            <a:ext cx="1143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426" name="Picture 74" descr="c">
            <a:extLst>
              <a:ext uri="{FF2B5EF4-FFF2-40B4-BE49-F238E27FC236}">
                <a16:creationId xmlns:a16="http://schemas.microsoft.com/office/drawing/2014/main" id="{A70DDB58-74B7-47A7-954E-BF688817CC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7363" y="3919538"/>
            <a:ext cx="1143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427" name="Picture 75" descr="c">
            <a:extLst>
              <a:ext uri="{FF2B5EF4-FFF2-40B4-BE49-F238E27FC236}">
                <a16:creationId xmlns:a16="http://schemas.microsoft.com/office/drawing/2014/main" id="{E017C37D-DFBF-42B4-9BA8-547500D8EB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7363" y="3908822"/>
            <a:ext cx="1143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428" name="Picture 76" descr="c">
            <a:extLst>
              <a:ext uri="{FF2B5EF4-FFF2-40B4-BE49-F238E27FC236}">
                <a16:creationId xmlns:a16="http://schemas.microsoft.com/office/drawing/2014/main" id="{AD27C716-50A0-47F0-B98F-77EA7F91E1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9029" y="4246960"/>
            <a:ext cx="11430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890" name="Group 78">
            <a:extLst>
              <a:ext uri="{FF2B5EF4-FFF2-40B4-BE49-F238E27FC236}">
                <a16:creationId xmlns:a16="http://schemas.microsoft.com/office/drawing/2014/main" id="{1DDA9BC5-CEE2-4AF0-AECD-F548BEA67F59}"/>
              </a:ext>
            </a:extLst>
          </p:cNvPr>
          <p:cNvGrpSpPr>
            <a:grpSpLocks/>
          </p:cNvGrpSpPr>
          <p:nvPr/>
        </p:nvGrpSpPr>
        <p:grpSpPr bwMode="auto">
          <a:xfrm>
            <a:off x="2412207" y="1808560"/>
            <a:ext cx="3780235" cy="3645694"/>
            <a:chOff x="1066" y="799"/>
            <a:chExt cx="3175" cy="3062"/>
          </a:xfrm>
        </p:grpSpPr>
        <p:sp>
          <p:nvSpPr>
            <p:cNvPr id="34891" name="Line 79">
              <a:extLst>
                <a:ext uri="{FF2B5EF4-FFF2-40B4-BE49-F238E27FC236}">
                  <a16:creationId xmlns:a16="http://schemas.microsoft.com/office/drawing/2014/main" id="{04C4E45C-6AE7-4EBE-A278-93079763B825}"/>
                </a:ext>
              </a:extLst>
            </p:cNvPr>
            <p:cNvSpPr>
              <a:spLocks noChangeShapeType="1"/>
            </p:cNvSpPr>
            <p:nvPr/>
          </p:nvSpPr>
          <p:spPr bwMode="auto">
            <a:xfrm>
              <a:off x="1066" y="799"/>
              <a:ext cx="3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50"/>
            </a:p>
          </p:txBody>
        </p:sp>
        <p:sp>
          <p:nvSpPr>
            <p:cNvPr id="34892" name="Line 80">
              <a:extLst>
                <a:ext uri="{FF2B5EF4-FFF2-40B4-BE49-F238E27FC236}">
                  <a16:creationId xmlns:a16="http://schemas.microsoft.com/office/drawing/2014/main" id="{993AEB8F-42C6-4400-9AA8-E3F25B927027}"/>
                </a:ext>
              </a:extLst>
            </p:cNvPr>
            <p:cNvSpPr>
              <a:spLocks noChangeShapeType="1"/>
            </p:cNvSpPr>
            <p:nvPr/>
          </p:nvSpPr>
          <p:spPr bwMode="auto">
            <a:xfrm>
              <a:off x="1066" y="799"/>
              <a:ext cx="0" cy="30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50"/>
            </a:p>
          </p:txBody>
        </p:sp>
        <p:sp>
          <p:nvSpPr>
            <p:cNvPr id="34893" name="Line 81">
              <a:extLst>
                <a:ext uri="{FF2B5EF4-FFF2-40B4-BE49-F238E27FC236}">
                  <a16:creationId xmlns:a16="http://schemas.microsoft.com/office/drawing/2014/main" id="{41FF0810-C9A4-4B03-BA12-66D1DF8E1A05}"/>
                </a:ext>
              </a:extLst>
            </p:cNvPr>
            <p:cNvSpPr>
              <a:spLocks noChangeShapeType="1"/>
            </p:cNvSpPr>
            <p:nvPr/>
          </p:nvSpPr>
          <p:spPr bwMode="auto">
            <a:xfrm>
              <a:off x="1066" y="3861"/>
              <a:ext cx="3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50"/>
            </a:p>
          </p:txBody>
        </p:sp>
        <p:sp>
          <p:nvSpPr>
            <p:cNvPr id="34894" name="Line 82">
              <a:extLst>
                <a:ext uri="{FF2B5EF4-FFF2-40B4-BE49-F238E27FC236}">
                  <a16:creationId xmlns:a16="http://schemas.microsoft.com/office/drawing/2014/main" id="{D719FEB8-0EB4-46A1-95AD-91F2EBA2703A}"/>
                </a:ext>
              </a:extLst>
            </p:cNvPr>
            <p:cNvSpPr>
              <a:spLocks noChangeShapeType="1"/>
            </p:cNvSpPr>
            <p:nvPr/>
          </p:nvSpPr>
          <p:spPr bwMode="auto">
            <a:xfrm>
              <a:off x="4241" y="799"/>
              <a:ext cx="0" cy="30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50"/>
            </a:p>
          </p:txBody>
        </p:sp>
        <p:sp>
          <p:nvSpPr>
            <p:cNvPr id="34895" name="Line 83">
              <a:extLst>
                <a:ext uri="{FF2B5EF4-FFF2-40B4-BE49-F238E27FC236}">
                  <a16:creationId xmlns:a16="http://schemas.microsoft.com/office/drawing/2014/main" id="{2570A2B7-9CDA-4203-B53E-9FBDA4079D23}"/>
                </a:ext>
              </a:extLst>
            </p:cNvPr>
            <p:cNvSpPr>
              <a:spLocks noChangeShapeType="1"/>
            </p:cNvSpPr>
            <p:nvPr/>
          </p:nvSpPr>
          <p:spPr bwMode="auto">
            <a:xfrm>
              <a:off x="1066" y="1125"/>
              <a:ext cx="3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50"/>
            </a:p>
          </p:txBody>
        </p:sp>
        <p:sp>
          <p:nvSpPr>
            <p:cNvPr id="34896" name="Line 84">
              <a:extLst>
                <a:ext uri="{FF2B5EF4-FFF2-40B4-BE49-F238E27FC236}">
                  <a16:creationId xmlns:a16="http://schemas.microsoft.com/office/drawing/2014/main" id="{4B1F6238-6441-4143-B045-E3FD790CDFB1}"/>
                </a:ext>
              </a:extLst>
            </p:cNvPr>
            <p:cNvSpPr>
              <a:spLocks noChangeShapeType="1"/>
            </p:cNvSpPr>
            <p:nvPr/>
          </p:nvSpPr>
          <p:spPr bwMode="auto">
            <a:xfrm>
              <a:off x="1066" y="1422"/>
              <a:ext cx="3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50"/>
            </a:p>
          </p:txBody>
        </p:sp>
        <p:sp>
          <p:nvSpPr>
            <p:cNvPr id="34897" name="Line 85">
              <a:extLst>
                <a:ext uri="{FF2B5EF4-FFF2-40B4-BE49-F238E27FC236}">
                  <a16:creationId xmlns:a16="http://schemas.microsoft.com/office/drawing/2014/main" id="{379F5B24-CB2E-407D-AAA8-723DE8BE7495}"/>
                </a:ext>
              </a:extLst>
            </p:cNvPr>
            <p:cNvSpPr>
              <a:spLocks noChangeShapeType="1"/>
            </p:cNvSpPr>
            <p:nvPr/>
          </p:nvSpPr>
          <p:spPr bwMode="auto">
            <a:xfrm>
              <a:off x="1066" y="1706"/>
              <a:ext cx="3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50"/>
            </a:p>
          </p:txBody>
        </p:sp>
        <p:sp>
          <p:nvSpPr>
            <p:cNvPr id="34898" name="Line 86">
              <a:extLst>
                <a:ext uri="{FF2B5EF4-FFF2-40B4-BE49-F238E27FC236}">
                  <a16:creationId xmlns:a16="http://schemas.microsoft.com/office/drawing/2014/main" id="{03529ABA-D96B-4222-BB32-9B3FB732B226}"/>
                </a:ext>
              </a:extLst>
            </p:cNvPr>
            <p:cNvSpPr>
              <a:spLocks noChangeShapeType="1"/>
            </p:cNvSpPr>
            <p:nvPr/>
          </p:nvSpPr>
          <p:spPr bwMode="auto">
            <a:xfrm>
              <a:off x="1066" y="1933"/>
              <a:ext cx="3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50"/>
            </a:p>
          </p:txBody>
        </p:sp>
        <p:sp>
          <p:nvSpPr>
            <p:cNvPr id="34899" name="Line 87">
              <a:extLst>
                <a:ext uri="{FF2B5EF4-FFF2-40B4-BE49-F238E27FC236}">
                  <a16:creationId xmlns:a16="http://schemas.microsoft.com/office/drawing/2014/main" id="{B5073FB2-F275-4D16-9A8D-BE3CF9301A7D}"/>
                </a:ext>
              </a:extLst>
            </p:cNvPr>
            <p:cNvSpPr>
              <a:spLocks noChangeShapeType="1"/>
            </p:cNvSpPr>
            <p:nvPr/>
          </p:nvSpPr>
          <p:spPr bwMode="auto">
            <a:xfrm>
              <a:off x="1066" y="2230"/>
              <a:ext cx="3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50"/>
            </a:p>
          </p:txBody>
        </p:sp>
        <p:sp>
          <p:nvSpPr>
            <p:cNvPr id="34900" name="Line 88">
              <a:extLst>
                <a:ext uri="{FF2B5EF4-FFF2-40B4-BE49-F238E27FC236}">
                  <a16:creationId xmlns:a16="http://schemas.microsoft.com/office/drawing/2014/main" id="{2216C7EE-E674-4FFA-BD2B-9E3A9E29DA1A}"/>
                </a:ext>
              </a:extLst>
            </p:cNvPr>
            <p:cNvSpPr>
              <a:spLocks noChangeShapeType="1"/>
            </p:cNvSpPr>
            <p:nvPr/>
          </p:nvSpPr>
          <p:spPr bwMode="auto">
            <a:xfrm>
              <a:off x="1066" y="2514"/>
              <a:ext cx="3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50"/>
            </a:p>
          </p:txBody>
        </p:sp>
        <p:sp>
          <p:nvSpPr>
            <p:cNvPr id="34901" name="Line 89">
              <a:extLst>
                <a:ext uri="{FF2B5EF4-FFF2-40B4-BE49-F238E27FC236}">
                  <a16:creationId xmlns:a16="http://schemas.microsoft.com/office/drawing/2014/main" id="{F6283211-B00B-4A7E-AAC3-22A42BF0F5DA}"/>
                </a:ext>
              </a:extLst>
            </p:cNvPr>
            <p:cNvSpPr>
              <a:spLocks noChangeShapeType="1"/>
            </p:cNvSpPr>
            <p:nvPr/>
          </p:nvSpPr>
          <p:spPr bwMode="auto">
            <a:xfrm>
              <a:off x="1066" y="2755"/>
              <a:ext cx="3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50"/>
            </a:p>
          </p:txBody>
        </p:sp>
        <p:sp>
          <p:nvSpPr>
            <p:cNvPr id="34902" name="Line 90">
              <a:extLst>
                <a:ext uri="{FF2B5EF4-FFF2-40B4-BE49-F238E27FC236}">
                  <a16:creationId xmlns:a16="http://schemas.microsoft.com/office/drawing/2014/main" id="{4E8F8126-ED68-46B1-A2C0-1FAD32C8B470}"/>
                </a:ext>
              </a:extLst>
            </p:cNvPr>
            <p:cNvSpPr>
              <a:spLocks noChangeShapeType="1"/>
            </p:cNvSpPr>
            <p:nvPr/>
          </p:nvSpPr>
          <p:spPr bwMode="auto">
            <a:xfrm>
              <a:off x="1066" y="3031"/>
              <a:ext cx="3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50"/>
            </a:p>
          </p:txBody>
        </p:sp>
        <p:sp>
          <p:nvSpPr>
            <p:cNvPr id="34903" name="Line 91">
              <a:extLst>
                <a:ext uri="{FF2B5EF4-FFF2-40B4-BE49-F238E27FC236}">
                  <a16:creationId xmlns:a16="http://schemas.microsoft.com/office/drawing/2014/main" id="{9D7D4426-CB38-4EED-A752-4D411D604641}"/>
                </a:ext>
              </a:extLst>
            </p:cNvPr>
            <p:cNvSpPr>
              <a:spLocks noChangeShapeType="1"/>
            </p:cNvSpPr>
            <p:nvPr/>
          </p:nvSpPr>
          <p:spPr bwMode="auto">
            <a:xfrm>
              <a:off x="1066" y="3293"/>
              <a:ext cx="3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50"/>
            </a:p>
          </p:txBody>
        </p:sp>
        <p:sp>
          <p:nvSpPr>
            <p:cNvPr id="34904" name="Line 92">
              <a:extLst>
                <a:ext uri="{FF2B5EF4-FFF2-40B4-BE49-F238E27FC236}">
                  <a16:creationId xmlns:a16="http://schemas.microsoft.com/office/drawing/2014/main" id="{D7C4E4F5-0CB2-4E67-92B6-D7168CD0C956}"/>
                </a:ext>
              </a:extLst>
            </p:cNvPr>
            <p:cNvSpPr>
              <a:spLocks noChangeShapeType="1"/>
            </p:cNvSpPr>
            <p:nvPr/>
          </p:nvSpPr>
          <p:spPr bwMode="auto">
            <a:xfrm>
              <a:off x="1066" y="3563"/>
              <a:ext cx="3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50"/>
            </a:p>
          </p:txBody>
        </p:sp>
        <p:sp>
          <p:nvSpPr>
            <p:cNvPr id="34905" name="Line 93">
              <a:extLst>
                <a:ext uri="{FF2B5EF4-FFF2-40B4-BE49-F238E27FC236}">
                  <a16:creationId xmlns:a16="http://schemas.microsoft.com/office/drawing/2014/main" id="{2C51A847-8A95-41D5-9645-FC7569C7D99E}"/>
                </a:ext>
              </a:extLst>
            </p:cNvPr>
            <p:cNvSpPr>
              <a:spLocks noChangeShapeType="1"/>
            </p:cNvSpPr>
            <p:nvPr/>
          </p:nvSpPr>
          <p:spPr bwMode="auto">
            <a:xfrm>
              <a:off x="1292" y="799"/>
              <a:ext cx="0" cy="30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50"/>
            </a:p>
          </p:txBody>
        </p:sp>
        <p:sp>
          <p:nvSpPr>
            <p:cNvPr id="34906" name="Line 94">
              <a:extLst>
                <a:ext uri="{FF2B5EF4-FFF2-40B4-BE49-F238E27FC236}">
                  <a16:creationId xmlns:a16="http://schemas.microsoft.com/office/drawing/2014/main" id="{E07D9015-01B4-4814-A8F1-C7F20C74977F}"/>
                </a:ext>
              </a:extLst>
            </p:cNvPr>
            <p:cNvSpPr>
              <a:spLocks noChangeShapeType="1"/>
            </p:cNvSpPr>
            <p:nvPr/>
          </p:nvSpPr>
          <p:spPr bwMode="auto">
            <a:xfrm>
              <a:off x="1491" y="799"/>
              <a:ext cx="0" cy="30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50"/>
            </a:p>
          </p:txBody>
        </p:sp>
        <p:sp>
          <p:nvSpPr>
            <p:cNvPr id="34907" name="Line 95">
              <a:extLst>
                <a:ext uri="{FF2B5EF4-FFF2-40B4-BE49-F238E27FC236}">
                  <a16:creationId xmlns:a16="http://schemas.microsoft.com/office/drawing/2014/main" id="{1EC68B17-DD12-4770-8967-15104586090C}"/>
                </a:ext>
              </a:extLst>
            </p:cNvPr>
            <p:cNvSpPr>
              <a:spLocks noChangeShapeType="1"/>
            </p:cNvSpPr>
            <p:nvPr/>
          </p:nvSpPr>
          <p:spPr bwMode="auto">
            <a:xfrm>
              <a:off x="1660" y="799"/>
              <a:ext cx="0" cy="30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50"/>
            </a:p>
          </p:txBody>
        </p:sp>
        <p:sp>
          <p:nvSpPr>
            <p:cNvPr id="34908" name="Line 96">
              <a:extLst>
                <a:ext uri="{FF2B5EF4-FFF2-40B4-BE49-F238E27FC236}">
                  <a16:creationId xmlns:a16="http://schemas.microsoft.com/office/drawing/2014/main" id="{07A79EFB-7E29-49B3-93FF-56AB068180BC}"/>
                </a:ext>
              </a:extLst>
            </p:cNvPr>
            <p:cNvSpPr>
              <a:spLocks noChangeShapeType="1"/>
            </p:cNvSpPr>
            <p:nvPr/>
          </p:nvSpPr>
          <p:spPr bwMode="auto">
            <a:xfrm>
              <a:off x="1831" y="799"/>
              <a:ext cx="0" cy="30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50"/>
            </a:p>
          </p:txBody>
        </p:sp>
        <p:sp>
          <p:nvSpPr>
            <p:cNvPr id="34909" name="Line 97">
              <a:extLst>
                <a:ext uri="{FF2B5EF4-FFF2-40B4-BE49-F238E27FC236}">
                  <a16:creationId xmlns:a16="http://schemas.microsoft.com/office/drawing/2014/main" id="{49E30986-BE61-4536-B05B-0979EF826B8A}"/>
                </a:ext>
              </a:extLst>
            </p:cNvPr>
            <p:cNvSpPr>
              <a:spLocks noChangeShapeType="1"/>
            </p:cNvSpPr>
            <p:nvPr/>
          </p:nvSpPr>
          <p:spPr bwMode="auto">
            <a:xfrm>
              <a:off x="2001" y="799"/>
              <a:ext cx="0" cy="30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50"/>
            </a:p>
          </p:txBody>
        </p:sp>
        <p:sp>
          <p:nvSpPr>
            <p:cNvPr id="34910" name="Line 98">
              <a:extLst>
                <a:ext uri="{FF2B5EF4-FFF2-40B4-BE49-F238E27FC236}">
                  <a16:creationId xmlns:a16="http://schemas.microsoft.com/office/drawing/2014/main" id="{7BEC7E9C-19D9-4303-8A61-2C96F3AC10B6}"/>
                </a:ext>
              </a:extLst>
            </p:cNvPr>
            <p:cNvSpPr>
              <a:spLocks noChangeShapeType="1"/>
            </p:cNvSpPr>
            <p:nvPr/>
          </p:nvSpPr>
          <p:spPr bwMode="auto">
            <a:xfrm>
              <a:off x="2165" y="799"/>
              <a:ext cx="0" cy="30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50"/>
            </a:p>
          </p:txBody>
        </p:sp>
        <p:sp>
          <p:nvSpPr>
            <p:cNvPr id="34911" name="Line 99">
              <a:extLst>
                <a:ext uri="{FF2B5EF4-FFF2-40B4-BE49-F238E27FC236}">
                  <a16:creationId xmlns:a16="http://schemas.microsoft.com/office/drawing/2014/main" id="{5A6D5442-8E00-4534-BC4C-F73B4525D019}"/>
                </a:ext>
              </a:extLst>
            </p:cNvPr>
            <p:cNvSpPr>
              <a:spLocks noChangeShapeType="1"/>
            </p:cNvSpPr>
            <p:nvPr/>
          </p:nvSpPr>
          <p:spPr bwMode="auto">
            <a:xfrm>
              <a:off x="2334" y="799"/>
              <a:ext cx="0" cy="30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50"/>
            </a:p>
          </p:txBody>
        </p:sp>
        <p:sp>
          <p:nvSpPr>
            <p:cNvPr id="34912" name="Line 100">
              <a:extLst>
                <a:ext uri="{FF2B5EF4-FFF2-40B4-BE49-F238E27FC236}">
                  <a16:creationId xmlns:a16="http://schemas.microsoft.com/office/drawing/2014/main" id="{05D0BBEC-CD63-48F7-B107-B38097CE6A75}"/>
                </a:ext>
              </a:extLst>
            </p:cNvPr>
            <p:cNvSpPr>
              <a:spLocks noChangeShapeType="1"/>
            </p:cNvSpPr>
            <p:nvPr/>
          </p:nvSpPr>
          <p:spPr bwMode="auto">
            <a:xfrm>
              <a:off x="2512" y="799"/>
              <a:ext cx="0" cy="30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50"/>
            </a:p>
          </p:txBody>
        </p:sp>
        <p:sp>
          <p:nvSpPr>
            <p:cNvPr id="34913" name="Line 101">
              <a:extLst>
                <a:ext uri="{FF2B5EF4-FFF2-40B4-BE49-F238E27FC236}">
                  <a16:creationId xmlns:a16="http://schemas.microsoft.com/office/drawing/2014/main" id="{77E410B3-32D3-4F59-B819-1E80C8810121}"/>
                </a:ext>
              </a:extLst>
            </p:cNvPr>
            <p:cNvSpPr>
              <a:spLocks noChangeShapeType="1"/>
            </p:cNvSpPr>
            <p:nvPr/>
          </p:nvSpPr>
          <p:spPr bwMode="auto">
            <a:xfrm>
              <a:off x="2660" y="799"/>
              <a:ext cx="0" cy="30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50"/>
            </a:p>
          </p:txBody>
        </p:sp>
        <p:sp>
          <p:nvSpPr>
            <p:cNvPr id="34914" name="Line 102">
              <a:extLst>
                <a:ext uri="{FF2B5EF4-FFF2-40B4-BE49-F238E27FC236}">
                  <a16:creationId xmlns:a16="http://schemas.microsoft.com/office/drawing/2014/main" id="{A344B4A3-859E-460F-BAFC-6F0A15848F91}"/>
                </a:ext>
              </a:extLst>
            </p:cNvPr>
            <p:cNvSpPr>
              <a:spLocks noChangeShapeType="1"/>
            </p:cNvSpPr>
            <p:nvPr/>
          </p:nvSpPr>
          <p:spPr bwMode="auto">
            <a:xfrm>
              <a:off x="2831" y="799"/>
              <a:ext cx="0" cy="30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50"/>
            </a:p>
          </p:txBody>
        </p:sp>
        <p:sp>
          <p:nvSpPr>
            <p:cNvPr id="34915" name="Line 103">
              <a:extLst>
                <a:ext uri="{FF2B5EF4-FFF2-40B4-BE49-F238E27FC236}">
                  <a16:creationId xmlns:a16="http://schemas.microsoft.com/office/drawing/2014/main" id="{E041AB6C-E968-4F57-9322-020527977387}"/>
                </a:ext>
              </a:extLst>
            </p:cNvPr>
            <p:cNvSpPr>
              <a:spLocks noChangeShapeType="1"/>
            </p:cNvSpPr>
            <p:nvPr/>
          </p:nvSpPr>
          <p:spPr bwMode="auto">
            <a:xfrm>
              <a:off x="3014" y="799"/>
              <a:ext cx="0" cy="30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50"/>
            </a:p>
          </p:txBody>
        </p:sp>
        <p:sp>
          <p:nvSpPr>
            <p:cNvPr id="34916" name="Line 104">
              <a:extLst>
                <a:ext uri="{FF2B5EF4-FFF2-40B4-BE49-F238E27FC236}">
                  <a16:creationId xmlns:a16="http://schemas.microsoft.com/office/drawing/2014/main" id="{A42B4FE8-EBE6-45B1-8BF2-FB2D28021DAF}"/>
                </a:ext>
              </a:extLst>
            </p:cNvPr>
            <p:cNvSpPr>
              <a:spLocks noChangeShapeType="1"/>
            </p:cNvSpPr>
            <p:nvPr/>
          </p:nvSpPr>
          <p:spPr bwMode="auto">
            <a:xfrm>
              <a:off x="3178" y="799"/>
              <a:ext cx="0" cy="30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50"/>
            </a:p>
          </p:txBody>
        </p:sp>
        <p:sp>
          <p:nvSpPr>
            <p:cNvPr id="34917" name="Line 105">
              <a:extLst>
                <a:ext uri="{FF2B5EF4-FFF2-40B4-BE49-F238E27FC236}">
                  <a16:creationId xmlns:a16="http://schemas.microsoft.com/office/drawing/2014/main" id="{7C53CD06-546D-4D59-B365-2E52805CDEB8}"/>
                </a:ext>
              </a:extLst>
            </p:cNvPr>
            <p:cNvSpPr>
              <a:spLocks noChangeShapeType="1"/>
            </p:cNvSpPr>
            <p:nvPr/>
          </p:nvSpPr>
          <p:spPr bwMode="auto">
            <a:xfrm>
              <a:off x="3355" y="799"/>
              <a:ext cx="0" cy="30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50"/>
            </a:p>
          </p:txBody>
        </p:sp>
        <p:sp>
          <p:nvSpPr>
            <p:cNvPr id="34918" name="Line 106">
              <a:extLst>
                <a:ext uri="{FF2B5EF4-FFF2-40B4-BE49-F238E27FC236}">
                  <a16:creationId xmlns:a16="http://schemas.microsoft.com/office/drawing/2014/main" id="{F592CCB3-0B6F-4949-A1B6-90AF32DA9698}"/>
                </a:ext>
              </a:extLst>
            </p:cNvPr>
            <p:cNvSpPr>
              <a:spLocks noChangeShapeType="1"/>
            </p:cNvSpPr>
            <p:nvPr/>
          </p:nvSpPr>
          <p:spPr bwMode="auto">
            <a:xfrm>
              <a:off x="3519" y="799"/>
              <a:ext cx="0" cy="30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50"/>
            </a:p>
          </p:txBody>
        </p:sp>
        <p:sp>
          <p:nvSpPr>
            <p:cNvPr id="34919" name="Line 107">
              <a:extLst>
                <a:ext uri="{FF2B5EF4-FFF2-40B4-BE49-F238E27FC236}">
                  <a16:creationId xmlns:a16="http://schemas.microsoft.com/office/drawing/2014/main" id="{63A61441-E1D9-4B64-B827-6CAF613137A8}"/>
                </a:ext>
              </a:extLst>
            </p:cNvPr>
            <p:cNvSpPr>
              <a:spLocks noChangeShapeType="1"/>
            </p:cNvSpPr>
            <p:nvPr/>
          </p:nvSpPr>
          <p:spPr bwMode="auto">
            <a:xfrm>
              <a:off x="3681" y="799"/>
              <a:ext cx="0" cy="30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50"/>
            </a:p>
          </p:txBody>
        </p:sp>
        <p:sp>
          <p:nvSpPr>
            <p:cNvPr id="34920" name="Line 108">
              <a:extLst>
                <a:ext uri="{FF2B5EF4-FFF2-40B4-BE49-F238E27FC236}">
                  <a16:creationId xmlns:a16="http://schemas.microsoft.com/office/drawing/2014/main" id="{79E8AAD5-7AD1-42CC-8D72-4986A6E63556}"/>
                </a:ext>
              </a:extLst>
            </p:cNvPr>
            <p:cNvSpPr>
              <a:spLocks noChangeShapeType="1"/>
            </p:cNvSpPr>
            <p:nvPr/>
          </p:nvSpPr>
          <p:spPr bwMode="auto">
            <a:xfrm>
              <a:off x="3845" y="799"/>
              <a:ext cx="0" cy="30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50"/>
            </a:p>
          </p:txBody>
        </p:sp>
        <p:sp>
          <p:nvSpPr>
            <p:cNvPr id="34921" name="Line 109">
              <a:extLst>
                <a:ext uri="{FF2B5EF4-FFF2-40B4-BE49-F238E27FC236}">
                  <a16:creationId xmlns:a16="http://schemas.microsoft.com/office/drawing/2014/main" id="{F28EFBE2-2D89-459C-8486-8CC467F6BD20}"/>
                </a:ext>
              </a:extLst>
            </p:cNvPr>
            <p:cNvSpPr>
              <a:spLocks noChangeShapeType="1"/>
            </p:cNvSpPr>
            <p:nvPr/>
          </p:nvSpPr>
          <p:spPr bwMode="auto">
            <a:xfrm>
              <a:off x="4042" y="799"/>
              <a:ext cx="0" cy="30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050"/>
            </a:p>
          </p:txBody>
        </p:sp>
      </p:grpSp>
      <p:sp>
        <p:nvSpPr>
          <p:cNvPr id="3" name="矩形 2">
            <a:extLst>
              <a:ext uri="{FF2B5EF4-FFF2-40B4-BE49-F238E27FC236}">
                <a16:creationId xmlns:a16="http://schemas.microsoft.com/office/drawing/2014/main" id="{B35A88F4-F0BE-4F8F-961C-96C91D243FCF}"/>
              </a:ext>
            </a:extLst>
          </p:cNvPr>
          <p:cNvSpPr/>
          <p:nvPr/>
        </p:nvSpPr>
        <p:spPr>
          <a:xfrm>
            <a:off x="1288861" y="2176814"/>
            <a:ext cx="992579" cy="369332"/>
          </a:xfrm>
          <a:prstGeom prst="rect">
            <a:avLst/>
          </a:prstGeom>
        </p:spPr>
        <p:txBody>
          <a:bodyPr wrap="none">
            <a:spAutoFit/>
          </a:bodyPr>
          <a:lstStyle/>
          <a:p>
            <a:r>
              <a:rPr lang="zh-CN" altLang="en-US" dirty="0">
                <a:latin typeface="宋体" panose="02010600030101010101" pitchFamily="2" charset="-122"/>
              </a:rPr>
              <a:t>入口 →</a:t>
            </a:r>
            <a:endParaRPr lang="zh-CN" altLang="en-US" dirty="0"/>
          </a:p>
        </p:txBody>
      </p:sp>
      <p:sp>
        <p:nvSpPr>
          <p:cNvPr id="110" name="灯片编号占位符 5"/>
          <p:cNvSpPr txBox="1">
            <a:spLocks/>
          </p:cNvSpPr>
          <p:nvPr/>
        </p:nvSpPr>
        <p:spPr>
          <a:xfrm>
            <a:off x="8664575" y="6407150"/>
            <a:ext cx="479425" cy="322263"/>
          </a:xfrm>
          <a:prstGeom prst="rect">
            <a:avLst/>
          </a:prstGeom>
          <a:noFill/>
        </p:spPr>
        <p:txBody>
          <a:bodyPr/>
          <a:lstStyle>
            <a:defPPr>
              <a:defRPr lang="zh-CN"/>
            </a:defPPr>
            <a:lvl1pPr algn="l" rtl="0" eaLnBrk="0" fontAlgn="base" hangingPunct="0">
              <a:spcBef>
                <a:spcPct val="20000"/>
              </a:spcBef>
              <a:spcAft>
                <a:spcPct val="0"/>
              </a:spcAft>
              <a:buClr>
                <a:schemeClr val="accent1"/>
              </a:buClr>
              <a:buFont typeface="Wingdings" panose="05000000000000000000" pitchFamily="2" charset="2"/>
              <a:buChar char="l"/>
              <a:defRPr sz="3200" b="1"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b="1"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400" b="1"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1"/>
              </a:buClr>
              <a:buChar char="•"/>
              <a:defRPr sz="2000" b="1"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FontTx/>
              <a:buNone/>
            </a:pPr>
            <a:fld id="{1012DAD4-306F-4F8E-9504-6D2A68D54AC5}" type="slidenum">
              <a:rPr lang="en-US" altLang="zh-CN" sz="1400" b="0" smtClean="0"/>
              <a:pPr>
                <a:spcBef>
                  <a:spcPct val="0"/>
                </a:spcBef>
                <a:buClrTx/>
                <a:buFontTx/>
                <a:buNone/>
              </a:pPr>
              <a:t>42</a:t>
            </a:fld>
            <a:endParaRPr lang="en-US" altLang="zh-CN" sz="1400" b="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484362"/>
                                        </p:tgtEl>
                                        <p:attrNameLst>
                                          <p:attrName>style.visibility</p:attrName>
                                        </p:attrNameLst>
                                      </p:cBhvr>
                                      <p:to>
                                        <p:strVal val="visible"/>
                                      </p:to>
                                    </p:set>
                                  </p:childTnLst>
                                </p:cTn>
                              </p:par>
                            </p:childTnLst>
                          </p:cTn>
                        </p:par>
                        <p:par>
                          <p:cTn id="12" fill="hold" nodeType="afterGroup">
                            <p:stCondLst>
                              <p:cond delay="0"/>
                            </p:stCondLst>
                            <p:childTnLst>
                              <p:par>
                                <p:cTn id="13" presetID="1" presetClass="entr" presetSubtype="0" fill="hold" nodeType="afterEffect">
                                  <p:stCondLst>
                                    <p:cond delay="500"/>
                                  </p:stCondLst>
                                  <p:childTnLst>
                                    <p:set>
                                      <p:cBhvr>
                                        <p:cTn id="14" dur="1" fill="hold">
                                          <p:stCondLst>
                                            <p:cond delay="0"/>
                                          </p:stCondLst>
                                        </p:cTn>
                                        <p:tgtEl>
                                          <p:spTgt spid="484400"/>
                                        </p:tgtEl>
                                        <p:attrNameLst>
                                          <p:attrName>style.visibility</p:attrName>
                                        </p:attrNameLst>
                                      </p:cBhvr>
                                      <p:to>
                                        <p:strVal val="visible"/>
                                      </p:to>
                                    </p:set>
                                  </p:childTnLst>
                                </p:cTn>
                              </p:par>
                            </p:childTnLst>
                          </p:cTn>
                        </p:par>
                        <p:par>
                          <p:cTn id="15" fill="hold" nodeType="afterGroup">
                            <p:stCondLst>
                              <p:cond delay="500"/>
                            </p:stCondLst>
                            <p:childTnLst>
                              <p:par>
                                <p:cTn id="16" presetID="1" presetClass="exit" presetSubtype="0" fill="hold" nodeType="afterEffect">
                                  <p:stCondLst>
                                    <p:cond delay="500"/>
                                  </p:stCondLst>
                                  <p:childTnLst>
                                    <p:set>
                                      <p:cBhvr>
                                        <p:cTn id="17" dur="1" fill="hold">
                                          <p:stCondLst>
                                            <p:cond delay="0"/>
                                          </p:stCondLst>
                                        </p:cTn>
                                        <p:tgtEl>
                                          <p:spTgt spid="484400"/>
                                        </p:tgtEl>
                                        <p:attrNameLst>
                                          <p:attrName>style.visibility</p:attrName>
                                        </p:attrNameLst>
                                      </p:cBhvr>
                                      <p:to>
                                        <p:strVal val="hidden"/>
                                      </p:to>
                                    </p:set>
                                  </p:childTnLst>
                                </p:cTn>
                              </p:par>
                            </p:childTnLst>
                          </p:cTn>
                        </p:par>
                        <p:par>
                          <p:cTn id="18" fill="hold" nodeType="afterGroup">
                            <p:stCondLst>
                              <p:cond delay="1000"/>
                            </p:stCondLst>
                            <p:childTnLst>
                              <p:par>
                                <p:cTn id="19" presetID="1" presetClass="entr" presetSubtype="0" fill="hold" nodeType="afterEffect">
                                  <p:stCondLst>
                                    <p:cond delay="500"/>
                                  </p:stCondLst>
                                  <p:childTnLst>
                                    <p:set>
                                      <p:cBhvr>
                                        <p:cTn id="20" dur="1" fill="hold">
                                          <p:stCondLst>
                                            <p:cond delay="0"/>
                                          </p:stCondLst>
                                        </p:cTn>
                                        <p:tgtEl>
                                          <p:spTgt spid="484363"/>
                                        </p:tgtEl>
                                        <p:attrNameLst>
                                          <p:attrName>style.visibility</p:attrName>
                                        </p:attrNameLst>
                                      </p:cBhvr>
                                      <p:to>
                                        <p:strVal val="visible"/>
                                      </p:to>
                                    </p:set>
                                  </p:childTnLst>
                                </p:cTn>
                              </p:par>
                            </p:childTnLst>
                          </p:cTn>
                        </p:par>
                        <p:par>
                          <p:cTn id="21" fill="hold" nodeType="afterGroup">
                            <p:stCondLst>
                              <p:cond delay="1500"/>
                            </p:stCondLst>
                            <p:childTnLst>
                              <p:par>
                                <p:cTn id="22" presetID="1" presetClass="entr" presetSubtype="0" fill="hold" nodeType="afterEffect">
                                  <p:stCondLst>
                                    <p:cond delay="500"/>
                                  </p:stCondLst>
                                  <p:childTnLst>
                                    <p:set>
                                      <p:cBhvr>
                                        <p:cTn id="23" dur="1" fill="hold">
                                          <p:stCondLst>
                                            <p:cond delay="0"/>
                                          </p:stCondLst>
                                        </p:cTn>
                                        <p:tgtEl>
                                          <p:spTgt spid="484364"/>
                                        </p:tgtEl>
                                        <p:attrNameLst>
                                          <p:attrName>style.visibility</p:attrName>
                                        </p:attrNameLst>
                                      </p:cBhvr>
                                      <p:to>
                                        <p:strVal val="visible"/>
                                      </p:to>
                                    </p:set>
                                  </p:childTnLst>
                                </p:cTn>
                              </p:par>
                            </p:childTnLst>
                          </p:cTn>
                        </p:par>
                        <p:par>
                          <p:cTn id="24" fill="hold" nodeType="afterGroup">
                            <p:stCondLst>
                              <p:cond delay="2000"/>
                            </p:stCondLst>
                            <p:childTnLst>
                              <p:par>
                                <p:cTn id="25" presetID="1" presetClass="entr" presetSubtype="0" fill="hold" nodeType="afterEffect">
                                  <p:stCondLst>
                                    <p:cond delay="500"/>
                                  </p:stCondLst>
                                  <p:childTnLst>
                                    <p:set>
                                      <p:cBhvr>
                                        <p:cTn id="26" dur="1" fill="hold">
                                          <p:stCondLst>
                                            <p:cond delay="0"/>
                                          </p:stCondLst>
                                        </p:cTn>
                                        <p:tgtEl>
                                          <p:spTgt spid="484365"/>
                                        </p:tgtEl>
                                        <p:attrNameLst>
                                          <p:attrName>style.visibility</p:attrName>
                                        </p:attrNameLst>
                                      </p:cBhvr>
                                      <p:to>
                                        <p:strVal val="visible"/>
                                      </p:to>
                                    </p:set>
                                  </p:childTnLst>
                                </p:cTn>
                              </p:par>
                            </p:childTnLst>
                          </p:cTn>
                        </p:par>
                        <p:par>
                          <p:cTn id="27" fill="hold" nodeType="afterGroup">
                            <p:stCondLst>
                              <p:cond delay="2500"/>
                            </p:stCondLst>
                            <p:childTnLst>
                              <p:par>
                                <p:cTn id="28" presetID="1" presetClass="entr" presetSubtype="0" fill="hold" nodeType="afterEffect">
                                  <p:stCondLst>
                                    <p:cond delay="500"/>
                                  </p:stCondLst>
                                  <p:childTnLst>
                                    <p:set>
                                      <p:cBhvr>
                                        <p:cTn id="29" dur="1" fill="hold">
                                          <p:stCondLst>
                                            <p:cond delay="0"/>
                                          </p:stCondLst>
                                        </p:cTn>
                                        <p:tgtEl>
                                          <p:spTgt spid="484366"/>
                                        </p:tgtEl>
                                        <p:attrNameLst>
                                          <p:attrName>style.visibility</p:attrName>
                                        </p:attrNameLst>
                                      </p:cBhvr>
                                      <p:to>
                                        <p:strVal val="visible"/>
                                      </p:to>
                                    </p:set>
                                  </p:childTnLst>
                                </p:cTn>
                              </p:par>
                            </p:childTnLst>
                          </p:cTn>
                        </p:par>
                        <p:par>
                          <p:cTn id="30" fill="hold" nodeType="afterGroup">
                            <p:stCondLst>
                              <p:cond delay="3000"/>
                            </p:stCondLst>
                            <p:childTnLst>
                              <p:par>
                                <p:cTn id="31" presetID="1" presetClass="entr" presetSubtype="0" fill="hold" nodeType="afterEffect">
                                  <p:stCondLst>
                                    <p:cond delay="500"/>
                                  </p:stCondLst>
                                  <p:childTnLst>
                                    <p:set>
                                      <p:cBhvr>
                                        <p:cTn id="32" dur="1" fill="hold">
                                          <p:stCondLst>
                                            <p:cond delay="0"/>
                                          </p:stCondLst>
                                        </p:cTn>
                                        <p:tgtEl>
                                          <p:spTgt spid="484401"/>
                                        </p:tgtEl>
                                        <p:attrNameLst>
                                          <p:attrName>style.visibility</p:attrName>
                                        </p:attrNameLst>
                                      </p:cBhvr>
                                      <p:to>
                                        <p:strVal val="visible"/>
                                      </p:to>
                                    </p:set>
                                  </p:childTnLst>
                                </p:cTn>
                              </p:par>
                            </p:childTnLst>
                          </p:cTn>
                        </p:par>
                        <p:par>
                          <p:cTn id="33" fill="hold" nodeType="afterGroup">
                            <p:stCondLst>
                              <p:cond delay="3500"/>
                            </p:stCondLst>
                            <p:childTnLst>
                              <p:par>
                                <p:cTn id="34" presetID="1" presetClass="exit" presetSubtype="0" fill="hold" nodeType="afterEffect">
                                  <p:stCondLst>
                                    <p:cond delay="500"/>
                                  </p:stCondLst>
                                  <p:childTnLst>
                                    <p:set>
                                      <p:cBhvr>
                                        <p:cTn id="35" dur="1" fill="hold">
                                          <p:stCondLst>
                                            <p:cond delay="0"/>
                                          </p:stCondLst>
                                        </p:cTn>
                                        <p:tgtEl>
                                          <p:spTgt spid="484401"/>
                                        </p:tgtEl>
                                        <p:attrNameLst>
                                          <p:attrName>style.visibility</p:attrName>
                                        </p:attrNameLst>
                                      </p:cBhvr>
                                      <p:to>
                                        <p:strVal val="hidden"/>
                                      </p:to>
                                    </p:set>
                                  </p:childTnLst>
                                </p:cTn>
                              </p:par>
                            </p:childTnLst>
                          </p:cTn>
                        </p:par>
                        <p:par>
                          <p:cTn id="36" fill="hold" nodeType="afterGroup">
                            <p:stCondLst>
                              <p:cond delay="4000"/>
                            </p:stCondLst>
                            <p:childTnLst>
                              <p:par>
                                <p:cTn id="37" presetID="1" presetClass="entr" presetSubtype="0" fill="hold" nodeType="afterEffect">
                                  <p:stCondLst>
                                    <p:cond delay="500"/>
                                  </p:stCondLst>
                                  <p:childTnLst>
                                    <p:set>
                                      <p:cBhvr>
                                        <p:cTn id="38" dur="1" fill="hold">
                                          <p:stCondLst>
                                            <p:cond delay="0"/>
                                          </p:stCondLst>
                                        </p:cTn>
                                        <p:tgtEl>
                                          <p:spTgt spid="484367"/>
                                        </p:tgtEl>
                                        <p:attrNameLst>
                                          <p:attrName>style.visibility</p:attrName>
                                        </p:attrNameLst>
                                      </p:cBhvr>
                                      <p:to>
                                        <p:strVal val="visible"/>
                                      </p:to>
                                    </p:set>
                                  </p:childTnLst>
                                </p:cTn>
                              </p:par>
                            </p:childTnLst>
                          </p:cTn>
                        </p:par>
                        <p:par>
                          <p:cTn id="39" fill="hold" nodeType="afterGroup">
                            <p:stCondLst>
                              <p:cond delay="4500"/>
                            </p:stCondLst>
                            <p:childTnLst>
                              <p:par>
                                <p:cTn id="40" presetID="1" presetClass="entr" presetSubtype="0" fill="hold" nodeType="afterEffect">
                                  <p:stCondLst>
                                    <p:cond delay="500"/>
                                  </p:stCondLst>
                                  <p:childTnLst>
                                    <p:set>
                                      <p:cBhvr>
                                        <p:cTn id="41" dur="1" fill="hold">
                                          <p:stCondLst>
                                            <p:cond delay="0"/>
                                          </p:stCondLst>
                                        </p:cTn>
                                        <p:tgtEl>
                                          <p:spTgt spid="484368"/>
                                        </p:tgtEl>
                                        <p:attrNameLst>
                                          <p:attrName>style.visibility</p:attrName>
                                        </p:attrNameLst>
                                      </p:cBhvr>
                                      <p:to>
                                        <p:strVal val="visible"/>
                                      </p:to>
                                    </p:set>
                                  </p:childTnLst>
                                </p:cTn>
                              </p:par>
                            </p:childTnLst>
                          </p:cTn>
                        </p:par>
                        <p:par>
                          <p:cTn id="42" fill="hold" nodeType="afterGroup">
                            <p:stCondLst>
                              <p:cond delay="5000"/>
                            </p:stCondLst>
                            <p:childTnLst>
                              <p:par>
                                <p:cTn id="43" presetID="1" presetClass="entr" presetSubtype="0" fill="hold" nodeType="afterEffect">
                                  <p:stCondLst>
                                    <p:cond delay="500"/>
                                  </p:stCondLst>
                                  <p:childTnLst>
                                    <p:set>
                                      <p:cBhvr>
                                        <p:cTn id="44" dur="1" fill="hold">
                                          <p:stCondLst>
                                            <p:cond delay="0"/>
                                          </p:stCondLst>
                                        </p:cTn>
                                        <p:tgtEl>
                                          <p:spTgt spid="484369"/>
                                        </p:tgtEl>
                                        <p:attrNameLst>
                                          <p:attrName>style.visibility</p:attrName>
                                        </p:attrNameLst>
                                      </p:cBhvr>
                                      <p:to>
                                        <p:strVal val="visible"/>
                                      </p:to>
                                    </p:set>
                                  </p:childTnLst>
                                </p:cTn>
                              </p:par>
                            </p:childTnLst>
                          </p:cTn>
                        </p:par>
                        <p:par>
                          <p:cTn id="45" fill="hold" nodeType="afterGroup">
                            <p:stCondLst>
                              <p:cond delay="5500"/>
                            </p:stCondLst>
                            <p:childTnLst>
                              <p:par>
                                <p:cTn id="46" presetID="1" presetClass="entr" presetSubtype="0" fill="hold" nodeType="afterEffect">
                                  <p:stCondLst>
                                    <p:cond delay="500"/>
                                  </p:stCondLst>
                                  <p:childTnLst>
                                    <p:set>
                                      <p:cBhvr>
                                        <p:cTn id="47" dur="1" fill="hold">
                                          <p:stCondLst>
                                            <p:cond delay="0"/>
                                          </p:stCondLst>
                                        </p:cTn>
                                        <p:tgtEl>
                                          <p:spTgt spid="484402"/>
                                        </p:tgtEl>
                                        <p:attrNameLst>
                                          <p:attrName>style.visibility</p:attrName>
                                        </p:attrNameLst>
                                      </p:cBhvr>
                                      <p:to>
                                        <p:strVal val="visible"/>
                                      </p:to>
                                    </p:set>
                                  </p:childTnLst>
                                </p:cTn>
                              </p:par>
                            </p:childTnLst>
                          </p:cTn>
                        </p:par>
                        <p:par>
                          <p:cTn id="48" fill="hold" nodeType="afterGroup">
                            <p:stCondLst>
                              <p:cond delay="6000"/>
                            </p:stCondLst>
                            <p:childTnLst>
                              <p:par>
                                <p:cTn id="49" presetID="1" presetClass="exit" presetSubtype="0" fill="hold" nodeType="afterEffect">
                                  <p:stCondLst>
                                    <p:cond delay="500"/>
                                  </p:stCondLst>
                                  <p:childTnLst>
                                    <p:set>
                                      <p:cBhvr>
                                        <p:cTn id="50" dur="1" fill="hold">
                                          <p:stCondLst>
                                            <p:cond delay="0"/>
                                          </p:stCondLst>
                                        </p:cTn>
                                        <p:tgtEl>
                                          <p:spTgt spid="484402"/>
                                        </p:tgtEl>
                                        <p:attrNameLst>
                                          <p:attrName>style.visibility</p:attrName>
                                        </p:attrNameLst>
                                      </p:cBhvr>
                                      <p:to>
                                        <p:strVal val="hidden"/>
                                      </p:to>
                                    </p:set>
                                  </p:childTnLst>
                                </p:cTn>
                              </p:par>
                            </p:childTnLst>
                          </p:cTn>
                        </p:par>
                        <p:par>
                          <p:cTn id="51" fill="hold" nodeType="afterGroup">
                            <p:stCondLst>
                              <p:cond delay="6500"/>
                            </p:stCondLst>
                            <p:childTnLst>
                              <p:par>
                                <p:cTn id="52" presetID="1" presetClass="entr" presetSubtype="0" fill="hold" nodeType="afterEffect">
                                  <p:stCondLst>
                                    <p:cond delay="500"/>
                                  </p:stCondLst>
                                  <p:childTnLst>
                                    <p:set>
                                      <p:cBhvr>
                                        <p:cTn id="53" dur="1" fill="hold">
                                          <p:stCondLst>
                                            <p:cond delay="0"/>
                                          </p:stCondLst>
                                        </p:cTn>
                                        <p:tgtEl>
                                          <p:spTgt spid="484403"/>
                                        </p:tgtEl>
                                        <p:attrNameLst>
                                          <p:attrName>style.visibility</p:attrName>
                                        </p:attrNameLst>
                                      </p:cBhvr>
                                      <p:to>
                                        <p:strVal val="visible"/>
                                      </p:to>
                                    </p:set>
                                  </p:childTnLst>
                                </p:cTn>
                              </p:par>
                            </p:childTnLst>
                          </p:cTn>
                        </p:par>
                        <p:par>
                          <p:cTn id="54" fill="hold" nodeType="afterGroup">
                            <p:stCondLst>
                              <p:cond delay="7000"/>
                            </p:stCondLst>
                            <p:childTnLst>
                              <p:par>
                                <p:cTn id="55" presetID="1" presetClass="exit" presetSubtype="0" fill="hold" nodeType="afterEffect">
                                  <p:stCondLst>
                                    <p:cond delay="500"/>
                                  </p:stCondLst>
                                  <p:childTnLst>
                                    <p:set>
                                      <p:cBhvr>
                                        <p:cTn id="56" dur="1" fill="hold">
                                          <p:stCondLst>
                                            <p:cond delay="0"/>
                                          </p:stCondLst>
                                        </p:cTn>
                                        <p:tgtEl>
                                          <p:spTgt spid="484403"/>
                                        </p:tgtEl>
                                        <p:attrNameLst>
                                          <p:attrName>style.visibility</p:attrName>
                                        </p:attrNameLst>
                                      </p:cBhvr>
                                      <p:to>
                                        <p:strVal val="hidden"/>
                                      </p:to>
                                    </p:set>
                                  </p:childTnLst>
                                </p:cTn>
                              </p:par>
                            </p:childTnLst>
                          </p:cTn>
                        </p:par>
                        <p:par>
                          <p:cTn id="57" fill="hold" nodeType="afterGroup">
                            <p:stCondLst>
                              <p:cond delay="7500"/>
                            </p:stCondLst>
                            <p:childTnLst>
                              <p:par>
                                <p:cTn id="58" presetID="1" presetClass="entr" presetSubtype="0" fill="hold" nodeType="afterEffect">
                                  <p:stCondLst>
                                    <p:cond delay="500"/>
                                  </p:stCondLst>
                                  <p:childTnLst>
                                    <p:set>
                                      <p:cBhvr>
                                        <p:cTn id="59" dur="1" fill="hold">
                                          <p:stCondLst>
                                            <p:cond delay="0"/>
                                          </p:stCondLst>
                                        </p:cTn>
                                        <p:tgtEl>
                                          <p:spTgt spid="484370"/>
                                        </p:tgtEl>
                                        <p:attrNameLst>
                                          <p:attrName>style.visibility</p:attrName>
                                        </p:attrNameLst>
                                      </p:cBhvr>
                                      <p:to>
                                        <p:strVal val="visible"/>
                                      </p:to>
                                    </p:set>
                                  </p:childTnLst>
                                </p:cTn>
                              </p:par>
                            </p:childTnLst>
                          </p:cTn>
                        </p:par>
                        <p:par>
                          <p:cTn id="60" fill="hold" nodeType="afterGroup">
                            <p:stCondLst>
                              <p:cond delay="8000"/>
                            </p:stCondLst>
                            <p:childTnLst>
                              <p:par>
                                <p:cTn id="61" presetID="1" presetClass="entr" presetSubtype="0" fill="hold" nodeType="afterEffect">
                                  <p:stCondLst>
                                    <p:cond delay="500"/>
                                  </p:stCondLst>
                                  <p:childTnLst>
                                    <p:set>
                                      <p:cBhvr>
                                        <p:cTn id="62" dur="1" fill="hold">
                                          <p:stCondLst>
                                            <p:cond delay="0"/>
                                          </p:stCondLst>
                                        </p:cTn>
                                        <p:tgtEl>
                                          <p:spTgt spid="484371"/>
                                        </p:tgtEl>
                                        <p:attrNameLst>
                                          <p:attrName>style.visibility</p:attrName>
                                        </p:attrNameLst>
                                      </p:cBhvr>
                                      <p:to>
                                        <p:strVal val="visible"/>
                                      </p:to>
                                    </p:set>
                                  </p:childTnLst>
                                </p:cTn>
                              </p:par>
                            </p:childTnLst>
                          </p:cTn>
                        </p:par>
                        <p:par>
                          <p:cTn id="63" fill="hold" nodeType="afterGroup">
                            <p:stCondLst>
                              <p:cond delay="8500"/>
                            </p:stCondLst>
                            <p:childTnLst>
                              <p:par>
                                <p:cTn id="64" presetID="1" presetClass="entr" presetSubtype="0" fill="hold" nodeType="afterEffect">
                                  <p:stCondLst>
                                    <p:cond delay="500"/>
                                  </p:stCondLst>
                                  <p:childTnLst>
                                    <p:set>
                                      <p:cBhvr>
                                        <p:cTn id="65" dur="1" fill="hold">
                                          <p:stCondLst>
                                            <p:cond delay="0"/>
                                          </p:stCondLst>
                                        </p:cTn>
                                        <p:tgtEl>
                                          <p:spTgt spid="484372"/>
                                        </p:tgtEl>
                                        <p:attrNameLst>
                                          <p:attrName>style.visibility</p:attrName>
                                        </p:attrNameLst>
                                      </p:cBhvr>
                                      <p:to>
                                        <p:strVal val="visible"/>
                                      </p:to>
                                    </p:set>
                                  </p:childTnLst>
                                </p:cTn>
                              </p:par>
                            </p:childTnLst>
                          </p:cTn>
                        </p:par>
                        <p:par>
                          <p:cTn id="66" fill="hold" nodeType="afterGroup">
                            <p:stCondLst>
                              <p:cond delay="9000"/>
                            </p:stCondLst>
                            <p:childTnLst>
                              <p:par>
                                <p:cTn id="67" presetID="1" presetClass="entr" presetSubtype="0" fill="hold" nodeType="afterEffect">
                                  <p:stCondLst>
                                    <p:cond delay="500"/>
                                  </p:stCondLst>
                                  <p:childTnLst>
                                    <p:set>
                                      <p:cBhvr>
                                        <p:cTn id="68" dur="1" fill="hold">
                                          <p:stCondLst>
                                            <p:cond delay="0"/>
                                          </p:stCondLst>
                                        </p:cTn>
                                        <p:tgtEl>
                                          <p:spTgt spid="484404"/>
                                        </p:tgtEl>
                                        <p:attrNameLst>
                                          <p:attrName>style.visibility</p:attrName>
                                        </p:attrNameLst>
                                      </p:cBhvr>
                                      <p:to>
                                        <p:strVal val="visible"/>
                                      </p:to>
                                    </p:set>
                                  </p:childTnLst>
                                </p:cTn>
                              </p:par>
                            </p:childTnLst>
                          </p:cTn>
                        </p:par>
                        <p:par>
                          <p:cTn id="69" fill="hold" nodeType="afterGroup">
                            <p:stCondLst>
                              <p:cond delay="9500"/>
                            </p:stCondLst>
                            <p:childTnLst>
                              <p:par>
                                <p:cTn id="70" presetID="1" presetClass="exit" presetSubtype="0" fill="hold" nodeType="afterEffect">
                                  <p:stCondLst>
                                    <p:cond delay="500"/>
                                  </p:stCondLst>
                                  <p:childTnLst>
                                    <p:set>
                                      <p:cBhvr>
                                        <p:cTn id="71" dur="1" fill="hold">
                                          <p:stCondLst>
                                            <p:cond delay="0"/>
                                          </p:stCondLst>
                                        </p:cTn>
                                        <p:tgtEl>
                                          <p:spTgt spid="484404"/>
                                        </p:tgtEl>
                                        <p:attrNameLst>
                                          <p:attrName>style.visibility</p:attrName>
                                        </p:attrNameLst>
                                      </p:cBhvr>
                                      <p:to>
                                        <p:strVal val="hidden"/>
                                      </p:to>
                                    </p:set>
                                  </p:childTnLst>
                                </p:cTn>
                              </p:par>
                            </p:childTnLst>
                          </p:cTn>
                        </p:par>
                        <p:par>
                          <p:cTn id="72" fill="hold" nodeType="afterGroup">
                            <p:stCondLst>
                              <p:cond delay="10000"/>
                            </p:stCondLst>
                            <p:childTnLst>
                              <p:par>
                                <p:cTn id="73" presetID="1" presetClass="entr" presetSubtype="0" fill="hold" nodeType="afterEffect">
                                  <p:stCondLst>
                                    <p:cond delay="500"/>
                                  </p:stCondLst>
                                  <p:childTnLst>
                                    <p:set>
                                      <p:cBhvr>
                                        <p:cTn id="74" dur="1" fill="hold">
                                          <p:stCondLst>
                                            <p:cond delay="0"/>
                                          </p:stCondLst>
                                        </p:cTn>
                                        <p:tgtEl>
                                          <p:spTgt spid="484373"/>
                                        </p:tgtEl>
                                        <p:attrNameLst>
                                          <p:attrName>style.visibility</p:attrName>
                                        </p:attrNameLst>
                                      </p:cBhvr>
                                      <p:to>
                                        <p:strVal val="visible"/>
                                      </p:to>
                                    </p:set>
                                  </p:childTnLst>
                                </p:cTn>
                              </p:par>
                            </p:childTnLst>
                          </p:cTn>
                        </p:par>
                        <p:par>
                          <p:cTn id="75" fill="hold" nodeType="afterGroup">
                            <p:stCondLst>
                              <p:cond delay="10500"/>
                            </p:stCondLst>
                            <p:childTnLst>
                              <p:par>
                                <p:cTn id="76" presetID="1" presetClass="entr" presetSubtype="0" fill="hold" nodeType="afterEffect">
                                  <p:stCondLst>
                                    <p:cond delay="500"/>
                                  </p:stCondLst>
                                  <p:childTnLst>
                                    <p:set>
                                      <p:cBhvr>
                                        <p:cTn id="77" dur="1" fill="hold">
                                          <p:stCondLst>
                                            <p:cond delay="0"/>
                                          </p:stCondLst>
                                        </p:cTn>
                                        <p:tgtEl>
                                          <p:spTgt spid="484405"/>
                                        </p:tgtEl>
                                        <p:attrNameLst>
                                          <p:attrName>style.visibility</p:attrName>
                                        </p:attrNameLst>
                                      </p:cBhvr>
                                      <p:to>
                                        <p:strVal val="visible"/>
                                      </p:to>
                                    </p:set>
                                  </p:childTnLst>
                                </p:cTn>
                              </p:par>
                            </p:childTnLst>
                          </p:cTn>
                        </p:par>
                        <p:par>
                          <p:cTn id="78" fill="hold" nodeType="afterGroup">
                            <p:stCondLst>
                              <p:cond delay="11000"/>
                            </p:stCondLst>
                            <p:childTnLst>
                              <p:par>
                                <p:cTn id="79" presetID="1" presetClass="exit" presetSubtype="0" fill="hold" nodeType="afterEffect">
                                  <p:stCondLst>
                                    <p:cond delay="500"/>
                                  </p:stCondLst>
                                  <p:childTnLst>
                                    <p:set>
                                      <p:cBhvr>
                                        <p:cTn id="80" dur="1" fill="hold">
                                          <p:stCondLst>
                                            <p:cond delay="0"/>
                                          </p:stCondLst>
                                        </p:cTn>
                                        <p:tgtEl>
                                          <p:spTgt spid="484405"/>
                                        </p:tgtEl>
                                        <p:attrNameLst>
                                          <p:attrName>style.visibility</p:attrName>
                                        </p:attrNameLst>
                                      </p:cBhvr>
                                      <p:to>
                                        <p:strVal val="hidden"/>
                                      </p:to>
                                    </p:set>
                                  </p:childTnLst>
                                </p:cTn>
                              </p:par>
                            </p:childTnLst>
                          </p:cTn>
                        </p:par>
                        <p:par>
                          <p:cTn id="81" fill="hold" nodeType="afterGroup">
                            <p:stCondLst>
                              <p:cond delay="11500"/>
                            </p:stCondLst>
                            <p:childTnLst>
                              <p:par>
                                <p:cTn id="82" presetID="1" presetClass="entr" presetSubtype="0" fill="hold" nodeType="afterEffect">
                                  <p:stCondLst>
                                    <p:cond delay="500"/>
                                  </p:stCondLst>
                                  <p:childTnLst>
                                    <p:set>
                                      <p:cBhvr>
                                        <p:cTn id="83" dur="1" fill="hold">
                                          <p:stCondLst>
                                            <p:cond delay="0"/>
                                          </p:stCondLst>
                                        </p:cTn>
                                        <p:tgtEl>
                                          <p:spTgt spid="484374"/>
                                        </p:tgtEl>
                                        <p:attrNameLst>
                                          <p:attrName>style.visibility</p:attrName>
                                        </p:attrNameLst>
                                      </p:cBhvr>
                                      <p:to>
                                        <p:strVal val="visible"/>
                                      </p:to>
                                    </p:set>
                                  </p:childTnLst>
                                </p:cTn>
                              </p:par>
                            </p:childTnLst>
                          </p:cTn>
                        </p:par>
                        <p:par>
                          <p:cTn id="84" fill="hold" nodeType="afterGroup">
                            <p:stCondLst>
                              <p:cond delay="12000"/>
                            </p:stCondLst>
                            <p:childTnLst>
                              <p:par>
                                <p:cTn id="85" presetID="1" presetClass="entr" presetSubtype="0" fill="hold" nodeType="afterEffect">
                                  <p:stCondLst>
                                    <p:cond delay="500"/>
                                  </p:stCondLst>
                                  <p:childTnLst>
                                    <p:set>
                                      <p:cBhvr>
                                        <p:cTn id="86" dur="1" fill="hold">
                                          <p:stCondLst>
                                            <p:cond delay="0"/>
                                          </p:stCondLst>
                                        </p:cTn>
                                        <p:tgtEl>
                                          <p:spTgt spid="484406"/>
                                        </p:tgtEl>
                                        <p:attrNameLst>
                                          <p:attrName>style.visibility</p:attrName>
                                        </p:attrNameLst>
                                      </p:cBhvr>
                                      <p:to>
                                        <p:strVal val="visible"/>
                                      </p:to>
                                    </p:set>
                                  </p:childTnLst>
                                </p:cTn>
                              </p:par>
                            </p:childTnLst>
                          </p:cTn>
                        </p:par>
                        <p:par>
                          <p:cTn id="87" fill="hold" nodeType="afterGroup">
                            <p:stCondLst>
                              <p:cond delay="12500"/>
                            </p:stCondLst>
                            <p:childTnLst>
                              <p:par>
                                <p:cTn id="88" presetID="1" presetClass="exit" presetSubtype="0" fill="hold" nodeType="afterEffect">
                                  <p:stCondLst>
                                    <p:cond delay="500"/>
                                  </p:stCondLst>
                                  <p:childTnLst>
                                    <p:set>
                                      <p:cBhvr>
                                        <p:cTn id="89" dur="1" fill="hold">
                                          <p:stCondLst>
                                            <p:cond delay="0"/>
                                          </p:stCondLst>
                                        </p:cTn>
                                        <p:tgtEl>
                                          <p:spTgt spid="484406"/>
                                        </p:tgtEl>
                                        <p:attrNameLst>
                                          <p:attrName>style.visibility</p:attrName>
                                        </p:attrNameLst>
                                      </p:cBhvr>
                                      <p:to>
                                        <p:strVal val="hidden"/>
                                      </p:to>
                                    </p:set>
                                  </p:childTnLst>
                                </p:cTn>
                              </p:par>
                            </p:childTnLst>
                          </p:cTn>
                        </p:par>
                        <p:par>
                          <p:cTn id="90" fill="hold" nodeType="afterGroup">
                            <p:stCondLst>
                              <p:cond delay="13000"/>
                            </p:stCondLst>
                            <p:childTnLst>
                              <p:par>
                                <p:cTn id="91" presetID="1" presetClass="entr" presetSubtype="0" fill="hold" nodeType="afterEffect">
                                  <p:stCondLst>
                                    <p:cond delay="500"/>
                                  </p:stCondLst>
                                  <p:childTnLst>
                                    <p:set>
                                      <p:cBhvr>
                                        <p:cTn id="92" dur="1" fill="hold">
                                          <p:stCondLst>
                                            <p:cond delay="0"/>
                                          </p:stCondLst>
                                        </p:cTn>
                                        <p:tgtEl>
                                          <p:spTgt spid="484375"/>
                                        </p:tgtEl>
                                        <p:attrNameLst>
                                          <p:attrName>style.visibility</p:attrName>
                                        </p:attrNameLst>
                                      </p:cBhvr>
                                      <p:to>
                                        <p:strVal val="visible"/>
                                      </p:to>
                                    </p:set>
                                  </p:childTnLst>
                                </p:cTn>
                              </p:par>
                            </p:childTnLst>
                          </p:cTn>
                        </p:par>
                        <p:par>
                          <p:cTn id="93" fill="hold" nodeType="afterGroup">
                            <p:stCondLst>
                              <p:cond delay="13500"/>
                            </p:stCondLst>
                            <p:childTnLst>
                              <p:par>
                                <p:cTn id="94" presetID="1" presetClass="entr" presetSubtype="0" fill="hold" nodeType="afterEffect">
                                  <p:stCondLst>
                                    <p:cond delay="500"/>
                                  </p:stCondLst>
                                  <p:childTnLst>
                                    <p:set>
                                      <p:cBhvr>
                                        <p:cTn id="95" dur="1" fill="hold">
                                          <p:stCondLst>
                                            <p:cond delay="0"/>
                                          </p:stCondLst>
                                        </p:cTn>
                                        <p:tgtEl>
                                          <p:spTgt spid="484376"/>
                                        </p:tgtEl>
                                        <p:attrNameLst>
                                          <p:attrName>style.visibility</p:attrName>
                                        </p:attrNameLst>
                                      </p:cBhvr>
                                      <p:to>
                                        <p:strVal val="visible"/>
                                      </p:to>
                                    </p:set>
                                  </p:childTnLst>
                                </p:cTn>
                              </p:par>
                            </p:childTnLst>
                          </p:cTn>
                        </p:par>
                        <p:par>
                          <p:cTn id="96" fill="hold" nodeType="afterGroup">
                            <p:stCondLst>
                              <p:cond delay="14000"/>
                            </p:stCondLst>
                            <p:childTnLst>
                              <p:par>
                                <p:cTn id="97" presetID="1" presetClass="entr" presetSubtype="0" fill="hold" nodeType="afterEffect">
                                  <p:stCondLst>
                                    <p:cond delay="500"/>
                                  </p:stCondLst>
                                  <p:childTnLst>
                                    <p:set>
                                      <p:cBhvr>
                                        <p:cTn id="98" dur="1" fill="hold">
                                          <p:stCondLst>
                                            <p:cond delay="0"/>
                                          </p:stCondLst>
                                        </p:cTn>
                                        <p:tgtEl>
                                          <p:spTgt spid="484377"/>
                                        </p:tgtEl>
                                        <p:attrNameLst>
                                          <p:attrName>style.visibility</p:attrName>
                                        </p:attrNameLst>
                                      </p:cBhvr>
                                      <p:to>
                                        <p:strVal val="visible"/>
                                      </p:to>
                                    </p:set>
                                  </p:childTnLst>
                                </p:cTn>
                              </p:par>
                            </p:childTnLst>
                          </p:cTn>
                        </p:par>
                        <p:par>
                          <p:cTn id="99" fill="hold" nodeType="afterGroup">
                            <p:stCondLst>
                              <p:cond delay="14500"/>
                            </p:stCondLst>
                            <p:childTnLst>
                              <p:par>
                                <p:cTn id="100" presetID="1" presetClass="entr" presetSubtype="0" fill="hold" nodeType="afterEffect">
                                  <p:stCondLst>
                                    <p:cond delay="500"/>
                                  </p:stCondLst>
                                  <p:childTnLst>
                                    <p:set>
                                      <p:cBhvr>
                                        <p:cTn id="101" dur="1" fill="hold">
                                          <p:stCondLst>
                                            <p:cond delay="0"/>
                                          </p:stCondLst>
                                        </p:cTn>
                                        <p:tgtEl>
                                          <p:spTgt spid="484378"/>
                                        </p:tgtEl>
                                        <p:attrNameLst>
                                          <p:attrName>style.visibility</p:attrName>
                                        </p:attrNameLst>
                                      </p:cBhvr>
                                      <p:to>
                                        <p:strVal val="visible"/>
                                      </p:to>
                                    </p:set>
                                  </p:childTnLst>
                                </p:cTn>
                              </p:par>
                            </p:childTnLst>
                          </p:cTn>
                        </p:par>
                        <p:par>
                          <p:cTn id="102" fill="hold" nodeType="afterGroup">
                            <p:stCondLst>
                              <p:cond delay="15000"/>
                            </p:stCondLst>
                            <p:childTnLst>
                              <p:par>
                                <p:cTn id="103" presetID="1" presetClass="entr" presetSubtype="0" fill="hold" nodeType="afterEffect">
                                  <p:stCondLst>
                                    <p:cond delay="500"/>
                                  </p:stCondLst>
                                  <p:childTnLst>
                                    <p:set>
                                      <p:cBhvr>
                                        <p:cTn id="104" dur="1" fill="hold">
                                          <p:stCondLst>
                                            <p:cond delay="0"/>
                                          </p:stCondLst>
                                        </p:cTn>
                                        <p:tgtEl>
                                          <p:spTgt spid="484407"/>
                                        </p:tgtEl>
                                        <p:attrNameLst>
                                          <p:attrName>style.visibility</p:attrName>
                                        </p:attrNameLst>
                                      </p:cBhvr>
                                      <p:to>
                                        <p:strVal val="visible"/>
                                      </p:to>
                                    </p:set>
                                  </p:childTnLst>
                                </p:cTn>
                              </p:par>
                            </p:childTnLst>
                          </p:cTn>
                        </p:par>
                        <p:par>
                          <p:cTn id="105" fill="hold" nodeType="afterGroup">
                            <p:stCondLst>
                              <p:cond delay="15500"/>
                            </p:stCondLst>
                            <p:childTnLst>
                              <p:par>
                                <p:cTn id="106" presetID="1" presetClass="exit" presetSubtype="0" fill="hold" nodeType="afterEffect">
                                  <p:stCondLst>
                                    <p:cond delay="500"/>
                                  </p:stCondLst>
                                  <p:childTnLst>
                                    <p:set>
                                      <p:cBhvr>
                                        <p:cTn id="107" dur="1" fill="hold">
                                          <p:stCondLst>
                                            <p:cond delay="0"/>
                                          </p:stCondLst>
                                        </p:cTn>
                                        <p:tgtEl>
                                          <p:spTgt spid="484407"/>
                                        </p:tgtEl>
                                        <p:attrNameLst>
                                          <p:attrName>style.visibility</p:attrName>
                                        </p:attrNameLst>
                                      </p:cBhvr>
                                      <p:to>
                                        <p:strVal val="hidden"/>
                                      </p:to>
                                    </p:set>
                                  </p:childTnLst>
                                </p:cTn>
                              </p:par>
                            </p:childTnLst>
                          </p:cTn>
                        </p:par>
                        <p:par>
                          <p:cTn id="108" fill="hold" nodeType="afterGroup">
                            <p:stCondLst>
                              <p:cond delay="16000"/>
                            </p:stCondLst>
                            <p:childTnLst>
                              <p:par>
                                <p:cTn id="109" presetID="1" presetClass="entr" presetSubtype="0" fill="hold" nodeType="afterEffect">
                                  <p:stCondLst>
                                    <p:cond delay="500"/>
                                  </p:stCondLst>
                                  <p:childTnLst>
                                    <p:set>
                                      <p:cBhvr>
                                        <p:cTn id="110" dur="1" fill="hold">
                                          <p:stCondLst>
                                            <p:cond delay="0"/>
                                          </p:stCondLst>
                                        </p:cTn>
                                        <p:tgtEl>
                                          <p:spTgt spid="484408"/>
                                        </p:tgtEl>
                                        <p:attrNameLst>
                                          <p:attrName>style.visibility</p:attrName>
                                        </p:attrNameLst>
                                      </p:cBhvr>
                                      <p:to>
                                        <p:strVal val="visible"/>
                                      </p:to>
                                    </p:set>
                                  </p:childTnLst>
                                </p:cTn>
                              </p:par>
                            </p:childTnLst>
                          </p:cTn>
                        </p:par>
                        <p:par>
                          <p:cTn id="111" fill="hold" nodeType="afterGroup">
                            <p:stCondLst>
                              <p:cond delay="16500"/>
                            </p:stCondLst>
                            <p:childTnLst>
                              <p:par>
                                <p:cTn id="112" presetID="1" presetClass="exit" presetSubtype="0" fill="hold" nodeType="afterEffect">
                                  <p:stCondLst>
                                    <p:cond delay="500"/>
                                  </p:stCondLst>
                                  <p:childTnLst>
                                    <p:set>
                                      <p:cBhvr>
                                        <p:cTn id="113" dur="1" fill="hold">
                                          <p:stCondLst>
                                            <p:cond delay="0"/>
                                          </p:stCondLst>
                                        </p:cTn>
                                        <p:tgtEl>
                                          <p:spTgt spid="484408"/>
                                        </p:tgtEl>
                                        <p:attrNameLst>
                                          <p:attrName>style.visibility</p:attrName>
                                        </p:attrNameLst>
                                      </p:cBhvr>
                                      <p:to>
                                        <p:strVal val="hidden"/>
                                      </p:to>
                                    </p:set>
                                  </p:childTnLst>
                                </p:cTn>
                              </p:par>
                            </p:childTnLst>
                          </p:cTn>
                        </p:par>
                        <p:par>
                          <p:cTn id="114" fill="hold" nodeType="afterGroup">
                            <p:stCondLst>
                              <p:cond delay="17000"/>
                            </p:stCondLst>
                            <p:childTnLst>
                              <p:par>
                                <p:cTn id="115" presetID="1" presetClass="entr" presetSubtype="0" fill="hold" nodeType="afterEffect">
                                  <p:stCondLst>
                                    <p:cond delay="500"/>
                                  </p:stCondLst>
                                  <p:childTnLst>
                                    <p:set>
                                      <p:cBhvr>
                                        <p:cTn id="116" dur="1" fill="hold">
                                          <p:stCondLst>
                                            <p:cond delay="0"/>
                                          </p:stCondLst>
                                        </p:cTn>
                                        <p:tgtEl>
                                          <p:spTgt spid="484379"/>
                                        </p:tgtEl>
                                        <p:attrNameLst>
                                          <p:attrName>style.visibility</p:attrName>
                                        </p:attrNameLst>
                                      </p:cBhvr>
                                      <p:to>
                                        <p:strVal val="visible"/>
                                      </p:to>
                                    </p:set>
                                  </p:childTnLst>
                                </p:cTn>
                              </p:par>
                            </p:childTnLst>
                          </p:cTn>
                        </p:par>
                        <p:par>
                          <p:cTn id="117" fill="hold" nodeType="afterGroup">
                            <p:stCondLst>
                              <p:cond delay="17500"/>
                            </p:stCondLst>
                            <p:childTnLst>
                              <p:par>
                                <p:cTn id="118" presetID="1" presetClass="entr" presetSubtype="0" fill="hold" nodeType="afterEffect">
                                  <p:stCondLst>
                                    <p:cond delay="500"/>
                                  </p:stCondLst>
                                  <p:childTnLst>
                                    <p:set>
                                      <p:cBhvr>
                                        <p:cTn id="119" dur="1" fill="hold">
                                          <p:stCondLst>
                                            <p:cond delay="0"/>
                                          </p:stCondLst>
                                        </p:cTn>
                                        <p:tgtEl>
                                          <p:spTgt spid="484409"/>
                                        </p:tgtEl>
                                        <p:attrNameLst>
                                          <p:attrName>style.visibility</p:attrName>
                                        </p:attrNameLst>
                                      </p:cBhvr>
                                      <p:to>
                                        <p:strVal val="visible"/>
                                      </p:to>
                                    </p:set>
                                  </p:childTnLst>
                                </p:cTn>
                              </p:par>
                            </p:childTnLst>
                          </p:cTn>
                        </p:par>
                        <p:par>
                          <p:cTn id="120" fill="hold" nodeType="afterGroup">
                            <p:stCondLst>
                              <p:cond delay="18000"/>
                            </p:stCondLst>
                            <p:childTnLst>
                              <p:par>
                                <p:cTn id="121" presetID="1" presetClass="exit" presetSubtype="0" fill="hold" nodeType="afterEffect">
                                  <p:stCondLst>
                                    <p:cond delay="500"/>
                                  </p:stCondLst>
                                  <p:childTnLst>
                                    <p:set>
                                      <p:cBhvr>
                                        <p:cTn id="122" dur="1" fill="hold">
                                          <p:stCondLst>
                                            <p:cond delay="0"/>
                                          </p:stCondLst>
                                        </p:cTn>
                                        <p:tgtEl>
                                          <p:spTgt spid="484409"/>
                                        </p:tgtEl>
                                        <p:attrNameLst>
                                          <p:attrName>style.visibility</p:attrName>
                                        </p:attrNameLst>
                                      </p:cBhvr>
                                      <p:to>
                                        <p:strVal val="hidden"/>
                                      </p:to>
                                    </p:set>
                                  </p:childTnLst>
                                </p:cTn>
                              </p:par>
                            </p:childTnLst>
                          </p:cTn>
                        </p:par>
                        <p:par>
                          <p:cTn id="123" fill="hold" nodeType="afterGroup">
                            <p:stCondLst>
                              <p:cond delay="18500"/>
                            </p:stCondLst>
                            <p:childTnLst>
                              <p:par>
                                <p:cTn id="124" presetID="1" presetClass="entr" presetSubtype="0" fill="hold" nodeType="afterEffect">
                                  <p:stCondLst>
                                    <p:cond delay="500"/>
                                  </p:stCondLst>
                                  <p:childTnLst>
                                    <p:set>
                                      <p:cBhvr>
                                        <p:cTn id="125" dur="1" fill="hold">
                                          <p:stCondLst>
                                            <p:cond delay="0"/>
                                          </p:stCondLst>
                                        </p:cTn>
                                        <p:tgtEl>
                                          <p:spTgt spid="484421"/>
                                        </p:tgtEl>
                                        <p:attrNameLst>
                                          <p:attrName>style.visibility</p:attrName>
                                        </p:attrNameLst>
                                      </p:cBhvr>
                                      <p:to>
                                        <p:strVal val="visible"/>
                                      </p:to>
                                    </p:set>
                                  </p:childTnLst>
                                </p:cTn>
                              </p:par>
                            </p:childTnLst>
                          </p:cTn>
                        </p:par>
                        <p:par>
                          <p:cTn id="126" fill="hold" nodeType="afterGroup">
                            <p:stCondLst>
                              <p:cond delay="19000"/>
                            </p:stCondLst>
                            <p:childTnLst>
                              <p:par>
                                <p:cTn id="127" presetID="1" presetClass="exit" presetSubtype="0" fill="hold" nodeType="afterEffect">
                                  <p:stCondLst>
                                    <p:cond delay="500"/>
                                  </p:stCondLst>
                                  <p:childTnLst>
                                    <p:set>
                                      <p:cBhvr>
                                        <p:cTn id="128" dur="1" fill="hold">
                                          <p:stCondLst>
                                            <p:cond delay="0"/>
                                          </p:stCondLst>
                                        </p:cTn>
                                        <p:tgtEl>
                                          <p:spTgt spid="484421"/>
                                        </p:tgtEl>
                                        <p:attrNameLst>
                                          <p:attrName>style.visibility</p:attrName>
                                        </p:attrNameLst>
                                      </p:cBhvr>
                                      <p:to>
                                        <p:strVal val="hidden"/>
                                      </p:to>
                                    </p:set>
                                  </p:childTnLst>
                                </p:cTn>
                              </p:par>
                            </p:childTnLst>
                          </p:cTn>
                        </p:par>
                        <p:par>
                          <p:cTn id="129" fill="hold" nodeType="afterGroup">
                            <p:stCondLst>
                              <p:cond delay="19500"/>
                            </p:stCondLst>
                            <p:childTnLst>
                              <p:par>
                                <p:cTn id="130" presetID="1" presetClass="entr" presetSubtype="0" fill="hold" nodeType="afterEffect">
                                  <p:stCondLst>
                                    <p:cond delay="500"/>
                                  </p:stCondLst>
                                  <p:childTnLst>
                                    <p:set>
                                      <p:cBhvr>
                                        <p:cTn id="131" dur="1" fill="hold">
                                          <p:stCondLst>
                                            <p:cond delay="0"/>
                                          </p:stCondLst>
                                        </p:cTn>
                                        <p:tgtEl>
                                          <p:spTgt spid="484380"/>
                                        </p:tgtEl>
                                        <p:attrNameLst>
                                          <p:attrName>style.visibility</p:attrName>
                                        </p:attrNameLst>
                                      </p:cBhvr>
                                      <p:to>
                                        <p:strVal val="visible"/>
                                      </p:to>
                                    </p:set>
                                  </p:childTnLst>
                                </p:cTn>
                              </p:par>
                            </p:childTnLst>
                          </p:cTn>
                        </p:par>
                        <p:par>
                          <p:cTn id="132" fill="hold" nodeType="afterGroup">
                            <p:stCondLst>
                              <p:cond delay="20000"/>
                            </p:stCondLst>
                            <p:childTnLst>
                              <p:par>
                                <p:cTn id="133" presetID="1" presetClass="entr" presetSubtype="0" fill="hold" nodeType="afterEffect">
                                  <p:stCondLst>
                                    <p:cond delay="500"/>
                                  </p:stCondLst>
                                  <p:childTnLst>
                                    <p:set>
                                      <p:cBhvr>
                                        <p:cTn id="134" dur="1" fill="hold">
                                          <p:stCondLst>
                                            <p:cond delay="0"/>
                                          </p:stCondLst>
                                        </p:cTn>
                                        <p:tgtEl>
                                          <p:spTgt spid="484381"/>
                                        </p:tgtEl>
                                        <p:attrNameLst>
                                          <p:attrName>style.visibility</p:attrName>
                                        </p:attrNameLst>
                                      </p:cBhvr>
                                      <p:to>
                                        <p:strVal val="visible"/>
                                      </p:to>
                                    </p:set>
                                  </p:childTnLst>
                                </p:cTn>
                              </p:par>
                            </p:childTnLst>
                          </p:cTn>
                        </p:par>
                        <p:par>
                          <p:cTn id="135" fill="hold" nodeType="afterGroup">
                            <p:stCondLst>
                              <p:cond delay="20500"/>
                            </p:stCondLst>
                            <p:childTnLst>
                              <p:par>
                                <p:cTn id="136" presetID="1" presetClass="entr" presetSubtype="0" fill="hold" nodeType="afterEffect">
                                  <p:stCondLst>
                                    <p:cond delay="500"/>
                                  </p:stCondLst>
                                  <p:childTnLst>
                                    <p:set>
                                      <p:cBhvr>
                                        <p:cTn id="137" dur="1" fill="hold">
                                          <p:stCondLst>
                                            <p:cond delay="0"/>
                                          </p:stCondLst>
                                        </p:cTn>
                                        <p:tgtEl>
                                          <p:spTgt spid="484410"/>
                                        </p:tgtEl>
                                        <p:attrNameLst>
                                          <p:attrName>style.visibility</p:attrName>
                                        </p:attrNameLst>
                                      </p:cBhvr>
                                      <p:to>
                                        <p:strVal val="visible"/>
                                      </p:to>
                                    </p:set>
                                  </p:childTnLst>
                                </p:cTn>
                              </p:par>
                            </p:childTnLst>
                          </p:cTn>
                        </p:par>
                        <p:par>
                          <p:cTn id="138" fill="hold" nodeType="afterGroup">
                            <p:stCondLst>
                              <p:cond delay="21000"/>
                            </p:stCondLst>
                            <p:childTnLst>
                              <p:par>
                                <p:cTn id="139" presetID="1" presetClass="exit" presetSubtype="0" fill="hold" nodeType="afterEffect">
                                  <p:stCondLst>
                                    <p:cond delay="500"/>
                                  </p:stCondLst>
                                  <p:childTnLst>
                                    <p:set>
                                      <p:cBhvr>
                                        <p:cTn id="140" dur="1" fill="hold">
                                          <p:stCondLst>
                                            <p:cond delay="0"/>
                                          </p:stCondLst>
                                        </p:cTn>
                                        <p:tgtEl>
                                          <p:spTgt spid="484410"/>
                                        </p:tgtEl>
                                        <p:attrNameLst>
                                          <p:attrName>style.visibility</p:attrName>
                                        </p:attrNameLst>
                                      </p:cBhvr>
                                      <p:to>
                                        <p:strVal val="hidden"/>
                                      </p:to>
                                    </p:set>
                                  </p:childTnLst>
                                </p:cTn>
                              </p:par>
                            </p:childTnLst>
                          </p:cTn>
                        </p:par>
                        <p:par>
                          <p:cTn id="141" fill="hold" nodeType="afterGroup">
                            <p:stCondLst>
                              <p:cond delay="21500"/>
                            </p:stCondLst>
                            <p:childTnLst>
                              <p:par>
                                <p:cTn id="142" presetID="1" presetClass="entr" presetSubtype="0" fill="hold" nodeType="afterEffect">
                                  <p:stCondLst>
                                    <p:cond delay="500"/>
                                  </p:stCondLst>
                                  <p:childTnLst>
                                    <p:set>
                                      <p:cBhvr>
                                        <p:cTn id="143" dur="1" fill="hold">
                                          <p:stCondLst>
                                            <p:cond delay="0"/>
                                          </p:stCondLst>
                                        </p:cTn>
                                        <p:tgtEl>
                                          <p:spTgt spid="484409"/>
                                        </p:tgtEl>
                                        <p:attrNameLst>
                                          <p:attrName>style.visibility</p:attrName>
                                        </p:attrNameLst>
                                      </p:cBhvr>
                                      <p:to>
                                        <p:strVal val="visible"/>
                                      </p:to>
                                    </p:set>
                                  </p:childTnLst>
                                </p:cTn>
                              </p:par>
                            </p:childTnLst>
                          </p:cTn>
                        </p:par>
                        <p:par>
                          <p:cTn id="144" fill="hold" nodeType="afterGroup">
                            <p:stCondLst>
                              <p:cond delay="22000"/>
                            </p:stCondLst>
                            <p:childTnLst>
                              <p:par>
                                <p:cTn id="145" presetID="1" presetClass="exit" presetSubtype="0" fill="hold" nodeType="afterEffect">
                                  <p:stCondLst>
                                    <p:cond delay="500"/>
                                  </p:stCondLst>
                                  <p:childTnLst>
                                    <p:set>
                                      <p:cBhvr>
                                        <p:cTn id="146" dur="1" fill="hold">
                                          <p:stCondLst>
                                            <p:cond delay="0"/>
                                          </p:stCondLst>
                                        </p:cTn>
                                        <p:tgtEl>
                                          <p:spTgt spid="484409"/>
                                        </p:tgtEl>
                                        <p:attrNameLst>
                                          <p:attrName>style.visibility</p:attrName>
                                        </p:attrNameLst>
                                      </p:cBhvr>
                                      <p:to>
                                        <p:strVal val="hidden"/>
                                      </p:to>
                                    </p:set>
                                  </p:childTnLst>
                                </p:cTn>
                              </p:par>
                            </p:childTnLst>
                          </p:cTn>
                        </p:par>
                        <p:par>
                          <p:cTn id="147" fill="hold" nodeType="afterGroup">
                            <p:stCondLst>
                              <p:cond delay="22500"/>
                            </p:stCondLst>
                            <p:childTnLst>
                              <p:par>
                                <p:cTn id="148" presetID="1" presetClass="entr" presetSubtype="0" fill="hold" nodeType="afterEffect">
                                  <p:stCondLst>
                                    <p:cond delay="500"/>
                                  </p:stCondLst>
                                  <p:childTnLst>
                                    <p:set>
                                      <p:cBhvr>
                                        <p:cTn id="149" dur="1" fill="hold">
                                          <p:stCondLst>
                                            <p:cond delay="0"/>
                                          </p:stCondLst>
                                        </p:cTn>
                                        <p:tgtEl>
                                          <p:spTgt spid="484411"/>
                                        </p:tgtEl>
                                        <p:attrNameLst>
                                          <p:attrName>style.visibility</p:attrName>
                                        </p:attrNameLst>
                                      </p:cBhvr>
                                      <p:to>
                                        <p:strVal val="visible"/>
                                      </p:to>
                                    </p:set>
                                  </p:childTnLst>
                                </p:cTn>
                              </p:par>
                            </p:childTnLst>
                          </p:cTn>
                        </p:par>
                        <p:par>
                          <p:cTn id="150" fill="hold" nodeType="afterGroup">
                            <p:stCondLst>
                              <p:cond delay="23000"/>
                            </p:stCondLst>
                            <p:childTnLst>
                              <p:par>
                                <p:cTn id="151" presetID="1" presetClass="exit" presetSubtype="0" fill="hold" nodeType="afterEffect">
                                  <p:stCondLst>
                                    <p:cond delay="500"/>
                                  </p:stCondLst>
                                  <p:childTnLst>
                                    <p:set>
                                      <p:cBhvr>
                                        <p:cTn id="152" dur="1" fill="hold">
                                          <p:stCondLst>
                                            <p:cond delay="0"/>
                                          </p:stCondLst>
                                        </p:cTn>
                                        <p:tgtEl>
                                          <p:spTgt spid="484411"/>
                                        </p:tgtEl>
                                        <p:attrNameLst>
                                          <p:attrName>style.visibility</p:attrName>
                                        </p:attrNameLst>
                                      </p:cBhvr>
                                      <p:to>
                                        <p:strVal val="hidden"/>
                                      </p:to>
                                    </p:set>
                                  </p:childTnLst>
                                </p:cTn>
                              </p:par>
                            </p:childTnLst>
                          </p:cTn>
                        </p:par>
                        <p:par>
                          <p:cTn id="153" fill="hold" nodeType="afterGroup">
                            <p:stCondLst>
                              <p:cond delay="23500"/>
                            </p:stCondLst>
                            <p:childTnLst>
                              <p:par>
                                <p:cTn id="154" presetID="1" presetClass="entr" presetSubtype="0" fill="hold" nodeType="afterEffect">
                                  <p:stCondLst>
                                    <p:cond delay="500"/>
                                  </p:stCondLst>
                                  <p:childTnLst>
                                    <p:set>
                                      <p:cBhvr>
                                        <p:cTn id="155" dur="1" fill="hold">
                                          <p:stCondLst>
                                            <p:cond delay="0"/>
                                          </p:stCondLst>
                                        </p:cTn>
                                        <p:tgtEl>
                                          <p:spTgt spid="484425"/>
                                        </p:tgtEl>
                                        <p:attrNameLst>
                                          <p:attrName>style.visibility</p:attrName>
                                        </p:attrNameLst>
                                      </p:cBhvr>
                                      <p:to>
                                        <p:strVal val="visible"/>
                                      </p:to>
                                    </p:set>
                                  </p:childTnLst>
                                </p:cTn>
                              </p:par>
                            </p:childTnLst>
                          </p:cTn>
                        </p:par>
                        <p:par>
                          <p:cTn id="156" fill="hold" nodeType="afterGroup">
                            <p:stCondLst>
                              <p:cond delay="24000"/>
                            </p:stCondLst>
                            <p:childTnLst>
                              <p:par>
                                <p:cTn id="157" presetID="1" presetClass="exit" presetSubtype="0" fill="hold" nodeType="afterEffect">
                                  <p:stCondLst>
                                    <p:cond delay="500"/>
                                  </p:stCondLst>
                                  <p:childTnLst>
                                    <p:set>
                                      <p:cBhvr>
                                        <p:cTn id="158" dur="1" fill="hold">
                                          <p:stCondLst>
                                            <p:cond delay="0"/>
                                          </p:stCondLst>
                                        </p:cTn>
                                        <p:tgtEl>
                                          <p:spTgt spid="484425"/>
                                        </p:tgtEl>
                                        <p:attrNameLst>
                                          <p:attrName>style.visibility</p:attrName>
                                        </p:attrNameLst>
                                      </p:cBhvr>
                                      <p:to>
                                        <p:strVal val="hidden"/>
                                      </p:to>
                                    </p:set>
                                  </p:childTnLst>
                                </p:cTn>
                              </p:par>
                            </p:childTnLst>
                          </p:cTn>
                        </p:par>
                        <p:par>
                          <p:cTn id="159" fill="hold" nodeType="afterGroup">
                            <p:stCondLst>
                              <p:cond delay="24500"/>
                            </p:stCondLst>
                            <p:childTnLst>
                              <p:par>
                                <p:cTn id="160" presetID="1" presetClass="exit" presetSubtype="0" fill="hold" nodeType="afterEffect">
                                  <p:stCondLst>
                                    <p:cond delay="500"/>
                                  </p:stCondLst>
                                  <p:childTnLst>
                                    <p:set>
                                      <p:cBhvr>
                                        <p:cTn id="161" dur="1" fill="hold">
                                          <p:stCondLst>
                                            <p:cond delay="0"/>
                                          </p:stCondLst>
                                        </p:cTn>
                                        <p:tgtEl>
                                          <p:spTgt spid="484381"/>
                                        </p:tgtEl>
                                        <p:attrNameLst>
                                          <p:attrName>style.visibility</p:attrName>
                                        </p:attrNameLst>
                                      </p:cBhvr>
                                      <p:to>
                                        <p:strVal val="hidden"/>
                                      </p:to>
                                    </p:set>
                                  </p:childTnLst>
                                </p:cTn>
                              </p:par>
                            </p:childTnLst>
                          </p:cTn>
                        </p:par>
                        <p:par>
                          <p:cTn id="162" fill="hold" nodeType="afterGroup">
                            <p:stCondLst>
                              <p:cond delay="25000"/>
                            </p:stCondLst>
                            <p:childTnLst>
                              <p:par>
                                <p:cTn id="163" presetID="1" presetClass="entr" presetSubtype="0" fill="hold" nodeType="afterEffect">
                                  <p:stCondLst>
                                    <p:cond delay="500"/>
                                  </p:stCondLst>
                                  <p:childTnLst>
                                    <p:set>
                                      <p:cBhvr>
                                        <p:cTn id="164" dur="1" fill="hold">
                                          <p:stCondLst>
                                            <p:cond delay="0"/>
                                          </p:stCondLst>
                                        </p:cTn>
                                        <p:tgtEl>
                                          <p:spTgt spid="484422"/>
                                        </p:tgtEl>
                                        <p:attrNameLst>
                                          <p:attrName>style.visibility</p:attrName>
                                        </p:attrNameLst>
                                      </p:cBhvr>
                                      <p:to>
                                        <p:strVal val="visible"/>
                                      </p:to>
                                    </p:set>
                                  </p:childTnLst>
                                </p:cTn>
                              </p:par>
                            </p:childTnLst>
                          </p:cTn>
                        </p:par>
                        <p:par>
                          <p:cTn id="165" fill="hold" nodeType="afterGroup">
                            <p:stCondLst>
                              <p:cond delay="25500"/>
                            </p:stCondLst>
                            <p:childTnLst>
                              <p:par>
                                <p:cTn id="166" presetID="1" presetClass="exit" presetSubtype="0" fill="hold" nodeType="afterEffect">
                                  <p:stCondLst>
                                    <p:cond delay="500"/>
                                  </p:stCondLst>
                                  <p:childTnLst>
                                    <p:set>
                                      <p:cBhvr>
                                        <p:cTn id="167" dur="1" fill="hold">
                                          <p:stCondLst>
                                            <p:cond delay="0"/>
                                          </p:stCondLst>
                                        </p:cTn>
                                        <p:tgtEl>
                                          <p:spTgt spid="484422"/>
                                        </p:tgtEl>
                                        <p:attrNameLst>
                                          <p:attrName>style.visibility</p:attrName>
                                        </p:attrNameLst>
                                      </p:cBhvr>
                                      <p:to>
                                        <p:strVal val="hidden"/>
                                      </p:to>
                                    </p:set>
                                  </p:childTnLst>
                                </p:cTn>
                              </p:par>
                            </p:childTnLst>
                          </p:cTn>
                        </p:par>
                        <p:par>
                          <p:cTn id="168" fill="hold" nodeType="afterGroup">
                            <p:stCondLst>
                              <p:cond delay="26000"/>
                            </p:stCondLst>
                            <p:childTnLst>
                              <p:par>
                                <p:cTn id="169" presetID="1" presetClass="entr" presetSubtype="0" fill="hold" nodeType="afterEffect">
                                  <p:stCondLst>
                                    <p:cond delay="500"/>
                                  </p:stCondLst>
                                  <p:childTnLst>
                                    <p:set>
                                      <p:cBhvr>
                                        <p:cTn id="170" dur="1" fill="hold">
                                          <p:stCondLst>
                                            <p:cond delay="0"/>
                                          </p:stCondLst>
                                        </p:cTn>
                                        <p:tgtEl>
                                          <p:spTgt spid="484382"/>
                                        </p:tgtEl>
                                        <p:attrNameLst>
                                          <p:attrName>style.visibility</p:attrName>
                                        </p:attrNameLst>
                                      </p:cBhvr>
                                      <p:to>
                                        <p:strVal val="visible"/>
                                      </p:to>
                                    </p:set>
                                  </p:childTnLst>
                                </p:cTn>
                              </p:par>
                            </p:childTnLst>
                          </p:cTn>
                        </p:par>
                        <p:par>
                          <p:cTn id="171" fill="hold" nodeType="afterGroup">
                            <p:stCondLst>
                              <p:cond delay="26500"/>
                            </p:stCondLst>
                            <p:childTnLst>
                              <p:par>
                                <p:cTn id="172" presetID="1" presetClass="entr" presetSubtype="0" fill="hold" nodeType="afterEffect">
                                  <p:stCondLst>
                                    <p:cond delay="500"/>
                                  </p:stCondLst>
                                  <p:childTnLst>
                                    <p:set>
                                      <p:cBhvr>
                                        <p:cTn id="173" dur="1" fill="hold">
                                          <p:stCondLst>
                                            <p:cond delay="0"/>
                                          </p:stCondLst>
                                        </p:cTn>
                                        <p:tgtEl>
                                          <p:spTgt spid="484411"/>
                                        </p:tgtEl>
                                        <p:attrNameLst>
                                          <p:attrName>style.visibility</p:attrName>
                                        </p:attrNameLst>
                                      </p:cBhvr>
                                      <p:to>
                                        <p:strVal val="visible"/>
                                      </p:to>
                                    </p:set>
                                  </p:childTnLst>
                                </p:cTn>
                              </p:par>
                            </p:childTnLst>
                          </p:cTn>
                        </p:par>
                        <p:par>
                          <p:cTn id="174" fill="hold" nodeType="afterGroup">
                            <p:stCondLst>
                              <p:cond delay="27000"/>
                            </p:stCondLst>
                            <p:childTnLst>
                              <p:par>
                                <p:cTn id="175" presetID="1" presetClass="exit" presetSubtype="0" fill="hold" nodeType="afterEffect">
                                  <p:stCondLst>
                                    <p:cond delay="500"/>
                                  </p:stCondLst>
                                  <p:childTnLst>
                                    <p:set>
                                      <p:cBhvr>
                                        <p:cTn id="176" dur="1" fill="hold">
                                          <p:stCondLst>
                                            <p:cond delay="0"/>
                                          </p:stCondLst>
                                        </p:cTn>
                                        <p:tgtEl>
                                          <p:spTgt spid="484411"/>
                                        </p:tgtEl>
                                        <p:attrNameLst>
                                          <p:attrName>style.visibility</p:attrName>
                                        </p:attrNameLst>
                                      </p:cBhvr>
                                      <p:to>
                                        <p:strVal val="hidden"/>
                                      </p:to>
                                    </p:set>
                                  </p:childTnLst>
                                </p:cTn>
                              </p:par>
                            </p:childTnLst>
                          </p:cTn>
                        </p:par>
                        <p:par>
                          <p:cTn id="177" fill="hold" nodeType="afterGroup">
                            <p:stCondLst>
                              <p:cond delay="27500"/>
                            </p:stCondLst>
                            <p:childTnLst>
                              <p:par>
                                <p:cTn id="178" presetID="1" presetClass="entr" presetSubtype="0" fill="hold" nodeType="afterEffect">
                                  <p:stCondLst>
                                    <p:cond delay="500"/>
                                  </p:stCondLst>
                                  <p:childTnLst>
                                    <p:set>
                                      <p:cBhvr>
                                        <p:cTn id="179" dur="1" fill="hold">
                                          <p:stCondLst>
                                            <p:cond delay="0"/>
                                          </p:stCondLst>
                                        </p:cTn>
                                        <p:tgtEl>
                                          <p:spTgt spid="484424"/>
                                        </p:tgtEl>
                                        <p:attrNameLst>
                                          <p:attrName>style.visibility</p:attrName>
                                        </p:attrNameLst>
                                      </p:cBhvr>
                                      <p:to>
                                        <p:strVal val="visible"/>
                                      </p:to>
                                    </p:set>
                                  </p:childTnLst>
                                </p:cTn>
                              </p:par>
                            </p:childTnLst>
                          </p:cTn>
                        </p:par>
                        <p:par>
                          <p:cTn id="180" fill="hold" nodeType="afterGroup">
                            <p:stCondLst>
                              <p:cond delay="28000"/>
                            </p:stCondLst>
                            <p:childTnLst>
                              <p:par>
                                <p:cTn id="181" presetID="1" presetClass="exit" presetSubtype="0" fill="hold" nodeType="afterEffect">
                                  <p:stCondLst>
                                    <p:cond delay="500"/>
                                  </p:stCondLst>
                                  <p:childTnLst>
                                    <p:set>
                                      <p:cBhvr>
                                        <p:cTn id="182" dur="1" fill="hold">
                                          <p:stCondLst>
                                            <p:cond delay="0"/>
                                          </p:stCondLst>
                                        </p:cTn>
                                        <p:tgtEl>
                                          <p:spTgt spid="484424"/>
                                        </p:tgtEl>
                                        <p:attrNameLst>
                                          <p:attrName>style.visibility</p:attrName>
                                        </p:attrNameLst>
                                      </p:cBhvr>
                                      <p:to>
                                        <p:strVal val="hidden"/>
                                      </p:to>
                                    </p:set>
                                  </p:childTnLst>
                                </p:cTn>
                              </p:par>
                            </p:childTnLst>
                          </p:cTn>
                        </p:par>
                        <p:par>
                          <p:cTn id="183" fill="hold" nodeType="afterGroup">
                            <p:stCondLst>
                              <p:cond delay="28500"/>
                            </p:stCondLst>
                            <p:childTnLst>
                              <p:par>
                                <p:cTn id="184" presetID="1" presetClass="entr" presetSubtype="0" fill="hold" nodeType="afterEffect">
                                  <p:stCondLst>
                                    <p:cond delay="500"/>
                                  </p:stCondLst>
                                  <p:childTnLst>
                                    <p:set>
                                      <p:cBhvr>
                                        <p:cTn id="185" dur="1" fill="hold">
                                          <p:stCondLst>
                                            <p:cond delay="0"/>
                                          </p:stCondLst>
                                        </p:cTn>
                                        <p:tgtEl>
                                          <p:spTgt spid="484383"/>
                                        </p:tgtEl>
                                        <p:attrNameLst>
                                          <p:attrName>style.visibility</p:attrName>
                                        </p:attrNameLst>
                                      </p:cBhvr>
                                      <p:to>
                                        <p:strVal val="visible"/>
                                      </p:to>
                                    </p:set>
                                  </p:childTnLst>
                                </p:cTn>
                              </p:par>
                            </p:childTnLst>
                          </p:cTn>
                        </p:par>
                        <p:par>
                          <p:cTn id="186" fill="hold" nodeType="afterGroup">
                            <p:stCondLst>
                              <p:cond delay="29000"/>
                            </p:stCondLst>
                            <p:childTnLst>
                              <p:par>
                                <p:cTn id="187" presetID="1" presetClass="entr" presetSubtype="0" fill="hold" nodeType="afterEffect">
                                  <p:stCondLst>
                                    <p:cond delay="500"/>
                                  </p:stCondLst>
                                  <p:childTnLst>
                                    <p:set>
                                      <p:cBhvr>
                                        <p:cTn id="188" dur="1" fill="hold">
                                          <p:stCondLst>
                                            <p:cond delay="0"/>
                                          </p:stCondLst>
                                        </p:cTn>
                                        <p:tgtEl>
                                          <p:spTgt spid="484384"/>
                                        </p:tgtEl>
                                        <p:attrNameLst>
                                          <p:attrName>style.visibility</p:attrName>
                                        </p:attrNameLst>
                                      </p:cBhvr>
                                      <p:to>
                                        <p:strVal val="visible"/>
                                      </p:to>
                                    </p:set>
                                  </p:childTnLst>
                                </p:cTn>
                              </p:par>
                            </p:childTnLst>
                          </p:cTn>
                        </p:par>
                        <p:par>
                          <p:cTn id="189" fill="hold" nodeType="afterGroup">
                            <p:stCondLst>
                              <p:cond delay="29500"/>
                            </p:stCondLst>
                            <p:childTnLst>
                              <p:par>
                                <p:cTn id="190" presetID="1" presetClass="entr" presetSubtype="0" fill="hold" nodeType="afterEffect">
                                  <p:stCondLst>
                                    <p:cond delay="500"/>
                                  </p:stCondLst>
                                  <p:childTnLst>
                                    <p:set>
                                      <p:cBhvr>
                                        <p:cTn id="191" dur="1" fill="hold">
                                          <p:stCondLst>
                                            <p:cond delay="0"/>
                                          </p:stCondLst>
                                        </p:cTn>
                                        <p:tgtEl>
                                          <p:spTgt spid="484385"/>
                                        </p:tgtEl>
                                        <p:attrNameLst>
                                          <p:attrName>style.visibility</p:attrName>
                                        </p:attrNameLst>
                                      </p:cBhvr>
                                      <p:to>
                                        <p:strVal val="visible"/>
                                      </p:to>
                                    </p:set>
                                  </p:childTnLst>
                                </p:cTn>
                              </p:par>
                            </p:childTnLst>
                          </p:cTn>
                        </p:par>
                        <p:par>
                          <p:cTn id="192" fill="hold" nodeType="afterGroup">
                            <p:stCondLst>
                              <p:cond delay="30000"/>
                            </p:stCondLst>
                            <p:childTnLst>
                              <p:par>
                                <p:cTn id="193" presetID="1" presetClass="entr" presetSubtype="0" fill="hold" nodeType="afterEffect">
                                  <p:stCondLst>
                                    <p:cond delay="500"/>
                                  </p:stCondLst>
                                  <p:childTnLst>
                                    <p:set>
                                      <p:cBhvr>
                                        <p:cTn id="194" dur="1" fill="hold">
                                          <p:stCondLst>
                                            <p:cond delay="0"/>
                                          </p:stCondLst>
                                        </p:cTn>
                                        <p:tgtEl>
                                          <p:spTgt spid="484412"/>
                                        </p:tgtEl>
                                        <p:attrNameLst>
                                          <p:attrName>style.visibility</p:attrName>
                                        </p:attrNameLst>
                                      </p:cBhvr>
                                      <p:to>
                                        <p:strVal val="visible"/>
                                      </p:to>
                                    </p:set>
                                  </p:childTnLst>
                                </p:cTn>
                              </p:par>
                            </p:childTnLst>
                          </p:cTn>
                        </p:par>
                        <p:par>
                          <p:cTn id="195" fill="hold" nodeType="afterGroup">
                            <p:stCondLst>
                              <p:cond delay="30500"/>
                            </p:stCondLst>
                            <p:childTnLst>
                              <p:par>
                                <p:cTn id="196" presetID="1" presetClass="exit" presetSubtype="0" fill="hold" nodeType="afterEffect">
                                  <p:stCondLst>
                                    <p:cond delay="500"/>
                                  </p:stCondLst>
                                  <p:childTnLst>
                                    <p:set>
                                      <p:cBhvr>
                                        <p:cTn id="197" dur="1" fill="hold">
                                          <p:stCondLst>
                                            <p:cond delay="0"/>
                                          </p:stCondLst>
                                        </p:cTn>
                                        <p:tgtEl>
                                          <p:spTgt spid="484412"/>
                                        </p:tgtEl>
                                        <p:attrNameLst>
                                          <p:attrName>style.visibility</p:attrName>
                                        </p:attrNameLst>
                                      </p:cBhvr>
                                      <p:to>
                                        <p:strVal val="hidden"/>
                                      </p:to>
                                    </p:set>
                                  </p:childTnLst>
                                </p:cTn>
                              </p:par>
                            </p:childTnLst>
                          </p:cTn>
                        </p:par>
                        <p:par>
                          <p:cTn id="198" fill="hold" nodeType="afterGroup">
                            <p:stCondLst>
                              <p:cond delay="31000"/>
                            </p:stCondLst>
                            <p:childTnLst>
                              <p:par>
                                <p:cTn id="199" presetID="1" presetClass="entr" presetSubtype="0" fill="hold" nodeType="afterEffect">
                                  <p:stCondLst>
                                    <p:cond delay="500"/>
                                  </p:stCondLst>
                                  <p:childTnLst>
                                    <p:set>
                                      <p:cBhvr>
                                        <p:cTn id="200" dur="1" fill="hold">
                                          <p:stCondLst>
                                            <p:cond delay="0"/>
                                          </p:stCondLst>
                                        </p:cTn>
                                        <p:tgtEl>
                                          <p:spTgt spid="484386"/>
                                        </p:tgtEl>
                                        <p:attrNameLst>
                                          <p:attrName>style.visibility</p:attrName>
                                        </p:attrNameLst>
                                      </p:cBhvr>
                                      <p:to>
                                        <p:strVal val="visible"/>
                                      </p:to>
                                    </p:set>
                                  </p:childTnLst>
                                </p:cTn>
                              </p:par>
                            </p:childTnLst>
                          </p:cTn>
                        </p:par>
                        <p:par>
                          <p:cTn id="201" fill="hold" nodeType="afterGroup">
                            <p:stCondLst>
                              <p:cond delay="31500"/>
                            </p:stCondLst>
                            <p:childTnLst>
                              <p:par>
                                <p:cTn id="202" presetID="1" presetClass="entr" presetSubtype="0" fill="hold" nodeType="afterEffect">
                                  <p:stCondLst>
                                    <p:cond delay="500"/>
                                  </p:stCondLst>
                                  <p:childTnLst>
                                    <p:set>
                                      <p:cBhvr>
                                        <p:cTn id="203" dur="1" fill="hold">
                                          <p:stCondLst>
                                            <p:cond delay="0"/>
                                          </p:stCondLst>
                                        </p:cTn>
                                        <p:tgtEl>
                                          <p:spTgt spid="484387"/>
                                        </p:tgtEl>
                                        <p:attrNameLst>
                                          <p:attrName>style.visibility</p:attrName>
                                        </p:attrNameLst>
                                      </p:cBhvr>
                                      <p:to>
                                        <p:strVal val="visible"/>
                                      </p:to>
                                    </p:set>
                                  </p:childTnLst>
                                </p:cTn>
                              </p:par>
                            </p:childTnLst>
                          </p:cTn>
                        </p:par>
                        <p:par>
                          <p:cTn id="204" fill="hold" nodeType="afterGroup">
                            <p:stCondLst>
                              <p:cond delay="32000"/>
                            </p:stCondLst>
                            <p:childTnLst>
                              <p:par>
                                <p:cTn id="205" presetID="1" presetClass="entr" presetSubtype="0" fill="hold" nodeType="afterEffect">
                                  <p:stCondLst>
                                    <p:cond delay="500"/>
                                  </p:stCondLst>
                                  <p:childTnLst>
                                    <p:set>
                                      <p:cBhvr>
                                        <p:cTn id="206" dur="1" fill="hold">
                                          <p:stCondLst>
                                            <p:cond delay="0"/>
                                          </p:stCondLst>
                                        </p:cTn>
                                        <p:tgtEl>
                                          <p:spTgt spid="484388"/>
                                        </p:tgtEl>
                                        <p:attrNameLst>
                                          <p:attrName>style.visibility</p:attrName>
                                        </p:attrNameLst>
                                      </p:cBhvr>
                                      <p:to>
                                        <p:strVal val="visible"/>
                                      </p:to>
                                    </p:set>
                                  </p:childTnLst>
                                </p:cTn>
                              </p:par>
                            </p:childTnLst>
                          </p:cTn>
                        </p:par>
                        <p:par>
                          <p:cTn id="207" fill="hold" nodeType="afterGroup">
                            <p:stCondLst>
                              <p:cond delay="32500"/>
                            </p:stCondLst>
                            <p:childTnLst>
                              <p:par>
                                <p:cTn id="208" presetID="1" presetClass="entr" presetSubtype="0" fill="hold" nodeType="afterEffect">
                                  <p:stCondLst>
                                    <p:cond delay="500"/>
                                  </p:stCondLst>
                                  <p:childTnLst>
                                    <p:set>
                                      <p:cBhvr>
                                        <p:cTn id="209" dur="1" fill="hold">
                                          <p:stCondLst>
                                            <p:cond delay="0"/>
                                          </p:stCondLst>
                                        </p:cTn>
                                        <p:tgtEl>
                                          <p:spTgt spid="484413"/>
                                        </p:tgtEl>
                                        <p:attrNameLst>
                                          <p:attrName>style.visibility</p:attrName>
                                        </p:attrNameLst>
                                      </p:cBhvr>
                                      <p:to>
                                        <p:strVal val="visible"/>
                                      </p:to>
                                    </p:set>
                                  </p:childTnLst>
                                </p:cTn>
                              </p:par>
                            </p:childTnLst>
                          </p:cTn>
                        </p:par>
                        <p:par>
                          <p:cTn id="210" fill="hold" nodeType="afterGroup">
                            <p:stCondLst>
                              <p:cond delay="33000"/>
                            </p:stCondLst>
                            <p:childTnLst>
                              <p:par>
                                <p:cTn id="211" presetID="1" presetClass="exit" presetSubtype="0" fill="hold" nodeType="afterEffect">
                                  <p:stCondLst>
                                    <p:cond delay="500"/>
                                  </p:stCondLst>
                                  <p:childTnLst>
                                    <p:set>
                                      <p:cBhvr>
                                        <p:cTn id="212" dur="1" fill="hold">
                                          <p:stCondLst>
                                            <p:cond delay="0"/>
                                          </p:stCondLst>
                                        </p:cTn>
                                        <p:tgtEl>
                                          <p:spTgt spid="484413"/>
                                        </p:tgtEl>
                                        <p:attrNameLst>
                                          <p:attrName>style.visibility</p:attrName>
                                        </p:attrNameLst>
                                      </p:cBhvr>
                                      <p:to>
                                        <p:strVal val="hidden"/>
                                      </p:to>
                                    </p:set>
                                  </p:childTnLst>
                                </p:cTn>
                              </p:par>
                            </p:childTnLst>
                          </p:cTn>
                        </p:par>
                        <p:par>
                          <p:cTn id="213" fill="hold" nodeType="afterGroup">
                            <p:stCondLst>
                              <p:cond delay="33500"/>
                            </p:stCondLst>
                            <p:childTnLst>
                              <p:par>
                                <p:cTn id="214" presetID="1" presetClass="entr" presetSubtype="0" fill="hold" nodeType="afterEffect">
                                  <p:stCondLst>
                                    <p:cond delay="500"/>
                                  </p:stCondLst>
                                  <p:childTnLst>
                                    <p:set>
                                      <p:cBhvr>
                                        <p:cTn id="215" dur="1" fill="hold">
                                          <p:stCondLst>
                                            <p:cond delay="0"/>
                                          </p:stCondLst>
                                        </p:cTn>
                                        <p:tgtEl>
                                          <p:spTgt spid="484389"/>
                                        </p:tgtEl>
                                        <p:attrNameLst>
                                          <p:attrName>style.visibility</p:attrName>
                                        </p:attrNameLst>
                                      </p:cBhvr>
                                      <p:to>
                                        <p:strVal val="visible"/>
                                      </p:to>
                                    </p:set>
                                  </p:childTnLst>
                                </p:cTn>
                              </p:par>
                            </p:childTnLst>
                          </p:cTn>
                        </p:par>
                        <p:par>
                          <p:cTn id="216" fill="hold" nodeType="afterGroup">
                            <p:stCondLst>
                              <p:cond delay="34000"/>
                            </p:stCondLst>
                            <p:childTnLst>
                              <p:par>
                                <p:cTn id="217" presetID="1" presetClass="entr" presetSubtype="0" fill="hold" nodeType="afterEffect">
                                  <p:stCondLst>
                                    <p:cond delay="500"/>
                                  </p:stCondLst>
                                  <p:childTnLst>
                                    <p:set>
                                      <p:cBhvr>
                                        <p:cTn id="218" dur="1" fill="hold">
                                          <p:stCondLst>
                                            <p:cond delay="0"/>
                                          </p:stCondLst>
                                        </p:cTn>
                                        <p:tgtEl>
                                          <p:spTgt spid="484415"/>
                                        </p:tgtEl>
                                        <p:attrNameLst>
                                          <p:attrName>style.visibility</p:attrName>
                                        </p:attrNameLst>
                                      </p:cBhvr>
                                      <p:to>
                                        <p:strVal val="visible"/>
                                      </p:to>
                                    </p:set>
                                  </p:childTnLst>
                                </p:cTn>
                              </p:par>
                            </p:childTnLst>
                          </p:cTn>
                        </p:par>
                        <p:par>
                          <p:cTn id="219" fill="hold" nodeType="afterGroup">
                            <p:stCondLst>
                              <p:cond delay="34500"/>
                            </p:stCondLst>
                            <p:childTnLst>
                              <p:par>
                                <p:cTn id="220" presetID="1" presetClass="exit" presetSubtype="0" fill="hold" nodeType="afterEffect">
                                  <p:stCondLst>
                                    <p:cond delay="500"/>
                                  </p:stCondLst>
                                  <p:childTnLst>
                                    <p:set>
                                      <p:cBhvr>
                                        <p:cTn id="221" dur="1" fill="hold">
                                          <p:stCondLst>
                                            <p:cond delay="0"/>
                                          </p:stCondLst>
                                        </p:cTn>
                                        <p:tgtEl>
                                          <p:spTgt spid="484415"/>
                                        </p:tgtEl>
                                        <p:attrNameLst>
                                          <p:attrName>style.visibility</p:attrName>
                                        </p:attrNameLst>
                                      </p:cBhvr>
                                      <p:to>
                                        <p:strVal val="hidden"/>
                                      </p:to>
                                    </p:set>
                                  </p:childTnLst>
                                </p:cTn>
                              </p:par>
                            </p:childTnLst>
                          </p:cTn>
                        </p:par>
                        <p:par>
                          <p:cTn id="222" fill="hold" nodeType="afterGroup">
                            <p:stCondLst>
                              <p:cond delay="35000"/>
                            </p:stCondLst>
                            <p:childTnLst>
                              <p:par>
                                <p:cTn id="223" presetID="1" presetClass="entr" presetSubtype="0" fill="hold" nodeType="afterEffect">
                                  <p:stCondLst>
                                    <p:cond delay="500"/>
                                  </p:stCondLst>
                                  <p:childTnLst>
                                    <p:set>
                                      <p:cBhvr>
                                        <p:cTn id="224" dur="1" fill="hold">
                                          <p:stCondLst>
                                            <p:cond delay="0"/>
                                          </p:stCondLst>
                                        </p:cTn>
                                        <p:tgtEl>
                                          <p:spTgt spid="484390"/>
                                        </p:tgtEl>
                                        <p:attrNameLst>
                                          <p:attrName>style.visibility</p:attrName>
                                        </p:attrNameLst>
                                      </p:cBhvr>
                                      <p:to>
                                        <p:strVal val="visible"/>
                                      </p:to>
                                    </p:set>
                                  </p:childTnLst>
                                </p:cTn>
                              </p:par>
                            </p:childTnLst>
                          </p:cTn>
                        </p:par>
                        <p:par>
                          <p:cTn id="225" fill="hold" nodeType="afterGroup">
                            <p:stCondLst>
                              <p:cond delay="35500"/>
                            </p:stCondLst>
                            <p:childTnLst>
                              <p:par>
                                <p:cTn id="226" presetID="1" presetClass="entr" presetSubtype="0" fill="hold" nodeType="afterEffect">
                                  <p:stCondLst>
                                    <p:cond delay="500"/>
                                  </p:stCondLst>
                                  <p:childTnLst>
                                    <p:set>
                                      <p:cBhvr>
                                        <p:cTn id="227" dur="1" fill="hold">
                                          <p:stCondLst>
                                            <p:cond delay="0"/>
                                          </p:stCondLst>
                                        </p:cTn>
                                        <p:tgtEl>
                                          <p:spTgt spid="484414"/>
                                        </p:tgtEl>
                                        <p:attrNameLst>
                                          <p:attrName>style.visibility</p:attrName>
                                        </p:attrNameLst>
                                      </p:cBhvr>
                                      <p:to>
                                        <p:strVal val="visible"/>
                                      </p:to>
                                    </p:set>
                                  </p:childTnLst>
                                </p:cTn>
                              </p:par>
                            </p:childTnLst>
                          </p:cTn>
                        </p:par>
                        <p:par>
                          <p:cTn id="228" fill="hold" nodeType="afterGroup">
                            <p:stCondLst>
                              <p:cond delay="36000"/>
                            </p:stCondLst>
                            <p:childTnLst>
                              <p:par>
                                <p:cTn id="229" presetID="1" presetClass="exit" presetSubtype="0" fill="hold" nodeType="afterEffect">
                                  <p:stCondLst>
                                    <p:cond delay="500"/>
                                  </p:stCondLst>
                                  <p:childTnLst>
                                    <p:set>
                                      <p:cBhvr>
                                        <p:cTn id="230" dur="1" fill="hold">
                                          <p:stCondLst>
                                            <p:cond delay="0"/>
                                          </p:stCondLst>
                                        </p:cTn>
                                        <p:tgtEl>
                                          <p:spTgt spid="484414"/>
                                        </p:tgtEl>
                                        <p:attrNameLst>
                                          <p:attrName>style.visibility</p:attrName>
                                        </p:attrNameLst>
                                      </p:cBhvr>
                                      <p:to>
                                        <p:strVal val="hidden"/>
                                      </p:to>
                                    </p:set>
                                  </p:childTnLst>
                                </p:cTn>
                              </p:par>
                            </p:childTnLst>
                          </p:cTn>
                        </p:par>
                        <p:par>
                          <p:cTn id="231" fill="hold" nodeType="afterGroup">
                            <p:stCondLst>
                              <p:cond delay="36500"/>
                            </p:stCondLst>
                            <p:childTnLst>
                              <p:par>
                                <p:cTn id="232" presetID="1" presetClass="entr" presetSubtype="0" fill="hold" nodeType="afterEffect">
                                  <p:stCondLst>
                                    <p:cond delay="500"/>
                                  </p:stCondLst>
                                  <p:childTnLst>
                                    <p:set>
                                      <p:cBhvr>
                                        <p:cTn id="233" dur="1" fill="hold">
                                          <p:stCondLst>
                                            <p:cond delay="0"/>
                                          </p:stCondLst>
                                        </p:cTn>
                                        <p:tgtEl>
                                          <p:spTgt spid="484391"/>
                                        </p:tgtEl>
                                        <p:attrNameLst>
                                          <p:attrName>style.visibility</p:attrName>
                                        </p:attrNameLst>
                                      </p:cBhvr>
                                      <p:to>
                                        <p:strVal val="visible"/>
                                      </p:to>
                                    </p:set>
                                  </p:childTnLst>
                                </p:cTn>
                              </p:par>
                            </p:childTnLst>
                          </p:cTn>
                        </p:par>
                        <p:par>
                          <p:cTn id="234" fill="hold" nodeType="afterGroup">
                            <p:stCondLst>
                              <p:cond delay="37000"/>
                            </p:stCondLst>
                            <p:childTnLst>
                              <p:par>
                                <p:cTn id="235" presetID="1" presetClass="entr" presetSubtype="0" fill="hold" nodeType="afterEffect">
                                  <p:stCondLst>
                                    <p:cond delay="500"/>
                                  </p:stCondLst>
                                  <p:childTnLst>
                                    <p:set>
                                      <p:cBhvr>
                                        <p:cTn id="236" dur="1" fill="hold">
                                          <p:stCondLst>
                                            <p:cond delay="0"/>
                                          </p:stCondLst>
                                        </p:cTn>
                                        <p:tgtEl>
                                          <p:spTgt spid="484416"/>
                                        </p:tgtEl>
                                        <p:attrNameLst>
                                          <p:attrName>style.visibility</p:attrName>
                                        </p:attrNameLst>
                                      </p:cBhvr>
                                      <p:to>
                                        <p:strVal val="visible"/>
                                      </p:to>
                                    </p:set>
                                  </p:childTnLst>
                                </p:cTn>
                              </p:par>
                            </p:childTnLst>
                          </p:cTn>
                        </p:par>
                        <p:par>
                          <p:cTn id="237" fill="hold" nodeType="afterGroup">
                            <p:stCondLst>
                              <p:cond delay="37500"/>
                            </p:stCondLst>
                            <p:childTnLst>
                              <p:par>
                                <p:cTn id="238" presetID="1" presetClass="exit" presetSubtype="0" fill="hold" nodeType="afterEffect">
                                  <p:stCondLst>
                                    <p:cond delay="500"/>
                                  </p:stCondLst>
                                  <p:childTnLst>
                                    <p:set>
                                      <p:cBhvr>
                                        <p:cTn id="239" dur="1" fill="hold">
                                          <p:stCondLst>
                                            <p:cond delay="0"/>
                                          </p:stCondLst>
                                        </p:cTn>
                                        <p:tgtEl>
                                          <p:spTgt spid="484416"/>
                                        </p:tgtEl>
                                        <p:attrNameLst>
                                          <p:attrName>style.visibility</p:attrName>
                                        </p:attrNameLst>
                                      </p:cBhvr>
                                      <p:to>
                                        <p:strVal val="hidden"/>
                                      </p:to>
                                    </p:set>
                                  </p:childTnLst>
                                </p:cTn>
                              </p:par>
                            </p:childTnLst>
                          </p:cTn>
                        </p:par>
                        <p:par>
                          <p:cTn id="240" fill="hold" nodeType="afterGroup">
                            <p:stCondLst>
                              <p:cond delay="38000"/>
                            </p:stCondLst>
                            <p:childTnLst>
                              <p:par>
                                <p:cTn id="241" presetID="1" presetClass="entr" presetSubtype="0" fill="hold" nodeType="afterEffect">
                                  <p:stCondLst>
                                    <p:cond delay="500"/>
                                  </p:stCondLst>
                                  <p:childTnLst>
                                    <p:set>
                                      <p:cBhvr>
                                        <p:cTn id="242" dur="1" fill="hold">
                                          <p:stCondLst>
                                            <p:cond delay="0"/>
                                          </p:stCondLst>
                                        </p:cTn>
                                        <p:tgtEl>
                                          <p:spTgt spid="484392"/>
                                        </p:tgtEl>
                                        <p:attrNameLst>
                                          <p:attrName>style.visibility</p:attrName>
                                        </p:attrNameLst>
                                      </p:cBhvr>
                                      <p:to>
                                        <p:strVal val="visible"/>
                                      </p:to>
                                    </p:set>
                                  </p:childTnLst>
                                </p:cTn>
                              </p:par>
                            </p:childTnLst>
                          </p:cTn>
                        </p:par>
                        <p:par>
                          <p:cTn id="243" fill="hold" nodeType="afterGroup">
                            <p:stCondLst>
                              <p:cond delay="38500"/>
                            </p:stCondLst>
                            <p:childTnLst>
                              <p:par>
                                <p:cTn id="244" presetID="1" presetClass="entr" presetSubtype="0" fill="hold" nodeType="afterEffect">
                                  <p:stCondLst>
                                    <p:cond delay="500"/>
                                  </p:stCondLst>
                                  <p:childTnLst>
                                    <p:set>
                                      <p:cBhvr>
                                        <p:cTn id="245" dur="1" fill="hold">
                                          <p:stCondLst>
                                            <p:cond delay="0"/>
                                          </p:stCondLst>
                                        </p:cTn>
                                        <p:tgtEl>
                                          <p:spTgt spid="484393"/>
                                        </p:tgtEl>
                                        <p:attrNameLst>
                                          <p:attrName>style.visibility</p:attrName>
                                        </p:attrNameLst>
                                      </p:cBhvr>
                                      <p:to>
                                        <p:strVal val="visible"/>
                                      </p:to>
                                    </p:set>
                                  </p:childTnLst>
                                </p:cTn>
                              </p:par>
                            </p:childTnLst>
                          </p:cTn>
                        </p:par>
                        <p:par>
                          <p:cTn id="246" fill="hold" nodeType="afterGroup">
                            <p:stCondLst>
                              <p:cond delay="39000"/>
                            </p:stCondLst>
                            <p:childTnLst>
                              <p:par>
                                <p:cTn id="247" presetID="1" presetClass="entr" presetSubtype="0" fill="hold" nodeType="afterEffect">
                                  <p:stCondLst>
                                    <p:cond delay="500"/>
                                  </p:stCondLst>
                                  <p:childTnLst>
                                    <p:set>
                                      <p:cBhvr>
                                        <p:cTn id="248" dur="1" fill="hold">
                                          <p:stCondLst>
                                            <p:cond delay="0"/>
                                          </p:stCondLst>
                                        </p:cTn>
                                        <p:tgtEl>
                                          <p:spTgt spid="484418"/>
                                        </p:tgtEl>
                                        <p:attrNameLst>
                                          <p:attrName>style.visibility</p:attrName>
                                        </p:attrNameLst>
                                      </p:cBhvr>
                                      <p:to>
                                        <p:strVal val="visible"/>
                                      </p:to>
                                    </p:set>
                                  </p:childTnLst>
                                </p:cTn>
                              </p:par>
                            </p:childTnLst>
                          </p:cTn>
                        </p:par>
                        <p:par>
                          <p:cTn id="249" fill="hold" nodeType="afterGroup">
                            <p:stCondLst>
                              <p:cond delay="39500"/>
                            </p:stCondLst>
                            <p:childTnLst>
                              <p:par>
                                <p:cTn id="250" presetID="1" presetClass="exit" presetSubtype="0" fill="hold" nodeType="afterEffect">
                                  <p:stCondLst>
                                    <p:cond delay="500"/>
                                  </p:stCondLst>
                                  <p:childTnLst>
                                    <p:set>
                                      <p:cBhvr>
                                        <p:cTn id="251" dur="1" fill="hold">
                                          <p:stCondLst>
                                            <p:cond delay="0"/>
                                          </p:stCondLst>
                                        </p:cTn>
                                        <p:tgtEl>
                                          <p:spTgt spid="484418"/>
                                        </p:tgtEl>
                                        <p:attrNameLst>
                                          <p:attrName>style.visibility</p:attrName>
                                        </p:attrNameLst>
                                      </p:cBhvr>
                                      <p:to>
                                        <p:strVal val="hidden"/>
                                      </p:to>
                                    </p:set>
                                  </p:childTnLst>
                                </p:cTn>
                              </p:par>
                            </p:childTnLst>
                          </p:cTn>
                        </p:par>
                        <p:par>
                          <p:cTn id="252" fill="hold" nodeType="afterGroup">
                            <p:stCondLst>
                              <p:cond delay="40000"/>
                            </p:stCondLst>
                            <p:childTnLst>
                              <p:par>
                                <p:cTn id="253" presetID="1" presetClass="entr" presetSubtype="0" fill="hold" nodeType="afterEffect">
                                  <p:stCondLst>
                                    <p:cond delay="500"/>
                                  </p:stCondLst>
                                  <p:childTnLst>
                                    <p:set>
                                      <p:cBhvr>
                                        <p:cTn id="254" dur="1" fill="hold">
                                          <p:stCondLst>
                                            <p:cond delay="0"/>
                                          </p:stCondLst>
                                        </p:cTn>
                                        <p:tgtEl>
                                          <p:spTgt spid="484417"/>
                                        </p:tgtEl>
                                        <p:attrNameLst>
                                          <p:attrName>style.visibility</p:attrName>
                                        </p:attrNameLst>
                                      </p:cBhvr>
                                      <p:to>
                                        <p:strVal val="visible"/>
                                      </p:to>
                                    </p:set>
                                  </p:childTnLst>
                                </p:cTn>
                              </p:par>
                            </p:childTnLst>
                          </p:cTn>
                        </p:par>
                        <p:par>
                          <p:cTn id="255" fill="hold" nodeType="afterGroup">
                            <p:stCondLst>
                              <p:cond delay="40500"/>
                            </p:stCondLst>
                            <p:childTnLst>
                              <p:par>
                                <p:cTn id="256" presetID="1" presetClass="exit" presetSubtype="0" fill="hold" nodeType="afterEffect">
                                  <p:stCondLst>
                                    <p:cond delay="500"/>
                                  </p:stCondLst>
                                  <p:childTnLst>
                                    <p:set>
                                      <p:cBhvr>
                                        <p:cTn id="257" dur="1" fill="hold">
                                          <p:stCondLst>
                                            <p:cond delay="0"/>
                                          </p:stCondLst>
                                        </p:cTn>
                                        <p:tgtEl>
                                          <p:spTgt spid="484417"/>
                                        </p:tgtEl>
                                        <p:attrNameLst>
                                          <p:attrName>style.visibility</p:attrName>
                                        </p:attrNameLst>
                                      </p:cBhvr>
                                      <p:to>
                                        <p:strVal val="hidden"/>
                                      </p:to>
                                    </p:set>
                                  </p:childTnLst>
                                </p:cTn>
                              </p:par>
                            </p:childTnLst>
                          </p:cTn>
                        </p:par>
                        <p:par>
                          <p:cTn id="258" fill="hold" nodeType="afterGroup">
                            <p:stCondLst>
                              <p:cond delay="41000"/>
                            </p:stCondLst>
                            <p:childTnLst>
                              <p:par>
                                <p:cTn id="259" presetID="1" presetClass="entr" presetSubtype="0" fill="hold" nodeType="afterEffect">
                                  <p:stCondLst>
                                    <p:cond delay="500"/>
                                  </p:stCondLst>
                                  <p:childTnLst>
                                    <p:set>
                                      <p:cBhvr>
                                        <p:cTn id="260" dur="1" fill="hold">
                                          <p:stCondLst>
                                            <p:cond delay="0"/>
                                          </p:stCondLst>
                                        </p:cTn>
                                        <p:tgtEl>
                                          <p:spTgt spid="484416"/>
                                        </p:tgtEl>
                                        <p:attrNameLst>
                                          <p:attrName>style.visibility</p:attrName>
                                        </p:attrNameLst>
                                      </p:cBhvr>
                                      <p:to>
                                        <p:strVal val="visible"/>
                                      </p:to>
                                    </p:set>
                                  </p:childTnLst>
                                </p:cTn>
                              </p:par>
                            </p:childTnLst>
                          </p:cTn>
                        </p:par>
                        <p:par>
                          <p:cTn id="261" fill="hold" nodeType="afterGroup">
                            <p:stCondLst>
                              <p:cond delay="41500"/>
                            </p:stCondLst>
                            <p:childTnLst>
                              <p:par>
                                <p:cTn id="262" presetID="1" presetClass="exit" presetSubtype="0" fill="hold" nodeType="afterEffect">
                                  <p:stCondLst>
                                    <p:cond delay="500"/>
                                  </p:stCondLst>
                                  <p:childTnLst>
                                    <p:set>
                                      <p:cBhvr>
                                        <p:cTn id="263" dur="1" fill="hold">
                                          <p:stCondLst>
                                            <p:cond delay="0"/>
                                          </p:stCondLst>
                                        </p:cTn>
                                        <p:tgtEl>
                                          <p:spTgt spid="484416"/>
                                        </p:tgtEl>
                                        <p:attrNameLst>
                                          <p:attrName>style.visibility</p:attrName>
                                        </p:attrNameLst>
                                      </p:cBhvr>
                                      <p:to>
                                        <p:strVal val="hidden"/>
                                      </p:to>
                                    </p:set>
                                  </p:childTnLst>
                                </p:cTn>
                              </p:par>
                            </p:childTnLst>
                          </p:cTn>
                        </p:par>
                        <p:par>
                          <p:cTn id="264" fill="hold" nodeType="afterGroup">
                            <p:stCondLst>
                              <p:cond delay="42000"/>
                            </p:stCondLst>
                            <p:childTnLst>
                              <p:par>
                                <p:cTn id="265" presetID="1" presetClass="entr" presetSubtype="0" fill="hold" nodeType="afterEffect">
                                  <p:stCondLst>
                                    <p:cond delay="500"/>
                                  </p:stCondLst>
                                  <p:childTnLst>
                                    <p:set>
                                      <p:cBhvr>
                                        <p:cTn id="266" dur="1" fill="hold">
                                          <p:stCondLst>
                                            <p:cond delay="0"/>
                                          </p:stCondLst>
                                        </p:cTn>
                                        <p:tgtEl>
                                          <p:spTgt spid="484426"/>
                                        </p:tgtEl>
                                        <p:attrNameLst>
                                          <p:attrName>style.visibility</p:attrName>
                                        </p:attrNameLst>
                                      </p:cBhvr>
                                      <p:to>
                                        <p:strVal val="visible"/>
                                      </p:to>
                                    </p:set>
                                  </p:childTnLst>
                                </p:cTn>
                              </p:par>
                            </p:childTnLst>
                          </p:cTn>
                        </p:par>
                        <p:par>
                          <p:cTn id="267" fill="hold" nodeType="afterGroup">
                            <p:stCondLst>
                              <p:cond delay="42500"/>
                            </p:stCondLst>
                            <p:childTnLst>
                              <p:par>
                                <p:cTn id="268" presetID="1" presetClass="exit" presetSubtype="0" fill="hold" nodeType="afterEffect">
                                  <p:stCondLst>
                                    <p:cond delay="500"/>
                                  </p:stCondLst>
                                  <p:childTnLst>
                                    <p:set>
                                      <p:cBhvr>
                                        <p:cTn id="269" dur="1" fill="hold">
                                          <p:stCondLst>
                                            <p:cond delay="0"/>
                                          </p:stCondLst>
                                        </p:cTn>
                                        <p:tgtEl>
                                          <p:spTgt spid="484426"/>
                                        </p:tgtEl>
                                        <p:attrNameLst>
                                          <p:attrName>style.visibility</p:attrName>
                                        </p:attrNameLst>
                                      </p:cBhvr>
                                      <p:to>
                                        <p:strVal val="hidden"/>
                                      </p:to>
                                    </p:set>
                                  </p:childTnLst>
                                </p:cTn>
                              </p:par>
                            </p:childTnLst>
                          </p:cTn>
                        </p:par>
                        <p:par>
                          <p:cTn id="270" fill="hold" nodeType="afterGroup">
                            <p:stCondLst>
                              <p:cond delay="43000"/>
                            </p:stCondLst>
                            <p:childTnLst>
                              <p:par>
                                <p:cTn id="271" presetID="1" presetClass="exit" presetSubtype="0" fill="hold" nodeType="afterEffect">
                                  <p:stCondLst>
                                    <p:cond delay="500"/>
                                  </p:stCondLst>
                                  <p:childTnLst>
                                    <p:set>
                                      <p:cBhvr>
                                        <p:cTn id="272" dur="1" fill="hold">
                                          <p:stCondLst>
                                            <p:cond delay="0"/>
                                          </p:stCondLst>
                                        </p:cTn>
                                        <p:tgtEl>
                                          <p:spTgt spid="484393"/>
                                        </p:tgtEl>
                                        <p:attrNameLst>
                                          <p:attrName>style.visibility</p:attrName>
                                        </p:attrNameLst>
                                      </p:cBhvr>
                                      <p:to>
                                        <p:strVal val="hidden"/>
                                      </p:to>
                                    </p:set>
                                  </p:childTnLst>
                                </p:cTn>
                              </p:par>
                            </p:childTnLst>
                          </p:cTn>
                        </p:par>
                        <p:par>
                          <p:cTn id="273" fill="hold" nodeType="afterGroup">
                            <p:stCondLst>
                              <p:cond delay="43500"/>
                            </p:stCondLst>
                            <p:childTnLst>
                              <p:par>
                                <p:cTn id="274" presetID="1" presetClass="entr" presetSubtype="0" fill="hold" nodeType="afterEffect">
                                  <p:stCondLst>
                                    <p:cond delay="500"/>
                                  </p:stCondLst>
                                  <p:childTnLst>
                                    <p:set>
                                      <p:cBhvr>
                                        <p:cTn id="275" dur="1" fill="hold">
                                          <p:stCondLst>
                                            <p:cond delay="0"/>
                                          </p:stCondLst>
                                        </p:cTn>
                                        <p:tgtEl>
                                          <p:spTgt spid="484419"/>
                                        </p:tgtEl>
                                        <p:attrNameLst>
                                          <p:attrName>style.visibility</p:attrName>
                                        </p:attrNameLst>
                                      </p:cBhvr>
                                      <p:to>
                                        <p:strVal val="visible"/>
                                      </p:to>
                                    </p:set>
                                  </p:childTnLst>
                                </p:cTn>
                              </p:par>
                            </p:childTnLst>
                          </p:cTn>
                        </p:par>
                        <p:par>
                          <p:cTn id="276" fill="hold" nodeType="afterGroup">
                            <p:stCondLst>
                              <p:cond delay="44000"/>
                            </p:stCondLst>
                            <p:childTnLst>
                              <p:par>
                                <p:cTn id="277" presetID="1" presetClass="exit" presetSubtype="0" fill="hold" nodeType="afterEffect">
                                  <p:stCondLst>
                                    <p:cond delay="500"/>
                                  </p:stCondLst>
                                  <p:childTnLst>
                                    <p:set>
                                      <p:cBhvr>
                                        <p:cTn id="278" dur="1" fill="hold">
                                          <p:stCondLst>
                                            <p:cond delay="0"/>
                                          </p:stCondLst>
                                        </p:cTn>
                                        <p:tgtEl>
                                          <p:spTgt spid="484419"/>
                                        </p:tgtEl>
                                        <p:attrNameLst>
                                          <p:attrName>style.visibility</p:attrName>
                                        </p:attrNameLst>
                                      </p:cBhvr>
                                      <p:to>
                                        <p:strVal val="hidden"/>
                                      </p:to>
                                    </p:set>
                                  </p:childTnLst>
                                </p:cTn>
                              </p:par>
                            </p:childTnLst>
                          </p:cTn>
                        </p:par>
                        <p:par>
                          <p:cTn id="279" fill="hold" nodeType="afterGroup">
                            <p:stCondLst>
                              <p:cond delay="44500"/>
                            </p:stCondLst>
                            <p:childTnLst>
                              <p:par>
                                <p:cTn id="280" presetID="1" presetClass="entr" presetSubtype="0" fill="hold" nodeType="afterEffect">
                                  <p:stCondLst>
                                    <p:cond delay="500"/>
                                  </p:stCondLst>
                                  <p:childTnLst>
                                    <p:set>
                                      <p:cBhvr>
                                        <p:cTn id="281" dur="1" fill="hold">
                                          <p:stCondLst>
                                            <p:cond delay="0"/>
                                          </p:stCondLst>
                                        </p:cTn>
                                        <p:tgtEl>
                                          <p:spTgt spid="484423"/>
                                        </p:tgtEl>
                                        <p:attrNameLst>
                                          <p:attrName>style.visibility</p:attrName>
                                        </p:attrNameLst>
                                      </p:cBhvr>
                                      <p:to>
                                        <p:strVal val="visible"/>
                                      </p:to>
                                    </p:set>
                                  </p:childTnLst>
                                </p:cTn>
                              </p:par>
                            </p:childTnLst>
                          </p:cTn>
                        </p:par>
                        <p:par>
                          <p:cTn id="282" fill="hold" nodeType="afterGroup">
                            <p:stCondLst>
                              <p:cond delay="45000"/>
                            </p:stCondLst>
                            <p:childTnLst>
                              <p:par>
                                <p:cTn id="283" presetID="1" presetClass="exit" presetSubtype="0" fill="hold" nodeType="afterEffect">
                                  <p:stCondLst>
                                    <p:cond delay="500"/>
                                  </p:stCondLst>
                                  <p:childTnLst>
                                    <p:set>
                                      <p:cBhvr>
                                        <p:cTn id="284" dur="1" fill="hold">
                                          <p:stCondLst>
                                            <p:cond delay="0"/>
                                          </p:stCondLst>
                                        </p:cTn>
                                        <p:tgtEl>
                                          <p:spTgt spid="484423"/>
                                        </p:tgtEl>
                                        <p:attrNameLst>
                                          <p:attrName>style.visibility</p:attrName>
                                        </p:attrNameLst>
                                      </p:cBhvr>
                                      <p:to>
                                        <p:strVal val="hidden"/>
                                      </p:to>
                                    </p:set>
                                  </p:childTnLst>
                                </p:cTn>
                              </p:par>
                            </p:childTnLst>
                          </p:cTn>
                        </p:par>
                        <p:par>
                          <p:cTn id="285" fill="hold" nodeType="afterGroup">
                            <p:stCondLst>
                              <p:cond delay="45500"/>
                            </p:stCondLst>
                            <p:childTnLst>
                              <p:par>
                                <p:cTn id="286" presetID="1" presetClass="entr" presetSubtype="0" fill="hold" nodeType="afterEffect">
                                  <p:stCondLst>
                                    <p:cond delay="500"/>
                                  </p:stCondLst>
                                  <p:childTnLst>
                                    <p:set>
                                      <p:cBhvr>
                                        <p:cTn id="287" dur="1" fill="hold">
                                          <p:stCondLst>
                                            <p:cond delay="0"/>
                                          </p:stCondLst>
                                        </p:cTn>
                                        <p:tgtEl>
                                          <p:spTgt spid="484394"/>
                                        </p:tgtEl>
                                        <p:attrNameLst>
                                          <p:attrName>style.visibility</p:attrName>
                                        </p:attrNameLst>
                                      </p:cBhvr>
                                      <p:to>
                                        <p:strVal val="visible"/>
                                      </p:to>
                                    </p:set>
                                  </p:childTnLst>
                                </p:cTn>
                              </p:par>
                            </p:childTnLst>
                          </p:cTn>
                        </p:par>
                        <p:par>
                          <p:cTn id="288" fill="hold" nodeType="afterGroup">
                            <p:stCondLst>
                              <p:cond delay="46000"/>
                            </p:stCondLst>
                            <p:childTnLst>
                              <p:par>
                                <p:cTn id="289" presetID="1" presetClass="entr" presetSubtype="0" fill="hold" nodeType="afterEffect">
                                  <p:stCondLst>
                                    <p:cond delay="500"/>
                                  </p:stCondLst>
                                  <p:childTnLst>
                                    <p:set>
                                      <p:cBhvr>
                                        <p:cTn id="290" dur="1" fill="hold">
                                          <p:stCondLst>
                                            <p:cond delay="0"/>
                                          </p:stCondLst>
                                        </p:cTn>
                                        <p:tgtEl>
                                          <p:spTgt spid="484427"/>
                                        </p:tgtEl>
                                        <p:attrNameLst>
                                          <p:attrName>style.visibility</p:attrName>
                                        </p:attrNameLst>
                                      </p:cBhvr>
                                      <p:to>
                                        <p:strVal val="visible"/>
                                      </p:to>
                                    </p:set>
                                  </p:childTnLst>
                                </p:cTn>
                              </p:par>
                            </p:childTnLst>
                          </p:cTn>
                        </p:par>
                        <p:par>
                          <p:cTn id="291" fill="hold" nodeType="afterGroup">
                            <p:stCondLst>
                              <p:cond delay="46500"/>
                            </p:stCondLst>
                            <p:childTnLst>
                              <p:par>
                                <p:cTn id="292" presetID="1" presetClass="exit" presetSubtype="0" fill="hold" nodeType="afterEffect">
                                  <p:stCondLst>
                                    <p:cond delay="500"/>
                                  </p:stCondLst>
                                  <p:childTnLst>
                                    <p:set>
                                      <p:cBhvr>
                                        <p:cTn id="293" dur="1" fill="hold">
                                          <p:stCondLst>
                                            <p:cond delay="0"/>
                                          </p:stCondLst>
                                        </p:cTn>
                                        <p:tgtEl>
                                          <p:spTgt spid="484427"/>
                                        </p:tgtEl>
                                        <p:attrNameLst>
                                          <p:attrName>style.visibility</p:attrName>
                                        </p:attrNameLst>
                                      </p:cBhvr>
                                      <p:to>
                                        <p:strVal val="hidden"/>
                                      </p:to>
                                    </p:set>
                                  </p:childTnLst>
                                </p:cTn>
                              </p:par>
                            </p:childTnLst>
                          </p:cTn>
                        </p:par>
                        <p:par>
                          <p:cTn id="294" fill="hold" nodeType="afterGroup">
                            <p:stCondLst>
                              <p:cond delay="47000"/>
                            </p:stCondLst>
                            <p:childTnLst>
                              <p:par>
                                <p:cTn id="295" presetID="1" presetClass="entr" presetSubtype="0" fill="hold" nodeType="afterEffect">
                                  <p:stCondLst>
                                    <p:cond delay="500"/>
                                  </p:stCondLst>
                                  <p:childTnLst>
                                    <p:set>
                                      <p:cBhvr>
                                        <p:cTn id="296" dur="1" fill="hold">
                                          <p:stCondLst>
                                            <p:cond delay="0"/>
                                          </p:stCondLst>
                                        </p:cTn>
                                        <p:tgtEl>
                                          <p:spTgt spid="484395"/>
                                        </p:tgtEl>
                                        <p:attrNameLst>
                                          <p:attrName>style.visibility</p:attrName>
                                        </p:attrNameLst>
                                      </p:cBhvr>
                                      <p:to>
                                        <p:strVal val="visible"/>
                                      </p:to>
                                    </p:set>
                                  </p:childTnLst>
                                </p:cTn>
                              </p:par>
                            </p:childTnLst>
                          </p:cTn>
                        </p:par>
                        <p:par>
                          <p:cTn id="297" fill="hold" nodeType="afterGroup">
                            <p:stCondLst>
                              <p:cond delay="47500"/>
                            </p:stCondLst>
                            <p:childTnLst>
                              <p:par>
                                <p:cTn id="298" presetID="1" presetClass="entr" presetSubtype="0" fill="hold" nodeType="afterEffect">
                                  <p:stCondLst>
                                    <p:cond delay="500"/>
                                  </p:stCondLst>
                                  <p:childTnLst>
                                    <p:set>
                                      <p:cBhvr>
                                        <p:cTn id="299" dur="1" fill="hold">
                                          <p:stCondLst>
                                            <p:cond delay="0"/>
                                          </p:stCondLst>
                                        </p:cTn>
                                        <p:tgtEl>
                                          <p:spTgt spid="484428"/>
                                        </p:tgtEl>
                                        <p:attrNameLst>
                                          <p:attrName>style.visibility</p:attrName>
                                        </p:attrNameLst>
                                      </p:cBhvr>
                                      <p:to>
                                        <p:strVal val="visible"/>
                                      </p:to>
                                    </p:set>
                                  </p:childTnLst>
                                </p:cTn>
                              </p:par>
                            </p:childTnLst>
                          </p:cTn>
                        </p:par>
                        <p:par>
                          <p:cTn id="300" fill="hold" nodeType="afterGroup">
                            <p:stCondLst>
                              <p:cond delay="48000"/>
                            </p:stCondLst>
                            <p:childTnLst>
                              <p:par>
                                <p:cTn id="301" presetID="1" presetClass="exit" presetSubtype="0" fill="hold" nodeType="afterEffect">
                                  <p:stCondLst>
                                    <p:cond delay="500"/>
                                  </p:stCondLst>
                                  <p:childTnLst>
                                    <p:set>
                                      <p:cBhvr>
                                        <p:cTn id="302" dur="1" fill="hold">
                                          <p:stCondLst>
                                            <p:cond delay="0"/>
                                          </p:stCondLst>
                                        </p:cTn>
                                        <p:tgtEl>
                                          <p:spTgt spid="484428"/>
                                        </p:tgtEl>
                                        <p:attrNameLst>
                                          <p:attrName>style.visibility</p:attrName>
                                        </p:attrNameLst>
                                      </p:cBhvr>
                                      <p:to>
                                        <p:strVal val="hidden"/>
                                      </p:to>
                                    </p:set>
                                  </p:childTnLst>
                                </p:cTn>
                              </p:par>
                            </p:childTnLst>
                          </p:cTn>
                        </p:par>
                        <p:par>
                          <p:cTn id="303" fill="hold" nodeType="afterGroup">
                            <p:stCondLst>
                              <p:cond delay="48500"/>
                            </p:stCondLst>
                            <p:childTnLst>
                              <p:par>
                                <p:cTn id="304" presetID="1" presetClass="entr" presetSubtype="0" fill="hold" nodeType="afterEffect">
                                  <p:stCondLst>
                                    <p:cond delay="500"/>
                                  </p:stCondLst>
                                  <p:childTnLst>
                                    <p:set>
                                      <p:cBhvr>
                                        <p:cTn id="305" dur="1" fill="hold">
                                          <p:stCondLst>
                                            <p:cond delay="0"/>
                                          </p:stCondLst>
                                        </p:cTn>
                                        <p:tgtEl>
                                          <p:spTgt spid="484396"/>
                                        </p:tgtEl>
                                        <p:attrNameLst>
                                          <p:attrName>style.visibility</p:attrName>
                                        </p:attrNameLst>
                                      </p:cBhvr>
                                      <p:to>
                                        <p:strVal val="visible"/>
                                      </p:to>
                                    </p:set>
                                  </p:childTnLst>
                                </p:cTn>
                              </p:par>
                            </p:childTnLst>
                          </p:cTn>
                        </p:par>
                        <p:par>
                          <p:cTn id="306" fill="hold" nodeType="afterGroup">
                            <p:stCondLst>
                              <p:cond delay="49000"/>
                            </p:stCondLst>
                            <p:childTnLst>
                              <p:par>
                                <p:cTn id="307" presetID="1" presetClass="entr" presetSubtype="0" fill="hold" nodeType="afterEffect">
                                  <p:stCondLst>
                                    <p:cond delay="500"/>
                                  </p:stCondLst>
                                  <p:childTnLst>
                                    <p:set>
                                      <p:cBhvr>
                                        <p:cTn id="308" dur="1" fill="hold">
                                          <p:stCondLst>
                                            <p:cond delay="0"/>
                                          </p:stCondLst>
                                        </p:cTn>
                                        <p:tgtEl>
                                          <p:spTgt spid="484397"/>
                                        </p:tgtEl>
                                        <p:attrNameLst>
                                          <p:attrName>style.visibility</p:attrName>
                                        </p:attrNameLst>
                                      </p:cBhvr>
                                      <p:to>
                                        <p:strVal val="visible"/>
                                      </p:to>
                                    </p:set>
                                  </p:childTnLst>
                                </p:cTn>
                              </p:par>
                            </p:childTnLst>
                          </p:cTn>
                        </p:par>
                        <p:par>
                          <p:cTn id="309" fill="hold" nodeType="afterGroup">
                            <p:stCondLst>
                              <p:cond delay="49500"/>
                            </p:stCondLst>
                            <p:childTnLst>
                              <p:par>
                                <p:cTn id="310" presetID="1" presetClass="entr" presetSubtype="0" fill="hold" nodeType="afterEffect">
                                  <p:stCondLst>
                                    <p:cond delay="500"/>
                                  </p:stCondLst>
                                  <p:childTnLst>
                                    <p:set>
                                      <p:cBhvr>
                                        <p:cTn id="311" dur="1" fill="hold">
                                          <p:stCondLst>
                                            <p:cond delay="0"/>
                                          </p:stCondLst>
                                        </p:cTn>
                                        <p:tgtEl>
                                          <p:spTgt spid="484398"/>
                                        </p:tgtEl>
                                        <p:attrNameLst>
                                          <p:attrName>style.visibility</p:attrName>
                                        </p:attrNameLst>
                                      </p:cBhvr>
                                      <p:to>
                                        <p:strVal val="visible"/>
                                      </p:to>
                                    </p:set>
                                  </p:childTnLst>
                                </p:cTn>
                              </p:par>
                            </p:childTnLst>
                          </p:cTn>
                        </p:par>
                        <p:par>
                          <p:cTn id="312" fill="hold" nodeType="afterGroup">
                            <p:stCondLst>
                              <p:cond delay="50000"/>
                            </p:stCondLst>
                            <p:childTnLst>
                              <p:par>
                                <p:cTn id="313" presetID="1" presetClass="entr" presetSubtype="0" fill="hold" nodeType="afterEffect">
                                  <p:stCondLst>
                                    <p:cond delay="500"/>
                                  </p:stCondLst>
                                  <p:childTnLst>
                                    <p:set>
                                      <p:cBhvr>
                                        <p:cTn id="314" dur="1" fill="hold">
                                          <p:stCondLst>
                                            <p:cond delay="0"/>
                                          </p:stCondLst>
                                        </p:cTn>
                                        <p:tgtEl>
                                          <p:spTgt spid="484420"/>
                                        </p:tgtEl>
                                        <p:attrNameLst>
                                          <p:attrName>style.visibility</p:attrName>
                                        </p:attrNameLst>
                                      </p:cBhvr>
                                      <p:to>
                                        <p:strVal val="visible"/>
                                      </p:to>
                                    </p:set>
                                  </p:childTnLst>
                                </p:cTn>
                              </p:par>
                            </p:childTnLst>
                          </p:cTn>
                        </p:par>
                        <p:par>
                          <p:cTn id="315" fill="hold" nodeType="afterGroup">
                            <p:stCondLst>
                              <p:cond delay="50500"/>
                            </p:stCondLst>
                            <p:childTnLst>
                              <p:par>
                                <p:cTn id="316" presetID="1" presetClass="exit" presetSubtype="0" fill="hold" nodeType="afterEffect">
                                  <p:stCondLst>
                                    <p:cond delay="500"/>
                                  </p:stCondLst>
                                  <p:childTnLst>
                                    <p:set>
                                      <p:cBhvr>
                                        <p:cTn id="317" dur="1" fill="hold">
                                          <p:stCondLst>
                                            <p:cond delay="0"/>
                                          </p:stCondLst>
                                        </p:cTn>
                                        <p:tgtEl>
                                          <p:spTgt spid="484420"/>
                                        </p:tgtEl>
                                        <p:attrNameLst>
                                          <p:attrName>style.visibility</p:attrName>
                                        </p:attrNameLst>
                                      </p:cBhvr>
                                      <p:to>
                                        <p:strVal val="hidden"/>
                                      </p:to>
                                    </p:set>
                                  </p:childTnLst>
                                </p:cTn>
                              </p:par>
                            </p:childTnLst>
                          </p:cTn>
                        </p:par>
                        <p:par>
                          <p:cTn id="318" fill="hold" nodeType="afterGroup">
                            <p:stCondLst>
                              <p:cond delay="51000"/>
                            </p:stCondLst>
                            <p:childTnLst>
                              <p:par>
                                <p:cTn id="319" presetID="1" presetClass="entr" presetSubtype="0" fill="hold" nodeType="afterEffect">
                                  <p:stCondLst>
                                    <p:cond delay="500"/>
                                  </p:stCondLst>
                                  <p:childTnLst>
                                    <p:set>
                                      <p:cBhvr>
                                        <p:cTn id="320" dur="1" fill="hold">
                                          <p:stCondLst>
                                            <p:cond delay="0"/>
                                          </p:stCondLst>
                                        </p:cTn>
                                        <p:tgtEl>
                                          <p:spTgt spid="4843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E6C5CBDF-E99C-46F0-84AB-7C39B123D4CB}"/>
              </a:ext>
            </a:extLst>
          </p:cNvPr>
          <p:cNvSpPr>
            <a:spLocks noGrp="1" noChangeArrowheads="1"/>
          </p:cNvSpPr>
          <p:nvPr>
            <p:ph type="title"/>
          </p:nvPr>
        </p:nvSpPr>
        <p:spPr/>
        <p:txBody>
          <a:bodyPr/>
          <a:lstStyle/>
          <a:p>
            <a:pPr eaLnBrk="1" hangingPunct="1"/>
            <a:r>
              <a:rPr lang="zh-CN" altLang="en-US" sz="3600" b="1" dirty="0"/>
              <a:t>四色问题</a:t>
            </a:r>
          </a:p>
        </p:txBody>
      </p:sp>
      <p:pic>
        <p:nvPicPr>
          <p:cNvPr id="36867" name="Picture 4">
            <a:extLst>
              <a:ext uri="{FF2B5EF4-FFF2-40B4-BE49-F238E27FC236}">
                <a16:creationId xmlns:a16="http://schemas.microsoft.com/office/drawing/2014/main" id="{D2D87962-A05C-4B14-8EA3-DE5452CB7A5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3563888" y="3861048"/>
            <a:ext cx="2685714" cy="1790476"/>
          </a:xfrm>
        </p:spPr>
      </p:pic>
      <p:sp>
        <p:nvSpPr>
          <p:cNvPr id="36868" name="Rectangle 3">
            <a:extLst>
              <a:ext uri="{FF2B5EF4-FFF2-40B4-BE49-F238E27FC236}">
                <a16:creationId xmlns:a16="http://schemas.microsoft.com/office/drawing/2014/main" id="{E9DE1BA9-7759-4771-A66B-A8860F4B3602}"/>
              </a:ext>
            </a:extLst>
          </p:cNvPr>
          <p:cNvSpPr>
            <a:spLocks noGrp="1" noChangeArrowheads="1"/>
          </p:cNvSpPr>
          <p:nvPr>
            <p:ph type="body" sz="half" idx="4294967295"/>
          </p:nvPr>
        </p:nvSpPr>
        <p:spPr>
          <a:xfrm>
            <a:off x="0" y="1484313"/>
            <a:ext cx="8280400" cy="971550"/>
          </a:xfrm>
        </p:spPr>
        <p:txBody>
          <a:bodyPr/>
          <a:lstStyle/>
          <a:p>
            <a:pPr eaLnBrk="1" hangingPunct="1"/>
            <a:r>
              <a:rPr lang="zh-CN" altLang="en-US" dirty="0">
                <a:latin typeface="宋体" panose="02010600030101010101" pitchFamily="2" charset="-122"/>
              </a:rPr>
              <a:t>下图中</a:t>
            </a:r>
            <a:r>
              <a:rPr lang="en-US" altLang="zh-CN" dirty="0">
                <a:latin typeface="宋体" panose="02010600030101010101" pitchFamily="2" charset="-122"/>
              </a:rPr>
              <a:t>01</a:t>
            </a:r>
            <a:r>
              <a:rPr lang="zh-CN" altLang="en-US" dirty="0">
                <a:latin typeface="宋体" panose="02010600030101010101" pitchFamily="2" charset="-122"/>
              </a:rPr>
              <a:t>，</a:t>
            </a:r>
            <a:r>
              <a:rPr lang="en-US" altLang="zh-CN" dirty="0">
                <a:latin typeface="宋体" panose="02010600030101010101" pitchFamily="2" charset="-122"/>
              </a:rPr>
              <a:t>02</a:t>
            </a:r>
            <a:r>
              <a:rPr lang="zh-CN" altLang="en-US" dirty="0">
                <a:latin typeface="宋体" panose="02010600030101010101" pitchFamily="2" charset="-122"/>
              </a:rPr>
              <a:t>，</a:t>
            </a:r>
            <a:r>
              <a:rPr lang="en-US" altLang="zh-CN" dirty="0">
                <a:latin typeface="Courier New" panose="02070309020205020404" pitchFamily="49" charset="0"/>
              </a:rPr>
              <a:t>…</a:t>
            </a:r>
            <a:r>
              <a:rPr lang="zh-CN" altLang="en-US" dirty="0">
                <a:latin typeface="宋体" panose="02010600030101010101" pitchFamily="2" charset="-122"/>
              </a:rPr>
              <a:t>，</a:t>
            </a:r>
            <a:r>
              <a:rPr lang="en-US" altLang="zh-CN" dirty="0">
                <a:latin typeface="宋体" panose="02010600030101010101" pitchFamily="2" charset="-122"/>
              </a:rPr>
              <a:t>07</a:t>
            </a:r>
            <a:r>
              <a:rPr lang="zh-CN" altLang="en-US" dirty="0">
                <a:latin typeface="宋体" panose="02010600030101010101" pitchFamily="2" charset="-122"/>
              </a:rPr>
              <a:t>标明七个区域，要求用不多于四种颜色对这七个区域进行着色，使得有公共界的区域不同色（就象世界地图上，相邻的国家着不同的颜色一样）</a:t>
            </a:r>
          </a:p>
          <a:p>
            <a:pPr eaLnBrk="1" hangingPunct="1"/>
            <a:endParaRPr lang="zh-CN" altLang="en-US" dirty="0"/>
          </a:p>
        </p:txBody>
      </p:sp>
      <p:sp>
        <p:nvSpPr>
          <p:cNvPr id="5" name="灯片编号占位符 5"/>
          <p:cNvSpPr txBox="1">
            <a:spLocks/>
          </p:cNvSpPr>
          <p:nvPr/>
        </p:nvSpPr>
        <p:spPr>
          <a:xfrm>
            <a:off x="8664575" y="6407150"/>
            <a:ext cx="479425" cy="322263"/>
          </a:xfrm>
          <a:prstGeom prst="rect">
            <a:avLst/>
          </a:prstGeom>
          <a:noFill/>
        </p:spPr>
        <p:txBody>
          <a:bodyPr/>
          <a:lstStyle>
            <a:defPPr>
              <a:defRPr lang="zh-CN"/>
            </a:defPPr>
            <a:lvl1pPr algn="l" rtl="0" eaLnBrk="0" fontAlgn="base" hangingPunct="0">
              <a:spcBef>
                <a:spcPct val="20000"/>
              </a:spcBef>
              <a:spcAft>
                <a:spcPct val="0"/>
              </a:spcAft>
              <a:buClr>
                <a:schemeClr val="accent1"/>
              </a:buClr>
              <a:buFont typeface="Wingdings" panose="05000000000000000000" pitchFamily="2" charset="2"/>
              <a:buChar char="l"/>
              <a:defRPr sz="3200" b="1"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b="1"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400" b="1"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1"/>
              </a:buClr>
              <a:buChar char="•"/>
              <a:defRPr sz="2000" b="1"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FontTx/>
              <a:buNone/>
            </a:pPr>
            <a:fld id="{1012DAD4-306F-4F8E-9504-6D2A68D54AC5}" type="slidenum">
              <a:rPr lang="en-US" altLang="zh-CN" sz="1400" b="0" smtClean="0"/>
              <a:pPr>
                <a:spcBef>
                  <a:spcPct val="0"/>
                </a:spcBef>
                <a:buClrTx/>
                <a:buFontTx/>
                <a:buNone/>
              </a:pPr>
              <a:t>43</a:t>
            </a:fld>
            <a:endParaRPr lang="en-US" altLang="zh-CN" sz="1400" b="0"/>
          </a:p>
        </p:txBody>
      </p:sp>
    </p:spTree>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4">
            <a:extLst>
              <a:ext uri="{FF2B5EF4-FFF2-40B4-BE49-F238E27FC236}">
                <a16:creationId xmlns:a16="http://schemas.microsoft.com/office/drawing/2014/main" id="{3FEB315D-FE65-40D4-A1B4-0D7BA88AC79F}"/>
              </a:ext>
            </a:extLst>
          </p:cNvPr>
          <p:cNvGraphicFramePr>
            <a:graphicFrameLocks noChangeAspect="1"/>
          </p:cNvGraphicFramePr>
          <p:nvPr>
            <p:extLst>
              <p:ext uri="{D42A27DB-BD31-4B8C-83A1-F6EECF244321}">
                <p14:modId xmlns:p14="http://schemas.microsoft.com/office/powerpoint/2010/main" val="672396088"/>
              </p:ext>
            </p:extLst>
          </p:nvPr>
        </p:nvGraphicFramePr>
        <p:xfrm>
          <a:off x="5447903" y="4073263"/>
          <a:ext cx="3456384" cy="2495018"/>
        </p:xfrm>
        <a:graphic>
          <a:graphicData uri="http://schemas.openxmlformats.org/presentationml/2006/ole">
            <mc:AlternateContent xmlns:mc="http://schemas.openxmlformats.org/markup-compatibility/2006">
              <mc:Choice xmlns:v="urn:schemas-microsoft-com:vml" Requires="v">
                <p:oleObj spid="_x0000_s131144" name="Picture" r:id="rId4" imgW="17325975" imgH="12506325" progId="Word.Picture.8">
                  <p:embed/>
                </p:oleObj>
              </mc:Choice>
              <mc:Fallback>
                <p:oleObj name="Picture" r:id="rId4" imgW="17325975" imgH="12506325" progId="Word.Picture.8">
                  <p:embed/>
                  <p:pic>
                    <p:nvPicPr>
                      <p:cNvPr id="40963" name="Object 4">
                        <a:extLst>
                          <a:ext uri="{FF2B5EF4-FFF2-40B4-BE49-F238E27FC236}">
                            <a16:creationId xmlns:a16="http://schemas.microsoft.com/office/drawing/2014/main" id="{63958586-1173-4519-9CB3-59873EB780E3}"/>
                          </a:ext>
                        </a:extLst>
                      </p:cNvPr>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7903" y="4073263"/>
                        <a:ext cx="3456384" cy="2495018"/>
                      </a:xfrm>
                      <a:prstGeom prst="rect">
                        <a:avLst/>
                      </a:prstGeom>
                      <a:noFill/>
                      <a:ln>
                        <a:noFill/>
                      </a:ln>
                    </p:spPr>
                  </p:pic>
                </p:oleObj>
              </mc:Fallback>
            </mc:AlternateContent>
          </a:graphicData>
        </a:graphic>
      </p:graphicFrame>
      <p:sp>
        <p:nvSpPr>
          <p:cNvPr id="38914" name="Rectangle 2">
            <a:extLst>
              <a:ext uri="{FF2B5EF4-FFF2-40B4-BE49-F238E27FC236}">
                <a16:creationId xmlns:a16="http://schemas.microsoft.com/office/drawing/2014/main" id="{9023FB2C-EC2A-4E87-8B35-22B0CD333288}"/>
              </a:ext>
            </a:extLst>
          </p:cNvPr>
          <p:cNvSpPr>
            <a:spLocks noGrp="1" noChangeArrowheads="1"/>
          </p:cNvSpPr>
          <p:nvPr>
            <p:ph type="title"/>
          </p:nvPr>
        </p:nvSpPr>
        <p:spPr/>
        <p:txBody>
          <a:bodyPr/>
          <a:lstStyle/>
          <a:p>
            <a:r>
              <a:rPr lang="zh-CN" altLang="en-US" sz="3600" b="1" dirty="0"/>
              <a:t>四色问题</a:t>
            </a:r>
          </a:p>
        </p:txBody>
      </p:sp>
      <p:sp>
        <p:nvSpPr>
          <p:cNvPr id="38915" name="Rectangle 3">
            <a:extLst>
              <a:ext uri="{FF2B5EF4-FFF2-40B4-BE49-F238E27FC236}">
                <a16:creationId xmlns:a16="http://schemas.microsoft.com/office/drawing/2014/main" id="{99EBDC16-E384-4303-8917-BE9A043B9F4A}"/>
              </a:ext>
            </a:extLst>
          </p:cNvPr>
          <p:cNvSpPr>
            <a:spLocks noGrp="1" noChangeArrowheads="1"/>
          </p:cNvSpPr>
          <p:nvPr>
            <p:ph idx="1"/>
          </p:nvPr>
        </p:nvSpPr>
        <p:spPr>
          <a:xfrm>
            <a:off x="566738" y="1341438"/>
            <a:ext cx="8181726" cy="4967287"/>
          </a:xfrm>
        </p:spPr>
        <p:txBody>
          <a:bodyPr/>
          <a:lstStyle/>
          <a:p>
            <a:pPr algn="just" eaLnBrk="1" hangingPunct="1"/>
            <a:r>
              <a:rPr lang="zh-CN" altLang="en-US" sz="2100" dirty="0"/>
              <a:t>按区域编号从小到大顺序着色。按色数从小到大的顺序进行试探。</a:t>
            </a:r>
          </a:p>
          <a:p>
            <a:pPr lvl="1" algn="just" eaLnBrk="1" hangingPunct="1"/>
            <a:r>
              <a:rPr lang="zh-CN" altLang="en-US" sz="1800" dirty="0"/>
              <a:t>如试探成功，则对下一区域着色；</a:t>
            </a:r>
          </a:p>
          <a:p>
            <a:pPr lvl="1" algn="just" eaLnBrk="1" hangingPunct="1"/>
            <a:r>
              <a:rPr lang="zh-CN" altLang="en-US" sz="1800" dirty="0"/>
              <a:t>如不成功，则用本区域的色数加１再试探；</a:t>
            </a:r>
          </a:p>
          <a:p>
            <a:pPr lvl="1" algn="just" eaLnBrk="1" hangingPunct="1"/>
            <a:r>
              <a:rPr lang="zh-CN" altLang="en-US" sz="1800" dirty="0"/>
              <a:t>如果色数大于４，则退回上一区域，改色（已着色数加１）再试探。</a:t>
            </a:r>
          </a:p>
          <a:p>
            <a:pPr lvl="1" algn="just" eaLnBrk="1" hangingPunct="1"/>
            <a:endParaRPr lang="zh-CN" altLang="en-US" sz="1800" dirty="0"/>
          </a:p>
          <a:p>
            <a:pPr algn="just" eaLnBrk="1" hangingPunct="1"/>
            <a:r>
              <a:rPr lang="zh-CN" altLang="en-US" sz="2100" dirty="0"/>
              <a:t>需要注意的是：</a:t>
            </a:r>
            <a:r>
              <a:rPr lang="zh-CN" altLang="en-US" sz="2100" b="1" dirty="0">
                <a:solidFill>
                  <a:srgbClr val="C00000"/>
                </a:solidFill>
              </a:rPr>
              <a:t>按照顺序进行试探</a:t>
            </a:r>
            <a:r>
              <a:rPr lang="zh-CN" altLang="en-US" sz="2100" dirty="0"/>
              <a:t>，这是至关重要的，它保证了搜索的系统性和彻底性。</a:t>
            </a:r>
            <a:endParaRPr lang="en-US" altLang="zh-CN" sz="2100" dirty="0"/>
          </a:p>
          <a:p>
            <a:pPr lvl="1"/>
            <a:r>
              <a:rPr lang="zh-CN" altLang="en-US" sz="1800" dirty="0"/>
              <a:t>转化问题为图的形式，图中每一个顶</a:t>
            </a:r>
            <a:endParaRPr lang="en-US" altLang="zh-CN" sz="1800" dirty="0"/>
          </a:p>
          <a:p>
            <a:pPr marL="342900" lvl="1" indent="0">
              <a:buNone/>
            </a:pPr>
            <a:r>
              <a:rPr lang="zh-CN" altLang="en-US" sz="1800" dirty="0"/>
              <a:t>点对应一个区域，区域有公共边界表现</a:t>
            </a:r>
            <a:endParaRPr lang="en-US" altLang="zh-CN" sz="1800" dirty="0"/>
          </a:p>
          <a:p>
            <a:pPr marL="342900" lvl="1" indent="0">
              <a:buNone/>
            </a:pPr>
            <a:r>
              <a:rPr lang="zh-CN" altLang="en-US" sz="1800" dirty="0"/>
              <a:t>为相应顶点间有边连接。</a:t>
            </a:r>
          </a:p>
          <a:p>
            <a:pPr lvl="1"/>
            <a:r>
              <a:rPr lang="zh-CN" altLang="en-US" sz="1800" dirty="0"/>
              <a:t>再选择适当的数据结构（例如用相邻</a:t>
            </a:r>
            <a:endParaRPr lang="en-US" altLang="zh-CN" sz="1800" dirty="0"/>
          </a:p>
          <a:p>
            <a:pPr marL="342900" lvl="1" indent="0">
              <a:buNone/>
            </a:pPr>
            <a:r>
              <a:rPr lang="zh-CN" altLang="en-US" sz="1800" dirty="0"/>
              <a:t>矩阵表示图）就可以实现这个算法。</a:t>
            </a:r>
          </a:p>
          <a:p>
            <a:pPr algn="just" eaLnBrk="1" hangingPunct="1"/>
            <a:endParaRPr lang="zh-CN" altLang="en-US" sz="2100" dirty="0"/>
          </a:p>
        </p:txBody>
      </p:sp>
      <p:sp>
        <p:nvSpPr>
          <p:cNvPr id="5" name="灯片编号占位符 5"/>
          <p:cNvSpPr txBox="1">
            <a:spLocks/>
          </p:cNvSpPr>
          <p:nvPr/>
        </p:nvSpPr>
        <p:spPr>
          <a:xfrm>
            <a:off x="8664575" y="6407150"/>
            <a:ext cx="479425" cy="322263"/>
          </a:xfrm>
          <a:prstGeom prst="rect">
            <a:avLst/>
          </a:prstGeom>
          <a:noFill/>
        </p:spPr>
        <p:txBody>
          <a:bodyPr/>
          <a:lstStyle>
            <a:defPPr>
              <a:defRPr lang="zh-CN"/>
            </a:defPPr>
            <a:lvl1pPr algn="l" rtl="0" eaLnBrk="0" fontAlgn="base" hangingPunct="0">
              <a:spcBef>
                <a:spcPct val="20000"/>
              </a:spcBef>
              <a:spcAft>
                <a:spcPct val="0"/>
              </a:spcAft>
              <a:buClr>
                <a:schemeClr val="accent1"/>
              </a:buClr>
              <a:buFont typeface="Wingdings" panose="05000000000000000000" pitchFamily="2" charset="2"/>
              <a:buChar char="l"/>
              <a:defRPr sz="3200" b="1"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b="1"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400" b="1"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1"/>
              </a:buClr>
              <a:buChar char="•"/>
              <a:defRPr sz="2000" b="1"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FontTx/>
              <a:buNone/>
            </a:pPr>
            <a:fld id="{1012DAD4-306F-4F8E-9504-6D2A68D54AC5}" type="slidenum">
              <a:rPr lang="en-US" altLang="zh-CN" sz="1400" b="0" smtClean="0"/>
              <a:pPr>
                <a:spcBef>
                  <a:spcPct val="0"/>
                </a:spcBef>
                <a:buClrTx/>
                <a:buFontTx/>
                <a:buNone/>
              </a:pPr>
              <a:t>44</a:t>
            </a:fld>
            <a:endParaRPr lang="en-US" altLang="zh-CN" sz="1400" b="0"/>
          </a:p>
        </p:txBody>
      </p:sp>
    </p:spTree>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EE7DD627-F14B-48D5-9A52-48025F89EAB2}"/>
              </a:ext>
            </a:extLst>
          </p:cNvPr>
          <p:cNvSpPr>
            <a:spLocks noGrp="1" noChangeArrowheads="1"/>
          </p:cNvSpPr>
          <p:nvPr>
            <p:ph type="title"/>
          </p:nvPr>
        </p:nvSpPr>
        <p:spPr/>
        <p:txBody>
          <a:bodyPr/>
          <a:lstStyle/>
          <a:p>
            <a:pPr eaLnBrk="1" hangingPunct="1"/>
            <a:r>
              <a:rPr lang="zh-CN" altLang="en-US" sz="3600" b="1" dirty="0"/>
              <a:t>解空间树</a:t>
            </a:r>
          </a:p>
        </p:txBody>
      </p:sp>
      <p:graphicFrame>
        <p:nvGraphicFramePr>
          <p:cNvPr id="43011" name="Object 7">
            <a:extLst>
              <a:ext uri="{FF2B5EF4-FFF2-40B4-BE49-F238E27FC236}">
                <a16:creationId xmlns:a16="http://schemas.microsoft.com/office/drawing/2014/main" id="{90ADB890-1111-41E2-8235-E6C26F442F0C}"/>
              </a:ext>
            </a:extLst>
          </p:cNvPr>
          <p:cNvGraphicFramePr>
            <a:graphicFrameLocks noGrp="1" noChangeAspect="1"/>
          </p:cNvGraphicFramePr>
          <p:nvPr>
            <p:ph idx="1"/>
            <p:extLst>
              <p:ext uri="{D42A27DB-BD31-4B8C-83A1-F6EECF244321}">
                <p14:modId xmlns:p14="http://schemas.microsoft.com/office/powerpoint/2010/main" val="2841772517"/>
              </p:ext>
            </p:extLst>
          </p:nvPr>
        </p:nvGraphicFramePr>
        <p:xfrm>
          <a:off x="5580063" y="1628775"/>
          <a:ext cx="2789237" cy="3101975"/>
        </p:xfrm>
        <a:graphic>
          <a:graphicData uri="http://schemas.openxmlformats.org/presentationml/2006/ole">
            <mc:AlternateContent xmlns:mc="http://schemas.openxmlformats.org/markup-compatibility/2006">
              <mc:Choice xmlns:v="urn:schemas-microsoft-com:vml" Requires="v">
                <p:oleObj spid="_x0000_s43092" name="BMP 图像" r:id="rId4" imgW="2789162" imgH="3101609" progId="Paint.Picture">
                  <p:embed/>
                </p:oleObj>
              </mc:Choice>
              <mc:Fallback>
                <p:oleObj name="BMP 图像" r:id="rId4" imgW="2789162" imgH="3101609" progId="Paint.Picture">
                  <p:embed/>
                  <p:pic>
                    <p:nvPicPr>
                      <p:cNvPr id="0" name="Object 7"/>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0063" y="1628775"/>
                        <a:ext cx="2789237"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2" name="Rectangle 3">
            <a:extLst>
              <a:ext uri="{FF2B5EF4-FFF2-40B4-BE49-F238E27FC236}">
                <a16:creationId xmlns:a16="http://schemas.microsoft.com/office/drawing/2014/main" id="{F3943408-8E86-486E-A26C-DA679D6A147C}"/>
              </a:ext>
            </a:extLst>
          </p:cNvPr>
          <p:cNvSpPr>
            <a:spLocks noGrp="1" noChangeArrowheads="1"/>
          </p:cNvSpPr>
          <p:nvPr>
            <p:ph type="body" sz="half" idx="4294967295"/>
          </p:nvPr>
        </p:nvSpPr>
        <p:spPr>
          <a:xfrm>
            <a:off x="323528" y="1556792"/>
            <a:ext cx="4906963" cy="3459162"/>
          </a:xfrm>
        </p:spPr>
        <p:txBody>
          <a:bodyPr/>
          <a:lstStyle/>
          <a:p>
            <a:pPr eaLnBrk="1" hangingPunct="1"/>
            <a:r>
              <a:rPr lang="zh-CN" altLang="en-US" sz="2200" dirty="0"/>
              <a:t>回溯法通过系统地搜索来确定解，我们可以构造出一棵</a:t>
            </a:r>
            <a:r>
              <a:rPr lang="zh-CN" altLang="en-US" sz="2200" b="1" dirty="0">
                <a:solidFill>
                  <a:srgbClr val="C00000"/>
                </a:solidFill>
              </a:rPr>
              <a:t>解空间树</a:t>
            </a:r>
            <a:endParaRPr lang="en-US" altLang="zh-CN" sz="2200" b="1" dirty="0">
              <a:solidFill>
                <a:srgbClr val="C00000"/>
              </a:solidFill>
            </a:endParaRPr>
          </a:p>
          <a:p>
            <a:pPr eaLnBrk="1" hangingPunct="1"/>
            <a:r>
              <a:rPr lang="zh-CN" altLang="en-US" sz="2200" dirty="0"/>
              <a:t>四色问题的解空间树</a:t>
            </a:r>
            <a:endParaRPr lang="en-US" altLang="zh-CN" sz="2200" dirty="0"/>
          </a:p>
          <a:p>
            <a:pPr lvl="1"/>
            <a:r>
              <a:rPr lang="zh-CN" altLang="en-US" sz="1900" dirty="0">
                <a:solidFill>
                  <a:srgbClr val="C00000"/>
                </a:solidFill>
              </a:rPr>
              <a:t>解空间</a:t>
            </a:r>
            <a:r>
              <a:rPr lang="en-US" altLang="zh-CN" sz="1900" dirty="0">
                <a:solidFill>
                  <a:srgbClr val="C00000"/>
                </a:solidFill>
              </a:rPr>
              <a:t>(1,1,1,1,1,1,1) ~(4,4,4,4,4,4,4)</a:t>
            </a:r>
            <a:endParaRPr lang="zh-CN" altLang="en-US" sz="1900" dirty="0">
              <a:solidFill>
                <a:srgbClr val="C00000"/>
              </a:solidFill>
            </a:endParaRPr>
          </a:p>
          <a:p>
            <a:pPr lvl="1" eaLnBrk="1" hangingPunct="1"/>
            <a:r>
              <a:rPr lang="zh-CN" altLang="en-US" sz="2000" dirty="0"/>
              <a:t>它是一棵高度为</a:t>
            </a:r>
            <a:r>
              <a:rPr lang="en-US" altLang="zh-CN" sz="2000" dirty="0"/>
              <a:t>7</a:t>
            </a:r>
            <a:r>
              <a:rPr lang="zh-CN" altLang="en-US" sz="2000" dirty="0"/>
              <a:t>的四叉完全树，共有</a:t>
            </a:r>
            <a:r>
              <a:rPr lang="en-US" altLang="zh-CN" sz="2000" dirty="0"/>
              <a:t>4</a:t>
            </a:r>
            <a:r>
              <a:rPr lang="en-US" altLang="zh-CN" sz="2000" baseline="30000" dirty="0"/>
              <a:t>7</a:t>
            </a:r>
            <a:r>
              <a:rPr lang="zh-CN" altLang="en-US" sz="2000" dirty="0"/>
              <a:t>个叶子。</a:t>
            </a:r>
          </a:p>
          <a:p>
            <a:r>
              <a:rPr lang="zh-CN" altLang="en-US" sz="2300" dirty="0"/>
              <a:t>解问题就相当于用一种方法周游这棵树，从树根到树叶之间的路径就是一个元组（一个候选的解）</a:t>
            </a:r>
            <a:endParaRPr lang="zh-CN" altLang="en-US" sz="2100" dirty="0"/>
          </a:p>
        </p:txBody>
      </p:sp>
      <p:sp>
        <p:nvSpPr>
          <p:cNvPr id="5" name="灯片编号占位符 5"/>
          <p:cNvSpPr txBox="1">
            <a:spLocks/>
          </p:cNvSpPr>
          <p:nvPr/>
        </p:nvSpPr>
        <p:spPr>
          <a:xfrm>
            <a:off x="8664575" y="6407150"/>
            <a:ext cx="479425" cy="322263"/>
          </a:xfrm>
          <a:prstGeom prst="rect">
            <a:avLst/>
          </a:prstGeom>
          <a:noFill/>
        </p:spPr>
        <p:txBody>
          <a:bodyPr/>
          <a:lstStyle>
            <a:defPPr>
              <a:defRPr lang="zh-CN"/>
            </a:defPPr>
            <a:lvl1pPr algn="l" rtl="0" eaLnBrk="0" fontAlgn="base" hangingPunct="0">
              <a:spcBef>
                <a:spcPct val="20000"/>
              </a:spcBef>
              <a:spcAft>
                <a:spcPct val="0"/>
              </a:spcAft>
              <a:buClr>
                <a:schemeClr val="accent1"/>
              </a:buClr>
              <a:buFont typeface="Wingdings" panose="05000000000000000000" pitchFamily="2" charset="2"/>
              <a:buChar char="l"/>
              <a:defRPr sz="3200" b="1"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b="1"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400" b="1"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1"/>
              </a:buClr>
              <a:buChar char="•"/>
              <a:defRPr sz="2000" b="1"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FontTx/>
              <a:buNone/>
            </a:pPr>
            <a:fld id="{1012DAD4-306F-4F8E-9504-6D2A68D54AC5}" type="slidenum">
              <a:rPr lang="en-US" altLang="zh-CN" sz="1400" b="0" smtClean="0"/>
              <a:pPr>
                <a:spcBef>
                  <a:spcPct val="0"/>
                </a:spcBef>
                <a:buClrTx/>
                <a:buFontTx/>
                <a:buNone/>
              </a:pPr>
              <a:t>45</a:t>
            </a:fld>
            <a:endParaRPr lang="en-US" altLang="zh-CN" sz="1400" b="0"/>
          </a:p>
        </p:txBody>
      </p:sp>
    </p:spTree>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3A33601E-2ABD-45EA-B351-E2F93D1F19C6}"/>
              </a:ext>
            </a:extLst>
          </p:cNvPr>
          <p:cNvSpPr>
            <a:spLocks noGrp="1" noChangeArrowheads="1"/>
          </p:cNvSpPr>
          <p:nvPr>
            <p:ph type="title"/>
          </p:nvPr>
        </p:nvSpPr>
        <p:spPr/>
        <p:txBody>
          <a:bodyPr/>
          <a:lstStyle/>
          <a:p>
            <a:pPr eaLnBrk="1" hangingPunct="1"/>
            <a:r>
              <a:rPr lang="zh-CN" altLang="en-US" sz="3600" b="1" dirty="0"/>
              <a:t>回溯法</a:t>
            </a:r>
            <a:r>
              <a:rPr lang="en-US" altLang="zh-CN" sz="3600" b="1" dirty="0"/>
              <a:t>&amp; </a:t>
            </a:r>
            <a:r>
              <a:rPr lang="zh-CN" altLang="en-US" sz="3600" b="1" dirty="0"/>
              <a:t>穷举法</a:t>
            </a:r>
            <a:endParaRPr lang="en-US" altLang="zh-CN" sz="3600" b="1" dirty="0"/>
          </a:p>
        </p:txBody>
      </p:sp>
      <p:sp>
        <p:nvSpPr>
          <p:cNvPr id="45059" name="Rectangle 3">
            <a:extLst>
              <a:ext uri="{FF2B5EF4-FFF2-40B4-BE49-F238E27FC236}">
                <a16:creationId xmlns:a16="http://schemas.microsoft.com/office/drawing/2014/main" id="{70A480FC-9560-4104-AF7D-9BDADA976AB3}"/>
              </a:ext>
            </a:extLst>
          </p:cNvPr>
          <p:cNvSpPr>
            <a:spLocks noGrp="1" noChangeArrowheads="1"/>
          </p:cNvSpPr>
          <p:nvPr>
            <p:ph idx="1"/>
          </p:nvPr>
        </p:nvSpPr>
        <p:spPr/>
        <p:txBody>
          <a:bodyPr/>
          <a:lstStyle/>
          <a:p>
            <a:pPr eaLnBrk="1" hangingPunct="1"/>
            <a:r>
              <a:rPr lang="zh-CN" altLang="en-US" dirty="0"/>
              <a:t>穷举法：</a:t>
            </a:r>
            <a:endParaRPr lang="en-US" altLang="zh-CN" dirty="0"/>
          </a:p>
          <a:p>
            <a:pPr lvl="1"/>
            <a:r>
              <a:rPr lang="zh-CN" altLang="en-US" sz="2000" dirty="0"/>
              <a:t>对解空间树上的所有叶子节点测试</a:t>
            </a:r>
            <a:endParaRPr lang="en-US" altLang="zh-CN" sz="2000" dirty="0"/>
          </a:p>
          <a:p>
            <a:pPr lvl="1"/>
            <a:endParaRPr lang="en-US" altLang="zh-CN" sz="2000" dirty="0"/>
          </a:p>
          <a:p>
            <a:r>
              <a:rPr lang="zh-CN" altLang="en-US" dirty="0"/>
              <a:t>回溯法</a:t>
            </a:r>
            <a:endParaRPr lang="en-US" altLang="zh-CN" dirty="0"/>
          </a:p>
          <a:p>
            <a:pPr lvl="1"/>
            <a:r>
              <a:rPr lang="zh-CN" altLang="en-US" sz="2000" dirty="0"/>
              <a:t>从树根开始，变试探变往下走。若在某一层次查明不符合提议，则不往下走，砍掉以下树杈（</a:t>
            </a:r>
            <a:r>
              <a:rPr lang="zh-CN" altLang="en-US" sz="2000" b="1" dirty="0">
                <a:solidFill>
                  <a:srgbClr val="C00000"/>
                </a:solidFill>
              </a:rPr>
              <a:t>剪枝</a:t>
            </a:r>
            <a:r>
              <a:rPr lang="zh-CN" altLang="en-US" sz="2000" dirty="0"/>
              <a:t>），调到下一个树杈上继续试探往下走；</a:t>
            </a:r>
            <a:endParaRPr lang="en-US" altLang="zh-CN" sz="2000" dirty="0"/>
          </a:p>
          <a:p>
            <a:pPr lvl="1"/>
            <a:r>
              <a:rPr lang="zh-CN" altLang="en-US" sz="2000" dirty="0"/>
              <a:t>这样边走边砍，大量大量的树杈，从而节省掉大量的穷举</a:t>
            </a:r>
            <a:endParaRPr lang="en-US" altLang="zh-CN" sz="2000" dirty="0"/>
          </a:p>
          <a:p>
            <a:pPr lvl="1"/>
            <a:r>
              <a:rPr lang="zh-CN" altLang="en-US" sz="2000" dirty="0"/>
              <a:t>一旦走到叶子，就找到了一组解。</a:t>
            </a:r>
            <a:endParaRPr lang="en-US" altLang="zh-CN" sz="2000" dirty="0"/>
          </a:p>
        </p:txBody>
      </p:sp>
      <p:sp>
        <p:nvSpPr>
          <p:cNvPr id="4" name="灯片编号占位符 5"/>
          <p:cNvSpPr txBox="1">
            <a:spLocks/>
          </p:cNvSpPr>
          <p:nvPr/>
        </p:nvSpPr>
        <p:spPr>
          <a:xfrm>
            <a:off x="8664575" y="6407150"/>
            <a:ext cx="479425" cy="322263"/>
          </a:xfrm>
          <a:prstGeom prst="rect">
            <a:avLst/>
          </a:prstGeom>
          <a:noFill/>
        </p:spPr>
        <p:txBody>
          <a:bodyPr/>
          <a:lstStyle>
            <a:defPPr>
              <a:defRPr lang="zh-CN"/>
            </a:defPPr>
            <a:lvl1pPr algn="l" rtl="0" eaLnBrk="0" fontAlgn="base" hangingPunct="0">
              <a:spcBef>
                <a:spcPct val="20000"/>
              </a:spcBef>
              <a:spcAft>
                <a:spcPct val="0"/>
              </a:spcAft>
              <a:buClr>
                <a:schemeClr val="accent1"/>
              </a:buClr>
              <a:buFont typeface="Wingdings" panose="05000000000000000000" pitchFamily="2" charset="2"/>
              <a:buChar char="l"/>
              <a:defRPr sz="3200" b="1"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b="1"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400" b="1"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1"/>
              </a:buClr>
              <a:buChar char="•"/>
              <a:defRPr sz="2000" b="1"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FontTx/>
              <a:buNone/>
            </a:pPr>
            <a:fld id="{1012DAD4-306F-4F8E-9504-6D2A68D54AC5}" type="slidenum">
              <a:rPr lang="en-US" altLang="zh-CN" sz="1400" b="0" smtClean="0"/>
              <a:pPr>
                <a:spcBef>
                  <a:spcPct val="0"/>
                </a:spcBef>
                <a:buClrTx/>
                <a:buFontTx/>
                <a:buNone/>
              </a:pPr>
              <a:t>46</a:t>
            </a:fld>
            <a:endParaRPr lang="en-US" altLang="zh-CN" sz="1400" b="0"/>
          </a:p>
        </p:txBody>
      </p:sp>
    </p:spTree>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EB96218F-792E-4B1E-BA77-AD14A520E497}"/>
              </a:ext>
            </a:extLst>
          </p:cNvPr>
          <p:cNvSpPr>
            <a:spLocks noGrp="1" noChangeArrowheads="1"/>
          </p:cNvSpPr>
          <p:nvPr>
            <p:ph type="title"/>
          </p:nvPr>
        </p:nvSpPr>
        <p:spPr/>
        <p:txBody>
          <a:bodyPr/>
          <a:lstStyle/>
          <a:p>
            <a:pPr eaLnBrk="1" hangingPunct="1"/>
            <a:r>
              <a:rPr lang="zh-CN" altLang="en-US" sz="3600" b="1" dirty="0"/>
              <a:t>回溯法小结</a:t>
            </a:r>
          </a:p>
        </p:txBody>
      </p:sp>
      <p:sp>
        <p:nvSpPr>
          <p:cNvPr id="52227" name="Rectangle 3">
            <a:extLst>
              <a:ext uri="{FF2B5EF4-FFF2-40B4-BE49-F238E27FC236}">
                <a16:creationId xmlns:a16="http://schemas.microsoft.com/office/drawing/2014/main" id="{3B50FE30-B6C2-4EEA-9EE3-0764608C287A}"/>
              </a:ext>
            </a:extLst>
          </p:cNvPr>
          <p:cNvSpPr>
            <a:spLocks noGrp="1" noChangeArrowheads="1"/>
          </p:cNvSpPr>
          <p:nvPr>
            <p:ph idx="1"/>
          </p:nvPr>
        </p:nvSpPr>
        <p:spPr/>
        <p:txBody>
          <a:bodyPr/>
          <a:lstStyle/>
          <a:p>
            <a:pPr eaLnBrk="1" hangingPunct="1"/>
            <a:r>
              <a:rPr lang="zh-CN" altLang="en-US" dirty="0"/>
              <a:t>好的搜索算法  ＝ 好的搜索顺序  ＋  好的剪枝</a:t>
            </a:r>
          </a:p>
          <a:p>
            <a:pPr eaLnBrk="1" hangingPunct="1"/>
            <a:r>
              <a:rPr lang="zh-CN" altLang="en-US" dirty="0"/>
              <a:t>好的搜索顺序来源于对问题本身的理解</a:t>
            </a:r>
            <a:endParaRPr lang="en-US" altLang="zh-CN" dirty="0"/>
          </a:p>
          <a:p>
            <a:pPr lvl="1" eaLnBrk="1" hangingPunct="1"/>
            <a:r>
              <a:rPr lang="zh-CN" altLang="en-US" sz="2000" dirty="0"/>
              <a:t>更小的搜索空间</a:t>
            </a:r>
          </a:p>
          <a:p>
            <a:pPr lvl="1" eaLnBrk="1" hangingPunct="1"/>
            <a:r>
              <a:rPr lang="zh-CN" altLang="en-US" sz="2000" dirty="0"/>
              <a:t>更好搜索树结构</a:t>
            </a:r>
          </a:p>
          <a:p>
            <a:pPr lvl="2" eaLnBrk="1" hangingPunct="1"/>
            <a:r>
              <a:rPr lang="zh-CN" altLang="en-US" dirty="0"/>
              <a:t>每个结点的子结点数更少</a:t>
            </a:r>
          </a:p>
          <a:p>
            <a:pPr lvl="2" eaLnBrk="1" hangingPunct="1"/>
            <a:r>
              <a:rPr lang="zh-CN" altLang="en-US" dirty="0"/>
              <a:t>解离根结点更近</a:t>
            </a:r>
          </a:p>
          <a:p>
            <a:pPr eaLnBrk="1" hangingPunct="1"/>
            <a:r>
              <a:rPr lang="zh-CN" altLang="en-US" dirty="0"/>
              <a:t>好的剪枝来源于算法应用的熟练程度</a:t>
            </a:r>
            <a:endParaRPr lang="en-US" altLang="zh-CN" dirty="0"/>
          </a:p>
          <a:p>
            <a:pPr lvl="1"/>
            <a:endParaRPr lang="zh-CN" altLang="en-US" dirty="0"/>
          </a:p>
          <a:p>
            <a:pPr eaLnBrk="1" hangingPunct="1"/>
            <a:r>
              <a:rPr lang="zh-CN" altLang="en-US" dirty="0"/>
              <a:t>搜索顺序 </a:t>
            </a:r>
            <a:r>
              <a:rPr lang="en-US" altLang="zh-CN" dirty="0">
                <a:solidFill>
                  <a:schemeClr val="hlink"/>
                </a:solidFill>
              </a:rPr>
              <a:t>&gt; </a:t>
            </a:r>
            <a:r>
              <a:rPr lang="zh-CN" altLang="en-US" dirty="0"/>
              <a:t>剪枝</a:t>
            </a:r>
          </a:p>
          <a:p>
            <a:pPr eaLnBrk="1" hangingPunct="1"/>
            <a:endParaRPr lang="zh-CN" altLang="en-US" sz="2100" dirty="0"/>
          </a:p>
        </p:txBody>
      </p:sp>
      <p:sp>
        <p:nvSpPr>
          <p:cNvPr id="4" name="灯片编号占位符 5"/>
          <p:cNvSpPr txBox="1">
            <a:spLocks/>
          </p:cNvSpPr>
          <p:nvPr/>
        </p:nvSpPr>
        <p:spPr>
          <a:xfrm>
            <a:off x="8664575" y="6407150"/>
            <a:ext cx="479425" cy="322263"/>
          </a:xfrm>
          <a:prstGeom prst="rect">
            <a:avLst/>
          </a:prstGeom>
          <a:noFill/>
        </p:spPr>
        <p:txBody>
          <a:bodyPr/>
          <a:lstStyle>
            <a:defPPr>
              <a:defRPr lang="zh-CN"/>
            </a:defPPr>
            <a:lvl1pPr algn="l" rtl="0" eaLnBrk="0" fontAlgn="base" hangingPunct="0">
              <a:spcBef>
                <a:spcPct val="20000"/>
              </a:spcBef>
              <a:spcAft>
                <a:spcPct val="0"/>
              </a:spcAft>
              <a:buClr>
                <a:schemeClr val="accent1"/>
              </a:buClr>
              <a:buFont typeface="Wingdings" panose="05000000000000000000" pitchFamily="2" charset="2"/>
              <a:buChar char="l"/>
              <a:defRPr sz="3200" b="1"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b="1"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400" b="1"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1"/>
              </a:buClr>
              <a:buChar char="•"/>
              <a:defRPr sz="2000" b="1"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FontTx/>
              <a:buNone/>
            </a:pPr>
            <a:fld id="{1012DAD4-306F-4F8E-9504-6D2A68D54AC5}" type="slidenum">
              <a:rPr lang="en-US" altLang="zh-CN" sz="1400" b="0" smtClean="0"/>
              <a:pPr>
                <a:spcBef>
                  <a:spcPct val="0"/>
                </a:spcBef>
                <a:buClrTx/>
                <a:buFontTx/>
                <a:buNone/>
              </a:pPr>
              <a:t>47</a:t>
            </a:fld>
            <a:endParaRPr lang="en-US" altLang="zh-CN" sz="1400" b="0"/>
          </a:p>
        </p:txBody>
      </p:sp>
    </p:spTree>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D242704-C06B-4EE5-B6AC-486C2CF88092}"/>
              </a:ext>
            </a:extLst>
          </p:cNvPr>
          <p:cNvSpPr>
            <a:spLocks noGrp="1"/>
          </p:cNvSpPr>
          <p:nvPr>
            <p:ph type="title"/>
          </p:nvPr>
        </p:nvSpPr>
        <p:spPr/>
        <p:txBody>
          <a:bodyPr/>
          <a:lstStyle/>
          <a:p>
            <a:r>
              <a:rPr lang="zh-CN" altLang="en-US" sz="3600" dirty="0"/>
              <a:t>分枝界限法</a:t>
            </a:r>
            <a:endParaRPr lang="zh-CN" altLang="en-US" sz="3200" dirty="0"/>
          </a:p>
        </p:txBody>
      </p:sp>
      <p:sp>
        <p:nvSpPr>
          <p:cNvPr id="5" name="文本占位符 4">
            <a:extLst>
              <a:ext uri="{FF2B5EF4-FFF2-40B4-BE49-F238E27FC236}">
                <a16:creationId xmlns:a16="http://schemas.microsoft.com/office/drawing/2014/main" id="{71875D6C-7F11-4A2E-B964-CB725D49FE14}"/>
              </a:ext>
            </a:extLst>
          </p:cNvPr>
          <p:cNvSpPr>
            <a:spLocks noGrp="1"/>
          </p:cNvSpPr>
          <p:nvPr>
            <p:ph type="body" idx="1"/>
          </p:nvPr>
        </p:nvSpPr>
        <p:spPr/>
        <p:txBody>
          <a:bodyPr/>
          <a:lstStyle/>
          <a:p>
            <a:endParaRPr lang="zh-CN" altLang="en-US"/>
          </a:p>
        </p:txBody>
      </p:sp>
      <p:sp>
        <p:nvSpPr>
          <p:cNvPr id="6" name="灯片编号占位符 5"/>
          <p:cNvSpPr txBox="1">
            <a:spLocks/>
          </p:cNvSpPr>
          <p:nvPr/>
        </p:nvSpPr>
        <p:spPr>
          <a:xfrm>
            <a:off x="8664575" y="6407150"/>
            <a:ext cx="479425" cy="322263"/>
          </a:xfrm>
          <a:prstGeom prst="rect">
            <a:avLst/>
          </a:prstGeom>
          <a:noFill/>
        </p:spPr>
        <p:txBody>
          <a:bodyPr/>
          <a:lstStyle>
            <a:defPPr>
              <a:defRPr lang="zh-CN"/>
            </a:defPPr>
            <a:lvl1pPr algn="l" rtl="0" eaLnBrk="0" fontAlgn="base" hangingPunct="0">
              <a:spcBef>
                <a:spcPct val="20000"/>
              </a:spcBef>
              <a:spcAft>
                <a:spcPct val="0"/>
              </a:spcAft>
              <a:buClr>
                <a:schemeClr val="accent1"/>
              </a:buClr>
              <a:buFont typeface="Wingdings" panose="05000000000000000000" pitchFamily="2" charset="2"/>
              <a:buChar char="l"/>
              <a:defRPr sz="3200" b="1"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b="1"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400" b="1"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1"/>
              </a:buClr>
              <a:buChar char="•"/>
              <a:defRPr sz="2000" b="1"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FontTx/>
              <a:buNone/>
            </a:pPr>
            <a:fld id="{1012DAD4-306F-4F8E-9504-6D2A68D54AC5}" type="slidenum">
              <a:rPr lang="en-US" altLang="zh-CN" sz="1400" b="0" smtClean="0"/>
              <a:pPr>
                <a:spcBef>
                  <a:spcPct val="0"/>
                </a:spcBef>
                <a:buClrTx/>
                <a:buFontTx/>
                <a:buNone/>
              </a:pPr>
              <a:t>48</a:t>
            </a:fld>
            <a:endParaRPr lang="en-US" altLang="zh-CN" sz="1400" b="0"/>
          </a:p>
        </p:txBody>
      </p:sp>
    </p:spTree>
    <p:extLst>
      <p:ext uri="{BB962C8B-B14F-4D97-AF65-F5344CB8AC3E}">
        <p14:creationId xmlns:p14="http://schemas.microsoft.com/office/powerpoint/2010/main" val="2306296954"/>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B1545703-4306-4E2C-89CB-E664287F5577}"/>
              </a:ext>
            </a:extLst>
          </p:cNvPr>
          <p:cNvSpPr>
            <a:spLocks noGrp="1" noChangeArrowheads="1"/>
          </p:cNvSpPr>
          <p:nvPr>
            <p:ph type="title"/>
          </p:nvPr>
        </p:nvSpPr>
        <p:spPr/>
        <p:txBody>
          <a:bodyPr/>
          <a:lstStyle/>
          <a:p>
            <a:pPr eaLnBrk="1" hangingPunct="1"/>
            <a:r>
              <a:rPr lang="zh-CN" altLang="en-US" sz="3600" b="1" dirty="0"/>
              <a:t>分枝界限法</a:t>
            </a:r>
          </a:p>
        </p:txBody>
      </p:sp>
      <p:sp>
        <p:nvSpPr>
          <p:cNvPr id="54275" name="Rectangle 3">
            <a:extLst>
              <a:ext uri="{FF2B5EF4-FFF2-40B4-BE49-F238E27FC236}">
                <a16:creationId xmlns:a16="http://schemas.microsoft.com/office/drawing/2014/main" id="{596A4A4D-B8C3-48C6-A43B-41D99934D4CC}"/>
              </a:ext>
            </a:extLst>
          </p:cNvPr>
          <p:cNvSpPr>
            <a:spLocks noGrp="1" noChangeArrowheads="1"/>
          </p:cNvSpPr>
          <p:nvPr>
            <p:ph idx="1"/>
          </p:nvPr>
        </p:nvSpPr>
        <p:spPr/>
        <p:txBody>
          <a:bodyPr/>
          <a:lstStyle/>
          <a:p>
            <a:pPr eaLnBrk="1" hangingPunct="1"/>
            <a:r>
              <a:rPr lang="zh-CN" altLang="en-US" dirty="0">
                <a:solidFill>
                  <a:srgbClr val="C00000"/>
                </a:solidFill>
              </a:rPr>
              <a:t>分枝界限法</a:t>
            </a:r>
            <a:r>
              <a:rPr lang="zh-CN" altLang="en-US" dirty="0"/>
              <a:t>（</a:t>
            </a:r>
            <a:r>
              <a:rPr lang="en-US" altLang="zh-CN" dirty="0"/>
              <a:t>Branch and Bound</a:t>
            </a:r>
            <a:r>
              <a:rPr lang="zh-CN" altLang="en-US" dirty="0"/>
              <a:t>）也是一种在表示问题解空间的树上进行系统搜索的方法。</a:t>
            </a:r>
          </a:p>
          <a:p>
            <a:pPr lvl="1" eaLnBrk="1" hangingPunct="1"/>
            <a:r>
              <a:rPr lang="zh-CN" altLang="en-US" sz="2000" dirty="0"/>
              <a:t>所不同的是，回溯法使用了深度优先策略，</a:t>
            </a:r>
          </a:p>
          <a:p>
            <a:pPr lvl="1" eaLnBrk="1" hangingPunct="1"/>
            <a:r>
              <a:rPr lang="zh-CN" altLang="en-US" sz="2000" dirty="0"/>
              <a:t>而分枝界限法一般采用</a:t>
            </a:r>
            <a:r>
              <a:rPr lang="zh-CN" altLang="en-US" sz="2000" b="1" dirty="0">
                <a:solidFill>
                  <a:srgbClr val="C00000"/>
                </a:solidFill>
              </a:rPr>
              <a:t>广度优先策略，</a:t>
            </a:r>
            <a:r>
              <a:rPr lang="zh-CN" altLang="en-US" sz="2000" dirty="0"/>
              <a:t>同时还采用最大收益（或最小损耗）策略来控制搜索的分枝。</a:t>
            </a:r>
          </a:p>
          <a:p>
            <a:pPr eaLnBrk="1" hangingPunct="1">
              <a:buFont typeface="Wingdings" panose="05000000000000000000" pitchFamily="2" charset="2"/>
              <a:buNone/>
            </a:pPr>
            <a:endParaRPr lang="zh-CN" altLang="en-US" sz="2100" dirty="0">
              <a:latin typeface="宋体" panose="02010600030101010101" pitchFamily="2" charset="-122"/>
            </a:endParaRPr>
          </a:p>
          <a:p>
            <a:pPr lvl="1" eaLnBrk="1" hangingPunct="1"/>
            <a:endParaRPr lang="zh-CN" altLang="en-US" sz="1800" dirty="0"/>
          </a:p>
          <a:p>
            <a:pPr eaLnBrk="1" hangingPunct="1"/>
            <a:endParaRPr lang="zh-CN" altLang="en-US" sz="2100" dirty="0"/>
          </a:p>
        </p:txBody>
      </p:sp>
      <p:sp>
        <p:nvSpPr>
          <p:cNvPr id="4" name="灯片编号占位符 5"/>
          <p:cNvSpPr txBox="1">
            <a:spLocks/>
          </p:cNvSpPr>
          <p:nvPr/>
        </p:nvSpPr>
        <p:spPr>
          <a:xfrm>
            <a:off x="8664575" y="6407150"/>
            <a:ext cx="479425" cy="322263"/>
          </a:xfrm>
          <a:prstGeom prst="rect">
            <a:avLst/>
          </a:prstGeom>
          <a:noFill/>
        </p:spPr>
        <p:txBody>
          <a:bodyPr/>
          <a:lstStyle>
            <a:defPPr>
              <a:defRPr lang="zh-CN"/>
            </a:defPPr>
            <a:lvl1pPr algn="l" rtl="0" eaLnBrk="0" fontAlgn="base" hangingPunct="0">
              <a:spcBef>
                <a:spcPct val="20000"/>
              </a:spcBef>
              <a:spcAft>
                <a:spcPct val="0"/>
              </a:spcAft>
              <a:buClr>
                <a:schemeClr val="accent1"/>
              </a:buClr>
              <a:buFont typeface="Wingdings" panose="05000000000000000000" pitchFamily="2" charset="2"/>
              <a:buChar char="l"/>
              <a:defRPr sz="3200" b="1"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b="1"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400" b="1"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1"/>
              </a:buClr>
              <a:buChar char="•"/>
              <a:defRPr sz="2000" b="1"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FontTx/>
              <a:buNone/>
            </a:pPr>
            <a:fld id="{1012DAD4-306F-4F8E-9504-6D2A68D54AC5}" type="slidenum">
              <a:rPr lang="en-US" altLang="zh-CN" sz="1400" b="0" smtClean="0"/>
              <a:pPr>
                <a:spcBef>
                  <a:spcPct val="0"/>
                </a:spcBef>
                <a:buClrTx/>
                <a:buFontTx/>
                <a:buNone/>
              </a:pPr>
              <a:t>49</a:t>
            </a:fld>
            <a:endParaRPr lang="en-US" altLang="zh-CN" sz="1400" b="0"/>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5C27BBB3-16B7-44CB-90E4-37507EAB451C}"/>
              </a:ext>
            </a:extLst>
          </p:cNvPr>
          <p:cNvSpPr>
            <a:spLocks noGrp="1" noChangeArrowheads="1"/>
          </p:cNvSpPr>
          <p:nvPr>
            <p:ph type="title"/>
          </p:nvPr>
        </p:nvSpPr>
        <p:spPr/>
        <p:txBody>
          <a:bodyPr/>
          <a:lstStyle/>
          <a:p>
            <a:pPr eaLnBrk="1" hangingPunct="1"/>
            <a:r>
              <a:rPr lang="zh-CN" altLang="en-US" sz="3600" b="1" dirty="0"/>
              <a:t>分治法例子</a:t>
            </a:r>
          </a:p>
        </p:txBody>
      </p:sp>
      <p:sp>
        <p:nvSpPr>
          <p:cNvPr id="63491" name="Rectangle 3">
            <a:extLst>
              <a:ext uri="{FF2B5EF4-FFF2-40B4-BE49-F238E27FC236}">
                <a16:creationId xmlns:a16="http://schemas.microsoft.com/office/drawing/2014/main" id="{49E6EFCF-30E6-4771-99E2-75D5F72ACF57}"/>
              </a:ext>
            </a:extLst>
          </p:cNvPr>
          <p:cNvSpPr>
            <a:spLocks noGrp="1" noChangeArrowheads="1"/>
          </p:cNvSpPr>
          <p:nvPr>
            <p:ph idx="1"/>
          </p:nvPr>
        </p:nvSpPr>
        <p:spPr/>
        <p:txBody>
          <a:bodyPr/>
          <a:lstStyle/>
          <a:p>
            <a:pPr eaLnBrk="1" hangingPunct="1"/>
            <a:r>
              <a:rPr lang="zh-CN" altLang="en-US" dirty="0">
                <a:latin typeface="宋体" panose="02010600030101010101" pitchFamily="2" charset="-122"/>
              </a:rPr>
              <a:t>二分法检索</a:t>
            </a:r>
            <a:endParaRPr lang="en-US" altLang="zh-CN" dirty="0">
              <a:latin typeface="宋体" panose="02010600030101010101" pitchFamily="2" charset="-122"/>
            </a:endParaRPr>
          </a:p>
          <a:p>
            <a:pPr eaLnBrk="1" hangingPunct="1"/>
            <a:r>
              <a:rPr lang="zh-CN" altLang="en-US" dirty="0"/>
              <a:t>快速排序算法</a:t>
            </a:r>
            <a:endParaRPr lang="zh-CN" altLang="en-US" dirty="0">
              <a:latin typeface="宋体" panose="02010600030101010101" pitchFamily="2" charset="-122"/>
            </a:endParaRPr>
          </a:p>
          <a:p>
            <a:pPr lvl="1" eaLnBrk="1" hangingPunct="1"/>
            <a:r>
              <a:rPr lang="zh-CN" altLang="en-US" sz="2000" dirty="0"/>
              <a:t>快速排序算法每趟把一个元素放入排完序后它所应在的位置，这个位置把原表分成了两个子表</a:t>
            </a:r>
            <a:endParaRPr lang="en-US" altLang="zh-CN" sz="2000" dirty="0"/>
          </a:p>
          <a:p>
            <a:r>
              <a:rPr lang="zh-CN" altLang="en-US" sz="2300" dirty="0"/>
              <a:t>归并排序算法</a:t>
            </a:r>
          </a:p>
          <a:p>
            <a:pPr lvl="1" eaLnBrk="1" hangingPunct="1"/>
            <a:r>
              <a:rPr lang="zh-CN" altLang="en-US" sz="2000" dirty="0"/>
              <a:t>归并排序算法是把规模为ｎ的问题分成规模为</a:t>
            </a:r>
            <a:r>
              <a:rPr lang="en-US" altLang="zh-CN" sz="2000" dirty="0"/>
              <a:t>[n/2]</a:t>
            </a:r>
            <a:r>
              <a:rPr lang="zh-CN" altLang="en-US" sz="2000" dirty="0"/>
              <a:t>的两个子问题</a:t>
            </a:r>
          </a:p>
          <a:p>
            <a:pPr eaLnBrk="1" hangingPunct="1"/>
            <a:endParaRPr lang="zh-CN" altLang="en-US" sz="2100" dirty="0"/>
          </a:p>
        </p:txBody>
      </p:sp>
      <p:pic>
        <p:nvPicPr>
          <p:cNvPr id="4" name="图片 9">
            <a:extLst>
              <a:ext uri="{FF2B5EF4-FFF2-40B4-BE49-F238E27FC236}">
                <a16:creationId xmlns:a16="http://schemas.microsoft.com/office/drawing/2014/main" id="{5E7EF090-8F7F-4803-953F-602C43AA98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4293096"/>
            <a:ext cx="4300637" cy="1512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灯片编号占位符 5"/>
          <p:cNvSpPr txBox="1">
            <a:spLocks/>
          </p:cNvSpPr>
          <p:nvPr/>
        </p:nvSpPr>
        <p:spPr>
          <a:xfrm>
            <a:off x="8664575" y="6407150"/>
            <a:ext cx="479425" cy="322263"/>
          </a:xfrm>
          <a:prstGeom prst="rect">
            <a:avLst/>
          </a:prstGeom>
          <a:noFill/>
        </p:spPr>
        <p:txBody>
          <a:bodyPr/>
          <a:lstStyle>
            <a:defPPr>
              <a:defRPr lang="zh-CN"/>
            </a:defPPr>
            <a:lvl1pPr algn="l" rtl="0" eaLnBrk="0" fontAlgn="base" hangingPunct="0">
              <a:spcBef>
                <a:spcPct val="20000"/>
              </a:spcBef>
              <a:spcAft>
                <a:spcPct val="0"/>
              </a:spcAft>
              <a:buClr>
                <a:schemeClr val="accent1"/>
              </a:buClr>
              <a:buFont typeface="Wingdings" panose="05000000000000000000" pitchFamily="2" charset="2"/>
              <a:buChar char="l"/>
              <a:defRPr sz="3200" b="1"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b="1"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400" b="1"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1"/>
              </a:buClr>
              <a:buChar char="•"/>
              <a:defRPr sz="2000" b="1"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FontTx/>
              <a:buNone/>
            </a:pPr>
            <a:fld id="{1012DAD4-306F-4F8E-9504-6D2A68D54AC5}" type="slidenum">
              <a:rPr lang="en-US" altLang="zh-CN" sz="1400" b="0" smtClean="0"/>
              <a:pPr>
                <a:spcBef>
                  <a:spcPct val="0"/>
                </a:spcBef>
                <a:buClrTx/>
                <a:buFontTx/>
                <a:buNone/>
              </a:pPr>
              <a:t>5</a:t>
            </a:fld>
            <a:endParaRPr lang="en-US" altLang="zh-CN" sz="1400" b="0"/>
          </a:p>
        </p:txBody>
      </p:sp>
    </p:spTree>
    <p:extLst>
      <p:ext uri="{BB962C8B-B14F-4D97-AF65-F5344CB8AC3E}">
        <p14:creationId xmlns:p14="http://schemas.microsoft.com/office/powerpoint/2010/main" val="659653990"/>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a:extLst>
              <a:ext uri="{FF2B5EF4-FFF2-40B4-BE49-F238E27FC236}">
                <a16:creationId xmlns:a16="http://schemas.microsoft.com/office/drawing/2014/main" id="{40FA7E3D-EF44-4B6C-8B25-277D8D7A605F}"/>
              </a:ext>
            </a:extLst>
          </p:cNvPr>
          <p:cNvSpPr>
            <a:spLocks noGrp="1" noChangeArrowheads="1"/>
          </p:cNvSpPr>
          <p:nvPr>
            <p:ph type="title"/>
          </p:nvPr>
        </p:nvSpPr>
        <p:spPr/>
        <p:txBody>
          <a:bodyPr/>
          <a:lstStyle/>
          <a:p>
            <a:r>
              <a:rPr lang="zh-CN" altLang="en-US" sz="3600" b="1" dirty="0"/>
              <a:t>分枝界限法</a:t>
            </a:r>
            <a:endParaRPr lang="zh-CN" altLang="en-US" sz="3300" dirty="0"/>
          </a:p>
        </p:txBody>
      </p:sp>
      <p:sp>
        <p:nvSpPr>
          <p:cNvPr id="56323" name="内容占位符 2">
            <a:extLst>
              <a:ext uri="{FF2B5EF4-FFF2-40B4-BE49-F238E27FC236}">
                <a16:creationId xmlns:a16="http://schemas.microsoft.com/office/drawing/2014/main" id="{E399EFB4-D7C9-4AC2-A56E-B2B3A9A3C18A}"/>
              </a:ext>
            </a:extLst>
          </p:cNvPr>
          <p:cNvSpPr>
            <a:spLocks noGrp="1" noChangeArrowheads="1"/>
          </p:cNvSpPr>
          <p:nvPr>
            <p:ph idx="1"/>
          </p:nvPr>
        </p:nvSpPr>
        <p:spPr/>
        <p:txBody>
          <a:bodyPr/>
          <a:lstStyle/>
          <a:p>
            <a:pPr eaLnBrk="1" hangingPunct="1"/>
            <a:r>
              <a:rPr lang="zh-CN" altLang="en-US" dirty="0">
                <a:solidFill>
                  <a:srgbClr val="C00000"/>
                </a:solidFill>
              </a:rPr>
              <a:t>一般情况下，分支限界法与回溯法的求解目标不同</a:t>
            </a:r>
            <a:endParaRPr lang="en-US" altLang="zh-CN" dirty="0">
              <a:solidFill>
                <a:srgbClr val="C00000"/>
              </a:solidFill>
            </a:endParaRPr>
          </a:p>
          <a:p>
            <a:pPr lvl="1"/>
            <a:r>
              <a:rPr lang="zh-CN" altLang="en-US" sz="2000" dirty="0"/>
              <a:t>回溯法的求解目标是找出解空间中满足约束条件的所有解；</a:t>
            </a:r>
            <a:endParaRPr lang="en-US" altLang="zh-CN" sz="2000" dirty="0"/>
          </a:p>
          <a:p>
            <a:pPr lvl="1"/>
            <a:r>
              <a:rPr lang="zh-CN" altLang="en-US" sz="2000" dirty="0"/>
              <a:t>分支限界法的目标则是找出满足约束条件的一个解，或是在满足约束条件的解中找出使某一目标函数值达到极大或极小的解，即在某种意义下的最优解。</a:t>
            </a:r>
          </a:p>
        </p:txBody>
      </p:sp>
      <p:sp>
        <p:nvSpPr>
          <p:cNvPr id="4" name="灯片编号占位符 5"/>
          <p:cNvSpPr txBox="1">
            <a:spLocks/>
          </p:cNvSpPr>
          <p:nvPr/>
        </p:nvSpPr>
        <p:spPr>
          <a:xfrm>
            <a:off x="8664575" y="6407150"/>
            <a:ext cx="479425" cy="322263"/>
          </a:xfrm>
          <a:prstGeom prst="rect">
            <a:avLst/>
          </a:prstGeom>
          <a:noFill/>
        </p:spPr>
        <p:txBody>
          <a:bodyPr/>
          <a:lstStyle>
            <a:defPPr>
              <a:defRPr lang="zh-CN"/>
            </a:defPPr>
            <a:lvl1pPr algn="l" rtl="0" eaLnBrk="0" fontAlgn="base" hangingPunct="0">
              <a:spcBef>
                <a:spcPct val="20000"/>
              </a:spcBef>
              <a:spcAft>
                <a:spcPct val="0"/>
              </a:spcAft>
              <a:buClr>
                <a:schemeClr val="accent1"/>
              </a:buClr>
              <a:buFont typeface="Wingdings" panose="05000000000000000000" pitchFamily="2" charset="2"/>
              <a:buChar char="l"/>
              <a:defRPr sz="3200" b="1"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b="1"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400" b="1"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1"/>
              </a:buClr>
              <a:buChar char="•"/>
              <a:defRPr sz="2000" b="1"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FontTx/>
              <a:buNone/>
            </a:pPr>
            <a:fld id="{1012DAD4-306F-4F8E-9504-6D2A68D54AC5}" type="slidenum">
              <a:rPr lang="en-US" altLang="zh-CN" sz="1400" b="0" smtClean="0"/>
              <a:pPr>
                <a:spcBef>
                  <a:spcPct val="0"/>
                </a:spcBef>
                <a:buClrTx/>
                <a:buFontTx/>
                <a:buNone/>
              </a:pPr>
              <a:t>50</a:t>
            </a:fld>
            <a:endParaRPr lang="en-US" altLang="zh-CN" sz="1400" b="0"/>
          </a:p>
        </p:txBody>
      </p:sp>
    </p:spTree>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970141-EDAE-44C0-B4CC-EEDACB5F8A12}"/>
              </a:ext>
            </a:extLst>
          </p:cNvPr>
          <p:cNvSpPr>
            <a:spLocks noGrp="1"/>
          </p:cNvSpPr>
          <p:nvPr>
            <p:ph type="title"/>
          </p:nvPr>
        </p:nvSpPr>
        <p:spPr/>
        <p:txBody>
          <a:bodyPr/>
          <a:lstStyle/>
          <a:p>
            <a:r>
              <a:rPr lang="zh-CN" altLang="en-US" sz="3600" b="1" dirty="0"/>
              <a:t>总结</a:t>
            </a:r>
          </a:p>
        </p:txBody>
      </p:sp>
      <p:sp>
        <p:nvSpPr>
          <p:cNvPr id="3" name="内容占位符 2">
            <a:extLst>
              <a:ext uri="{FF2B5EF4-FFF2-40B4-BE49-F238E27FC236}">
                <a16:creationId xmlns:a16="http://schemas.microsoft.com/office/drawing/2014/main" id="{E3C03479-E6FC-42EE-BE36-AC921B802EF6}"/>
              </a:ext>
            </a:extLst>
          </p:cNvPr>
          <p:cNvSpPr>
            <a:spLocks noGrp="1"/>
          </p:cNvSpPr>
          <p:nvPr>
            <p:ph idx="1"/>
          </p:nvPr>
        </p:nvSpPr>
        <p:spPr/>
        <p:txBody>
          <a:bodyPr/>
          <a:lstStyle/>
          <a:p>
            <a:pPr>
              <a:lnSpc>
                <a:spcPct val="90000"/>
              </a:lnSpc>
            </a:pPr>
            <a:r>
              <a:rPr lang="zh-CN" altLang="en-US" b="1" dirty="0"/>
              <a:t>分治法</a:t>
            </a:r>
          </a:p>
          <a:p>
            <a:pPr lvl="1">
              <a:lnSpc>
                <a:spcPct val="90000"/>
              </a:lnSpc>
            </a:pPr>
            <a:r>
              <a:rPr lang="zh-CN" altLang="en-US" sz="2000" dirty="0"/>
              <a:t>通过把问题化为较小的问题，从而简化或减少了原问题的复杂度</a:t>
            </a:r>
          </a:p>
          <a:p>
            <a:pPr>
              <a:lnSpc>
                <a:spcPct val="90000"/>
              </a:lnSpc>
            </a:pPr>
            <a:r>
              <a:rPr lang="zh-CN" altLang="en-US" b="1" dirty="0"/>
              <a:t>贪心法</a:t>
            </a:r>
          </a:p>
          <a:p>
            <a:pPr lvl="1">
              <a:lnSpc>
                <a:spcPct val="90000"/>
              </a:lnSpc>
            </a:pPr>
            <a:r>
              <a:rPr lang="zh-CN" altLang="en-US" sz="2000" dirty="0"/>
              <a:t>通过分阶段地挑选最优解，较快地得到整体的较优解</a:t>
            </a:r>
          </a:p>
          <a:p>
            <a:pPr>
              <a:lnSpc>
                <a:spcPct val="90000"/>
              </a:lnSpc>
            </a:pPr>
            <a:r>
              <a:rPr lang="zh-CN" altLang="en-US" b="1" dirty="0"/>
              <a:t>动态规划法</a:t>
            </a:r>
          </a:p>
          <a:p>
            <a:pPr lvl="1">
              <a:lnSpc>
                <a:spcPct val="90000"/>
              </a:lnSpc>
            </a:pPr>
            <a:r>
              <a:rPr lang="zh-CN" altLang="en-US" sz="2000" dirty="0"/>
              <a:t>用填表的方法保存了计算的中间结果，从而避免了大量重复的计算</a:t>
            </a:r>
          </a:p>
          <a:p>
            <a:pPr>
              <a:lnSpc>
                <a:spcPct val="90000"/>
              </a:lnSpc>
            </a:pPr>
            <a:r>
              <a:rPr lang="zh-CN" altLang="en-US" b="1" dirty="0"/>
              <a:t>回溯法</a:t>
            </a:r>
          </a:p>
          <a:p>
            <a:pPr lvl="1">
              <a:lnSpc>
                <a:spcPct val="90000"/>
              </a:lnSpc>
            </a:pPr>
            <a:r>
              <a:rPr lang="zh-CN" altLang="en-US" sz="2000" dirty="0"/>
              <a:t>跳过大量无须测试的元组，很快地得到需要的解</a:t>
            </a:r>
          </a:p>
          <a:p>
            <a:pPr>
              <a:lnSpc>
                <a:spcPct val="90000"/>
              </a:lnSpc>
            </a:pPr>
            <a:r>
              <a:rPr lang="zh-CN" altLang="en-US" b="1" dirty="0"/>
              <a:t>分枝界限法</a:t>
            </a:r>
          </a:p>
          <a:p>
            <a:pPr lvl="1">
              <a:lnSpc>
                <a:spcPct val="90000"/>
              </a:lnSpc>
            </a:pPr>
            <a:r>
              <a:rPr lang="zh-CN" altLang="en-US" sz="2000" dirty="0"/>
              <a:t>在系统搜索解空间时，加入上下界的条件检查以达到有效剪枝的目的</a:t>
            </a:r>
          </a:p>
          <a:p>
            <a:endParaRPr lang="zh-CN" altLang="en-US" dirty="0"/>
          </a:p>
        </p:txBody>
      </p:sp>
      <p:sp>
        <p:nvSpPr>
          <p:cNvPr id="4" name="灯片编号占位符 5"/>
          <p:cNvSpPr txBox="1">
            <a:spLocks/>
          </p:cNvSpPr>
          <p:nvPr/>
        </p:nvSpPr>
        <p:spPr>
          <a:xfrm>
            <a:off x="8664575" y="6407150"/>
            <a:ext cx="479425" cy="322263"/>
          </a:xfrm>
          <a:prstGeom prst="rect">
            <a:avLst/>
          </a:prstGeom>
          <a:noFill/>
        </p:spPr>
        <p:txBody>
          <a:bodyPr/>
          <a:lstStyle>
            <a:defPPr>
              <a:defRPr lang="zh-CN"/>
            </a:defPPr>
            <a:lvl1pPr algn="l" rtl="0" eaLnBrk="0" fontAlgn="base" hangingPunct="0">
              <a:spcBef>
                <a:spcPct val="20000"/>
              </a:spcBef>
              <a:spcAft>
                <a:spcPct val="0"/>
              </a:spcAft>
              <a:buClr>
                <a:schemeClr val="accent1"/>
              </a:buClr>
              <a:buFont typeface="Wingdings" panose="05000000000000000000" pitchFamily="2" charset="2"/>
              <a:buChar char="l"/>
              <a:defRPr sz="3200" b="1"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b="1"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400" b="1"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1"/>
              </a:buClr>
              <a:buChar char="•"/>
              <a:defRPr sz="2000" b="1"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FontTx/>
              <a:buNone/>
            </a:pPr>
            <a:fld id="{1012DAD4-306F-4F8E-9504-6D2A68D54AC5}" type="slidenum">
              <a:rPr lang="en-US" altLang="zh-CN" sz="1400" b="0" smtClean="0"/>
              <a:pPr>
                <a:spcBef>
                  <a:spcPct val="0"/>
                </a:spcBef>
                <a:buClrTx/>
                <a:buFontTx/>
                <a:buNone/>
              </a:pPr>
              <a:t>51</a:t>
            </a:fld>
            <a:endParaRPr lang="en-US" altLang="zh-CN" sz="1400" b="0"/>
          </a:p>
        </p:txBody>
      </p:sp>
    </p:spTree>
    <p:extLst>
      <p:ext uri="{BB962C8B-B14F-4D97-AF65-F5344CB8AC3E}">
        <p14:creationId xmlns:p14="http://schemas.microsoft.com/office/powerpoint/2010/main" val="1312086101"/>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68CF64-DDC1-4B11-A81C-38BD124B8D9D}"/>
              </a:ext>
            </a:extLst>
          </p:cNvPr>
          <p:cNvSpPr>
            <a:spLocks noGrp="1"/>
          </p:cNvSpPr>
          <p:nvPr>
            <p:ph type="title"/>
          </p:nvPr>
        </p:nvSpPr>
        <p:spPr/>
        <p:txBody>
          <a:bodyPr/>
          <a:lstStyle/>
          <a:p>
            <a:r>
              <a:rPr lang="zh-CN" altLang="en-US" sz="3600" b="1" dirty="0"/>
              <a:t>总结</a:t>
            </a:r>
          </a:p>
        </p:txBody>
      </p:sp>
      <p:sp>
        <p:nvSpPr>
          <p:cNvPr id="3" name="内容占位符 2">
            <a:extLst>
              <a:ext uri="{FF2B5EF4-FFF2-40B4-BE49-F238E27FC236}">
                <a16:creationId xmlns:a16="http://schemas.microsoft.com/office/drawing/2014/main" id="{C2B61571-0DB2-4FCD-9A70-FB53AC1F5BD2}"/>
              </a:ext>
            </a:extLst>
          </p:cNvPr>
          <p:cNvSpPr>
            <a:spLocks noGrp="1"/>
          </p:cNvSpPr>
          <p:nvPr>
            <p:ph idx="1"/>
          </p:nvPr>
        </p:nvSpPr>
        <p:spPr>
          <a:xfrm>
            <a:off x="566738" y="1341438"/>
            <a:ext cx="8253734" cy="4967287"/>
          </a:xfrm>
        </p:spPr>
        <p:txBody>
          <a:bodyPr/>
          <a:lstStyle/>
          <a:p>
            <a:r>
              <a:rPr lang="zh-CN" altLang="en-US" dirty="0"/>
              <a:t>这些方法的共同之处是运用技巧避免穷举测试</a:t>
            </a:r>
          </a:p>
          <a:p>
            <a:pPr lvl="1"/>
            <a:r>
              <a:rPr lang="zh-CN" altLang="en-US" dirty="0"/>
              <a:t>分治法和动态规划法都是将问题分成子问题来做的</a:t>
            </a:r>
          </a:p>
          <a:p>
            <a:pPr lvl="1"/>
            <a:r>
              <a:rPr lang="zh-CN" altLang="en-US" dirty="0"/>
              <a:t>贪心法、动态规划法以及回溯法都是从某一集合中选出子集，通过一系列的判定来得到解</a:t>
            </a:r>
          </a:p>
          <a:p>
            <a:pPr lvl="1"/>
            <a:r>
              <a:rPr lang="zh-CN" altLang="en-US" dirty="0"/>
              <a:t>贪心法、分枝界限法和回溯法都要进行逐项的测试比较逐步达到整个解</a:t>
            </a:r>
          </a:p>
          <a:p>
            <a:pPr lvl="1"/>
            <a:r>
              <a:rPr lang="zh-CN" altLang="en-US" dirty="0"/>
              <a:t>动态规划、回溯法都是逐步逼近最优解而最终得到满足条件的解</a:t>
            </a:r>
          </a:p>
          <a:p>
            <a:r>
              <a:rPr lang="zh-CN" altLang="en-US" dirty="0"/>
              <a:t>解空间</a:t>
            </a:r>
            <a:endParaRPr lang="en-US" altLang="zh-CN" dirty="0"/>
          </a:p>
          <a:p>
            <a:pPr lvl="1"/>
            <a:r>
              <a:rPr lang="zh-CN" altLang="en-US" dirty="0"/>
              <a:t>分枝界限法、动态规划法和回溯法得到问题的最优解</a:t>
            </a:r>
          </a:p>
          <a:p>
            <a:pPr lvl="1"/>
            <a:r>
              <a:rPr lang="zh-CN" altLang="en-US" dirty="0"/>
              <a:t>贪心法既可能得到次优解，也可能得到最优解，依赖于具体问题的特点和贪心策略的选取</a:t>
            </a:r>
          </a:p>
          <a:p>
            <a:endParaRPr lang="zh-CN" altLang="en-US" dirty="0"/>
          </a:p>
        </p:txBody>
      </p:sp>
      <p:sp>
        <p:nvSpPr>
          <p:cNvPr id="4" name="灯片编号占位符 5"/>
          <p:cNvSpPr txBox="1">
            <a:spLocks/>
          </p:cNvSpPr>
          <p:nvPr/>
        </p:nvSpPr>
        <p:spPr>
          <a:xfrm>
            <a:off x="8664575" y="6407150"/>
            <a:ext cx="479425" cy="322263"/>
          </a:xfrm>
          <a:prstGeom prst="rect">
            <a:avLst/>
          </a:prstGeom>
          <a:noFill/>
        </p:spPr>
        <p:txBody>
          <a:bodyPr/>
          <a:lstStyle>
            <a:defPPr>
              <a:defRPr lang="zh-CN"/>
            </a:defPPr>
            <a:lvl1pPr algn="l" rtl="0" eaLnBrk="0" fontAlgn="base" hangingPunct="0">
              <a:spcBef>
                <a:spcPct val="20000"/>
              </a:spcBef>
              <a:spcAft>
                <a:spcPct val="0"/>
              </a:spcAft>
              <a:buClr>
                <a:schemeClr val="accent1"/>
              </a:buClr>
              <a:buFont typeface="Wingdings" panose="05000000000000000000" pitchFamily="2" charset="2"/>
              <a:buChar char="l"/>
              <a:defRPr sz="3200" b="1"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b="1"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400" b="1"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1"/>
              </a:buClr>
              <a:buChar char="•"/>
              <a:defRPr sz="2000" b="1"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FontTx/>
              <a:buNone/>
            </a:pPr>
            <a:fld id="{1012DAD4-306F-4F8E-9504-6D2A68D54AC5}" type="slidenum">
              <a:rPr lang="en-US" altLang="zh-CN" sz="1400" b="0" smtClean="0"/>
              <a:pPr>
                <a:spcBef>
                  <a:spcPct val="0"/>
                </a:spcBef>
                <a:buClrTx/>
                <a:buFontTx/>
                <a:buNone/>
              </a:pPr>
              <a:t>52</a:t>
            </a:fld>
            <a:endParaRPr lang="en-US" altLang="zh-CN" sz="1400" b="0"/>
          </a:p>
        </p:txBody>
      </p:sp>
    </p:spTree>
    <p:extLst>
      <p:ext uri="{BB962C8B-B14F-4D97-AF65-F5344CB8AC3E}">
        <p14:creationId xmlns:p14="http://schemas.microsoft.com/office/powerpoint/2010/main" val="2687208836"/>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6C680240-445E-4524-A2A2-72B4ABA3285A}"/>
              </a:ext>
            </a:extLst>
          </p:cNvPr>
          <p:cNvSpPr>
            <a:spLocks noGrp="1" noChangeArrowheads="1"/>
          </p:cNvSpPr>
          <p:nvPr>
            <p:ph type="title"/>
          </p:nvPr>
        </p:nvSpPr>
        <p:spPr/>
        <p:txBody>
          <a:bodyPr/>
          <a:lstStyle/>
          <a:p>
            <a:pPr eaLnBrk="1" hangingPunct="1"/>
            <a:r>
              <a:rPr lang="zh-CN" altLang="en-US" sz="3600" b="1"/>
              <a:t>参考文献</a:t>
            </a:r>
          </a:p>
        </p:txBody>
      </p:sp>
      <p:sp>
        <p:nvSpPr>
          <p:cNvPr id="112643" name="Rectangle 3">
            <a:extLst>
              <a:ext uri="{FF2B5EF4-FFF2-40B4-BE49-F238E27FC236}">
                <a16:creationId xmlns:a16="http://schemas.microsoft.com/office/drawing/2014/main" id="{9B4E0108-BC68-44C0-8DBD-EB6BF9DA515D}"/>
              </a:ext>
            </a:extLst>
          </p:cNvPr>
          <p:cNvSpPr>
            <a:spLocks noGrp="1" noChangeArrowheads="1"/>
          </p:cNvSpPr>
          <p:nvPr>
            <p:ph idx="1"/>
          </p:nvPr>
        </p:nvSpPr>
        <p:spPr/>
        <p:txBody>
          <a:bodyPr/>
          <a:lstStyle/>
          <a:p>
            <a:pPr eaLnBrk="1" hangingPunct="1"/>
            <a:r>
              <a:rPr lang="zh-CN" altLang="en-US" sz="2000" dirty="0"/>
              <a:t>王晓东，算法设计与分析，清华大学出版社，</a:t>
            </a:r>
            <a:r>
              <a:rPr lang="en-US" altLang="zh-CN" sz="2000" dirty="0"/>
              <a:t>2003</a:t>
            </a:r>
            <a:r>
              <a:rPr lang="zh-CN" altLang="en-US" sz="2000" dirty="0"/>
              <a:t>，</a:t>
            </a:r>
            <a:r>
              <a:rPr lang="en-US" altLang="zh-CN" sz="2000" dirty="0"/>
              <a:t>P146-190</a:t>
            </a:r>
          </a:p>
          <a:p>
            <a:pPr eaLnBrk="1" hangingPunct="1"/>
            <a:r>
              <a:rPr lang="zh-CN" altLang="en-US" sz="2000" dirty="0"/>
              <a:t>刘景，计算机算法引论</a:t>
            </a:r>
            <a:r>
              <a:rPr lang="en-US" altLang="zh-CN" sz="2000" dirty="0"/>
              <a:t>----</a:t>
            </a:r>
            <a:r>
              <a:rPr lang="zh-CN" altLang="en-US" sz="2000" dirty="0"/>
              <a:t>设计与分析技术，科学出版社，</a:t>
            </a:r>
            <a:r>
              <a:rPr lang="en-US" altLang="zh-CN" sz="2000" dirty="0"/>
              <a:t>2003</a:t>
            </a:r>
            <a:r>
              <a:rPr lang="zh-CN" altLang="en-US" sz="2000" dirty="0"/>
              <a:t>年，</a:t>
            </a:r>
            <a:r>
              <a:rPr lang="en-US" altLang="zh-CN" sz="2000" dirty="0"/>
              <a:t>P158-178</a:t>
            </a:r>
          </a:p>
          <a:p>
            <a:pPr eaLnBrk="1" hangingPunct="1"/>
            <a:r>
              <a:rPr lang="zh-CN" altLang="en-US" sz="2000" dirty="0"/>
              <a:t>原福永，算法设计与分析，机械工业出版社，</a:t>
            </a:r>
            <a:r>
              <a:rPr lang="en-US" altLang="zh-CN" sz="2000" dirty="0"/>
              <a:t>1998</a:t>
            </a:r>
            <a:r>
              <a:rPr lang="zh-CN" altLang="en-US" sz="2000" dirty="0"/>
              <a:t>，</a:t>
            </a:r>
            <a:r>
              <a:rPr lang="en-US" altLang="zh-CN" sz="2000" dirty="0"/>
              <a:t>P213-236</a:t>
            </a:r>
          </a:p>
          <a:p>
            <a:pPr eaLnBrk="1" hangingPunct="1"/>
            <a:r>
              <a:rPr lang="en-US" altLang="zh-CN" sz="2000" dirty="0"/>
              <a:t>Stuart Russell</a:t>
            </a:r>
            <a:r>
              <a:rPr lang="zh-CN" altLang="en-US" sz="2000" dirty="0"/>
              <a:t>，人工智能</a:t>
            </a:r>
            <a:r>
              <a:rPr lang="en-US" altLang="zh-CN" sz="2000" dirty="0"/>
              <a:t>----</a:t>
            </a:r>
            <a:r>
              <a:rPr lang="zh-CN" altLang="en-US" sz="2000" dirty="0"/>
              <a:t>一种现代方法，人民邮电出版社，</a:t>
            </a:r>
            <a:r>
              <a:rPr lang="en-US" altLang="zh-CN" sz="2000" dirty="0"/>
              <a:t>2002</a:t>
            </a:r>
            <a:r>
              <a:rPr lang="zh-CN" altLang="en-US" sz="2000" dirty="0"/>
              <a:t>（英文版），</a:t>
            </a:r>
            <a:r>
              <a:rPr lang="en-US" altLang="zh-CN" sz="2000" dirty="0"/>
              <a:t>P92-115</a:t>
            </a:r>
          </a:p>
          <a:p>
            <a:pPr eaLnBrk="1" hangingPunct="1"/>
            <a:r>
              <a:rPr lang="zh-CN" altLang="en-US" sz="2000" dirty="0"/>
              <a:t>教材：张铭  赵海燕  王腾蛟  宋国杰，</a:t>
            </a:r>
            <a:r>
              <a:rPr lang="en-US" altLang="zh-CN" sz="2000" dirty="0"/>
              <a:t>《</a:t>
            </a:r>
            <a:r>
              <a:rPr lang="zh-CN" altLang="en-US" sz="2000" dirty="0"/>
              <a:t>数据结构与算法实验教程</a:t>
            </a:r>
            <a:r>
              <a:rPr lang="en-US" altLang="zh-CN" sz="2000" dirty="0"/>
              <a:t>》</a:t>
            </a:r>
            <a:r>
              <a:rPr lang="zh-CN" altLang="en-US" sz="2000" dirty="0"/>
              <a:t>，国家十一五规划教材，高教社</a:t>
            </a:r>
            <a:r>
              <a:rPr lang="en-US" altLang="zh-CN" sz="2000" dirty="0"/>
              <a:t>2011</a:t>
            </a:r>
            <a:r>
              <a:rPr lang="zh-CN" altLang="en-US" sz="2000" dirty="0"/>
              <a:t>年</a:t>
            </a:r>
            <a:r>
              <a:rPr lang="en-US" altLang="zh-CN" sz="2000" dirty="0"/>
              <a:t>1</a:t>
            </a:r>
            <a:r>
              <a:rPr lang="zh-CN" altLang="en-US" sz="2000" dirty="0"/>
              <a:t>月</a:t>
            </a:r>
            <a:endParaRPr lang="en-US" altLang="zh-CN" sz="2000" dirty="0"/>
          </a:p>
          <a:p>
            <a:pPr eaLnBrk="1" hangingPunct="1"/>
            <a:r>
              <a:rPr lang="zh-CN" altLang="en-US" sz="2000" dirty="0"/>
              <a:t>国家精品课“数据结构与算法”</a:t>
            </a:r>
          </a:p>
          <a:p>
            <a:pPr algn="ctr" eaLnBrk="1" hangingPunct="1">
              <a:lnSpc>
                <a:spcPct val="80000"/>
              </a:lnSpc>
              <a:buFontTx/>
              <a:buNone/>
            </a:pPr>
            <a:r>
              <a:rPr lang="en-US" altLang="zh-CN" sz="2000" dirty="0">
                <a:hlinkClick r:id="rId2"/>
              </a:rPr>
              <a:t>http://www.jpk.pku.edu.cn/pkujpk/course/sjjg/</a:t>
            </a:r>
            <a:r>
              <a:rPr lang="en-US" altLang="zh-CN" sz="2000" dirty="0"/>
              <a:t> </a:t>
            </a:r>
          </a:p>
          <a:p>
            <a:pPr eaLnBrk="1" hangingPunct="1"/>
            <a:endParaRPr lang="en-US" altLang="zh-CN" sz="2000" dirty="0"/>
          </a:p>
        </p:txBody>
      </p:sp>
      <p:sp>
        <p:nvSpPr>
          <p:cNvPr id="4" name="灯片编号占位符 5"/>
          <p:cNvSpPr txBox="1">
            <a:spLocks/>
          </p:cNvSpPr>
          <p:nvPr/>
        </p:nvSpPr>
        <p:spPr>
          <a:xfrm>
            <a:off x="8664575" y="6407150"/>
            <a:ext cx="479425" cy="322263"/>
          </a:xfrm>
          <a:prstGeom prst="rect">
            <a:avLst/>
          </a:prstGeom>
          <a:noFill/>
        </p:spPr>
        <p:txBody>
          <a:bodyPr/>
          <a:lstStyle>
            <a:defPPr>
              <a:defRPr lang="zh-CN"/>
            </a:defPPr>
            <a:lvl1pPr algn="l" rtl="0" eaLnBrk="0" fontAlgn="base" hangingPunct="0">
              <a:spcBef>
                <a:spcPct val="20000"/>
              </a:spcBef>
              <a:spcAft>
                <a:spcPct val="0"/>
              </a:spcAft>
              <a:buClr>
                <a:schemeClr val="accent1"/>
              </a:buClr>
              <a:buFont typeface="Wingdings" panose="05000000000000000000" pitchFamily="2" charset="2"/>
              <a:buChar char="l"/>
              <a:defRPr sz="3200" b="1"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b="1"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400" b="1"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1"/>
              </a:buClr>
              <a:buChar char="•"/>
              <a:defRPr sz="2000" b="1"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FontTx/>
              <a:buNone/>
            </a:pPr>
            <a:fld id="{1012DAD4-306F-4F8E-9504-6D2A68D54AC5}" type="slidenum">
              <a:rPr lang="en-US" altLang="zh-CN" sz="1400" b="0" smtClean="0"/>
              <a:pPr>
                <a:spcBef>
                  <a:spcPct val="0"/>
                </a:spcBef>
                <a:buClrTx/>
                <a:buFontTx/>
                <a:buNone/>
              </a:pPr>
              <a:t>53</a:t>
            </a:fld>
            <a:endParaRPr lang="en-US" altLang="zh-CN" sz="1400" b="0"/>
          </a:p>
        </p:txBody>
      </p:sp>
    </p:spTree>
  </p:cSld>
  <p:clrMapOvr>
    <a:masterClrMapping/>
  </p:clrMapOvr>
  <p:transition spd="med">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619672" y="3212976"/>
            <a:ext cx="2735021" cy="692497"/>
          </a:xfrm>
          <a:prstGeom prst="rect">
            <a:avLst/>
          </a:prstGeom>
          <a:noFill/>
        </p:spPr>
        <p:txBody>
          <a:bodyPr wrap="square" lIns="68580" tIns="34290" rIns="68580" bIns="3429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zh-CN" altLang="en-US" sz="405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谢谢大家 ！</a:t>
            </a:r>
          </a:p>
        </p:txBody>
      </p:sp>
      <p:sp>
        <p:nvSpPr>
          <p:cNvPr id="8" name="矩形 7"/>
          <p:cNvSpPr/>
          <p:nvPr/>
        </p:nvSpPr>
        <p:spPr>
          <a:xfrm>
            <a:off x="1562172" y="4086653"/>
            <a:ext cx="5851602" cy="692497"/>
          </a:xfrm>
          <a:prstGeom prst="rect">
            <a:avLst/>
          </a:prstGeom>
          <a:noFill/>
        </p:spPr>
        <p:txBody>
          <a:bodyPr wrap="none" lIns="68580" tIns="34290" rIns="68580" bIns="34290">
            <a:spAutoFit/>
          </a:bodyPr>
          <a:lstStyle/>
          <a:p>
            <a:pPr algn="ctr"/>
            <a:r>
              <a:rPr lang="zh-CN" altLang="en-US" sz="405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祝考试顺利，学业有成！</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2143456F-3AF6-4916-BAA9-EA8BE207826A}"/>
              </a:ext>
            </a:extLst>
          </p:cNvPr>
          <p:cNvSpPr>
            <a:spLocks noGrp="1" noRot="1" noChangeArrowheads="1"/>
          </p:cNvSpPr>
          <p:nvPr>
            <p:ph type="title"/>
          </p:nvPr>
        </p:nvSpPr>
        <p:spPr/>
        <p:txBody>
          <a:bodyPr/>
          <a:lstStyle/>
          <a:p>
            <a:pPr eaLnBrk="1" hangingPunct="1"/>
            <a:r>
              <a:rPr lang="zh-CN" altLang="en-US" sz="3600" b="1"/>
              <a:t>归并排序</a:t>
            </a:r>
          </a:p>
        </p:txBody>
      </p:sp>
      <p:sp>
        <p:nvSpPr>
          <p:cNvPr id="442371" name="Rectangle 3">
            <a:extLst>
              <a:ext uri="{FF2B5EF4-FFF2-40B4-BE49-F238E27FC236}">
                <a16:creationId xmlns:a16="http://schemas.microsoft.com/office/drawing/2014/main" id="{F4796193-9F10-4DE0-8788-4683638E45B2}"/>
              </a:ext>
            </a:extLst>
          </p:cNvPr>
          <p:cNvSpPr>
            <a:spLocks noGrp="1" noRot="1" noChangeArrowheads="1"/>
          </p:cNvSpPr>
          <p:nvPr>
            <p:ph idx="1"/>
          </p:nvPr>
        </p:nvSpPr>
        <p:spPr/>
        <p:txBody>
          <a:bodyPr/>
          <a:lstStyle/>
          <a:p>
            <a:pPr lvl="1" eaLnBrk="1" hangingPunct="1"/>
            <a:r>
              <a:rPr lang="zh-CN" altLang="en-US" sz="2400" dirty="0">
                <a:solidFill>
                  <a:schemeClr val="hlink"/>
                </a:solidFill>
              </a:rPr>
              <a:t>分：</a:t>
            </a:r>
            <a:r>
              <a:rPr lang="zh-CN" altLang="en-US" sz="2400" dirty="0"/>
              <a:t>简单地将原始序列划分为两个子序列</a:t>
            </a:r>
          </a:p>
          <a:p>
            <a:pPr lvl="1" eaLnBrk="1" hangingPunct="1"/>
            <a:r>
              <a:rPr lang="zh-CN" altLang="en-US" sz="2400" dirty="0">
                <a:solidFill>
                  <a:schemeClr val="hlink"/>
                </a:solidFill>
              </a:rPr>
              <a:t>治：</a:t>
            </a:r>
            <a:r>
              <a:rPr lang="zh-CN" altLang="en-US" sz="2400" dirty="0"/>
              <a:t>分别对每个子序列递归排序</a:t>
            </a:r>
          </a:p>
          <a:p>
            <a:pPr lvl="1" eaLnBrk="1" hangingPunct="1"/>
            <a:r>
              <a:rPr lang="zh-CN" altLang="en-US" sz="2400" dirty="0">
                <a:solidFill>
                  <a:schemeClr val="hlink"/>
                </a:solidFill>
              </a:rPr>
              <a:t>合：</a:t>
            </a:r>
            <a:r>
              <a:rPr lang="zh-CN" altLang="en-US" sz="2400" dirty="0"/>
              <a:t>将排好序的子序列合并为一个有序序列，即归并过程 </a:t>
            </a:r>
          </a:p>
          <a:p>
            <a:pPr eaLnBrk="1" hangingPunct="1"/>
            <a:endParaRPr kumimoji="1" lang="zh-CN" altLang="en-US" sz="2475" dirty="0">
              <a:solidFill>
                <a:srgbClr val="FF0000"/>
              </a:solidFill>
            </a:endParaRPr>
          </a:p>
        </p:txBody>
      </p:sp>
      <p:sp>
        <p:nvSpPr>
          <p:cNvPr id="442372" name="Text Box 4">
            <a:extLst>
              <a:ext uri="{FF2B5EF4-FFF2-40B4-BE49-F238E27FC236}">
                <a16:creationId xmlns:a16="http://schemas.microsoft.com/office/drawing/2014/main" id="{56DE7816-B8AF-4306-8057-28F7876E9697}"/>
              </a:ext>
            </a:extLst>
          </p:cNvPr>
          <p:cNvSpPr txBox="1">
            <a:spLocks noChangeArrowheads="1"/>
          </p:cNvSpPr>
          <p:nvPr/>
        </p:nvSpPr>
        <p:spPr bwMode="auto">
          <a:xfrm>
            <a:off x="2548384" y="3768849"/>
            <a:ext cx="456010" cy="369332"/>
          </a:xfrm>
          <a:prstGeom prst="rect">
            <a:avLst/>
          </a:prstGeom>
          <a:solidFill>
            <a:srgbClr val="FFCC99"/>
          </a:solidFill>
          <a:ln w="25400">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Verdana" panose="020B0604030504040204" pitchFamily="34" charset="0"/>
                <a:ea typeface="Arial Unicode MS"/>
                <a:cs typeface="Arial Unicode MS"/>
              </a:defRPr>
            </a:lvl1pPr>
            <a:lvl2pPr marL="742950" indent="-285750">
              <a:defRPr sz="1400">
                <a:solidFill>
                  <a:schemeClr val="tx1"/>
                </a:solidFill>
                <a:latin typeface="Verdana" panose="020B0604030504040204" pitchFamily="34" charset="0"/>
                <a:ea typeface="Arial Unicode MS"/>
                <a:cs typeface="Arial Unicode MS"/>
              </a:defRPr>
            </a:lvl2pPr>
            <a:lvl3pPr marL="1143000" indent="-228600">
              <a:defRPr sz="1400">
                <a:solidFill>
                  <a:schemeClr val="tx1"/>
                </a:solidFill>
                <a:latin typeface="Verdana" panose="020B0604030504040204" pitchFamily="34" charset="0"/>
                <a:ea typeface="Arial Unicode MS"/>
                <a:cs typeface="Arial Unicode MS"/>
              </a:defRPr>
            </a:lvl3pPr>
            <a:lvl4pPr marL="1600200" indent="-228600">
              <a:defRPr sz="1400">
                <a:solidFill>
                  <a:schemeClr val="tx1"/>
                </a:solidFill>
                <a:latin typeface="Verdana" panose="020B0604030504040204" pitchFamily="34" charset="0"/>
                <a:ea typeface="Arial Unicode MS"/>
                <a:cs typeface="Arial Unicode MS"/>
              </a:defRPr>
            </a:lvl4pPr>
            <a:lvl5pPr marL="2057400" indent="-228600">
              <a:defRPr sz="1400">
                <a:solidFill>
                  <a:schemeClr val="tx1"/>
                </a:solidFill>
                <a:latin typeface="Verdana" panose="020B0604030504040204" pitchFamily="34" charset="0"/>
                <a:ea typeface="Arial Unicode MS"/>
                <a:cs typeface="Arial Unicode MS"/>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9pPr>
          </a:lstStyle>
          <a:p>
            <a:pPr algn="ctr" eaLnBrk="1" hangingPunct="1"/>
            <a:r>
              <a:rPr lang="en-US" altLang="zh-CN" sz="1800" b="1">
                <a:solidFill>
                  <a:schemeClr val="tx2"/>
                </a:solidFill>
                <a:latin typeface="Tahoma" panose="020B0604030504040204" pitchFamily="34" charset="0"/>
                <a:ea typeface="宋体" panose="02010600030101010101" pitchFamily="2" charset="-122"/>
              </a:rPr>
              <a:t>2</a:t>
            </a:r>
          </a:p>
        </p:txBody>
      </p:sp>
      <p:sp>
        <p:nvSpPr>
          <p:cNvPr id="442373" name="Text Box 5">
            <a:extLst>
              <a:ext uri="{FF2B5EF4-FFF2-40B4-BE49-F238E27FC236}">
                <a16:creationId xmlns:a16="http://schemas.microsoft.com/office/drawing/2014/main" id="{FDE61A31-971E-439B-9717-1799AD20542F}"/>
              </a:ext>
            </a:extLst>
          </p:cNvPr>
          <p:cNvSpPr txBox="1">
            <a:spLocks noChangeArrowheads="1"/>
          </p:cNvSpPr>
          <p:nvPr/>
        </p:nvSpPr>
        <p:spPr bwMode="auto">
          <a:xfrm>
            <a:off x="3359200" y="3767659"/>
            <a:ext cx="456009" cy="369332"/>
          </a:xfrm>
          <a:prstGeom prst="rect">
            <a:avLst/>
          </a:prstGeom>
          <a:solidFill>
            <a:srgbClr val="FFCC99"/>
          </a:solidFill>
          <a:ln w="25400">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Verdana" panose="020B0604030504040204" pitchFamily="34" charset="0"/>
                <a:ea typeface="Arial Unicode MS"/>
                <a:cs typeface="Arial Unicode MS"/>
              </a:defRPr>
            </a:lvl1pPr>
            <a:lvl2pPr marL="742950" indent="-285750">
              <a:defRPr sz="1400">
                <a:solidFill>
                  <a:schemeClr val="tx1"/>
                </a:solidFill>
                <a:latin typeface="Verdana" panose="020B0604030504040204" pitchFamily="34" charset="0"/>
                <a:ea typeface="Arial Unicode MS"/>
                <a:cs typeface="Arial Unicode MS"/>
              </a:defRPr>
            </a:lvl2pPr>
            <a:lvl3pPr marL="1143000" indent="-228600">
              <a:defRPr sz="1400">
                <a:solidFill>
                  <a:schemeClr val="tx1"/>
                </a:solidFill>
                <a:latin typeface="Verdana" panose="020B0604030504040204" pitchFamily="34" charset="0"/>
                <a:ea typeface="Arial Unicode MS"/>
                <a:cs typeface="Arial Unicode MS"/>
              </a:defRPr>
            </a:lvl3pPr>
            <a:lvl4pPr marL="1600200" indent="-228600">
              <a:defRPr sz="1400">
                <a:solidFill>
                  <a:schemeClr val="tx1"/>
                </a:solidFill>
                <a:latin typeface="Verdana" panose="020B0604030504040204" pitchFamily="34" charset="0"/>
                <a:ea typeface="Arial Unicode MS"/>
                <a:cs typeface="Arial Unicode MS"/>
              </a:defRPr>
            </a:lvl4pPr>
            <a:lvl5pPr marL="2057400" indent="-228600">
              <a:defRPr sz="1400">
                <a:solidFill>
                  <a:schemeClr val="tx1"/>
                </a:solidFill>
                <a:latin typeface="Verdana" panose="020B0604030504040204" pitchFamily="34" charset="0"/>
                <a:ea typeface="Arial Unicode MS"/>
                <a:cs typeface="Arial Unicode MS"/>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9pPr>
          </a:lstStyle>
          <a:p>
            <a:pPr algn="ctr" eaLnBrk="1" hangingPunct="1"/>
            <a:r>
              <a:rPr lang="en-US" altLang="zh-CN" sz="1800" b="1">
                <a:solidFill>
                  <a:schemeClr val="tx2"/>
                </a:solidFill>
                <a:latin typeface="Tahoma" panose="020B0604030504040204" pitchFamily="34" charset="0"/>
                <a:ea typeface="宋体" panose="02010600030101010101" pitchFamily="2" charset="-122"/>
              </a:rPr>
              <a:t>5</a:t>
            </a:r>
          </a:p>
        </p:txBody>
      </p:sp>
      <p:sp>
        <p:nvSpPr>
          <p:cNvPr id="442374" name="Text Box 6">
            <a:extLst>
              <a:ext uri="{FF2B5EF4-FFF2-40B4-BE49-F238E27FC236}">
                <a16:creationId xmlns:a16="http://schemas.microsoft.com/office/drawing/2014/main" id="{44FF1B63-059C-47EF-9052-91E4B960C10E}"/>
              </a:ext>
            </a:extLst>
          </p:cNvPr>
          <p:cNvSpPr txBox="1">
            <a:spLocks noChangeArrowheads="1"/>
          </p:cNvSpPr>
          <p:nvPr/>
        </p:nvSpPr>
        <p:spPr bwMode="auto">
          <a:xfrm>
            <a:off x="4140250" y="3767659"/>
            <a:ext cx="456009" cy="369332"/>
          </a:xfrm>
          <a:prstGeom prst="rect">
            <a:avLst/>
          </a:prstGeom>
          <a:solidFill>
            <a:srgbClr val="FFCC99"/>
          </a:solidFill>
          <a:ln w="25400">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Verdana" panose="020B0604030504040204" pitchFamily="34" charset="0"/>
                <a:ea typeface="Arial Unicode MS"/>
                <a:cs typeface="Arial Unicode MS"/>
              </a:defRPr>
            </a:lvl1pPr>
            <a:lvl2pPr marL="742950" indent="-285750">
              <a:defRPr sz="1400">
                <a:solidFill>
                  <a:schemeClr val="tx1"/>
                </a:solidFill>
                <a:latin typeface="Verdana" panose="020B0604030504040204" pitchFamily="34" charset="0"/>
                <a:ea typeface="Arial Unicode MS"/>
                <a:cs typeface="Arial Unicode MS"/>
              </a:defRPr>
            </a:lvl2pPr>
            <a:lvl3pPr marL="1143000" indent="-228600">
              <a:defRPr sz="1400">
                <a:solidFill>
                  <a:schemeClr val="tx1"/>
                </a:solidFill>
                <a:latin typeface="Verdana" panose="020B0604030504040204" pitchFamily="34" charset="0"/>
                <a:ea typeface="Arial Unicode MS"/>
                <a:cs typeface="Arial Unicode MS"/>
              </a:defRPr>
            </a:lvl3pPr>
            <a:lvl4pPr marL="1600200" indent="-228600">
              <a:defRPr sz="1400">
                <a:solidFill>
                  <a:schemeClr val="tx1"/>
                </a:solidFill>
                <a:latin typeface="Verdana" panose="020B0604030504040204" pitchFamily="34" charset="0"/>
                <a:ea typeface="Arial Unicode MS"/>
                <a:cs typeface="Arial Unicode MS"/>
              </a:defRPr>
            </a:lvl4pPr>
            <a:lvl5pPr marL="2057400" indent="-228600">
              <a:defRPr sz="1400">
                <a:solidFill>
                  <a:schemeClr val="tx1"/>
                </a:solidFill>
                <a:latin typeface="Verdana" panose="020B0604030504040204" pitchFamily="34" charset="0"/>
                <a:ea typeface="Arial Unicode MS"/>
                <a:cs typeface="Arial Unicode MS"/>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9pPr>
          </a:lstStyle>
          <a:p>
            <a:pPr algn="ctr" eaLnBrk="1" hangingPunct="1"/>
            <a:r>
              <a:rPr lang="en-US" altLang="zh-CN" sz="1800" b="1">
                <a:solidFill>
                  <a:schemeClr val="tx2"/>
                </a:solidFill>
                <a:latin typeface="Tahoma" panose="020B0604030504040204" pitchFamily="34" charset="0"/>
                <a:ea typeface="宋体" panose="02010600030101010101" pitchFamily="2" charset="-122"/>
              </a:rPr>
              <a:t>1</a:t>
            </a:r>
          </a:p>
        </p:txBody>
      </p:sp>
      <p:sp>
        <p:nvSpPr>
          <p:cNvPr id="442375" name="Text Box 7">
            <a:extLst>
              <a:ext uri="{FF2B5EF4-FFF2-40B4-BE49-F238E27FC236}">
                <a16:creationId xmlns:a16="http://schemas.microsoft.com/office/drawing/2014/main" id="{0A35219B-E608-4969-82E7-7E1479CC24D6}"/>
              </a:ext>
            </a:extLst>
          </p:cNvPr>
          <p:cNvSpPr txBox="1">
            <a:spLocks noChangeArrowheads="1"/>
          </p:cNvSpPr>
          <p:nvPr/>
        </p:nvSpPr>
        <p:spPr bwMode="auto">
          <a:xfrm>
            <a:off x="4926063" y="3767659"/>
            <a:ext cx="456009" cy="369332"/>
          </a:xfrm>
          <a:prstGeom prst="rect">
            <a:avLst/>
          </a:prstGeom>
          <a:solidFill>
            <a:srgbClr val="FFCC99"/>
          </a:solidFill>
          <a:ln w="25400">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Verdana" panose="020B0604030504040204" pitchFamily="34" charset="0"/>
                <a:ea typeface="Arial Unicode MS"/>
                <a:cs typeface="Arial Unicode MS"/>
              </a:defRPr>
            </a:lvl1pPr>
            <a:lvl2pPr marL="742950" indent="-285750">
              <a:defRPr sz="1400">
                <a:solidFill>
                  <a:schemeClr val="tx1"/>
                </a:solidFill>
                <a:latin typeface="Verdana" panose="020B0604030504040204" pitchFamily="34" charset="0"/>
                <a:ea typeface="Arial Unicode MS"/>
                <a:cs typeface="Arial Unicode MS"/>
              </a:defRPr>
            </a:lvl2pPr>
            <a:lvl3pPr marL="1143000" indent="-228600">
              <a:defRPr sz="1400">
                <a:solidFill>
                  <a:schemeClr val="tx1"/>
                </a:solidFill>
                <a:latin typeface="Verdana" panose="020B0604030504040204" pitchFamily="34" charset="0"/>
                <a:ea typeface="Arial Unicode MS"/>
                <a:cs typeface="Arial Unicode MS"/>
              </a:defRPr>
            </a:lvl3pPr>
            <a:lvl4pPr marL="1600200" indent="-228600">
              <a:defRPr sz="1400">
                <a:solidFill>
                  <a:schemeClr val="tx1"/>
                </a:solidFill>
                <a:latin typeface="Verdana" panose="020B0604030504040204" pitchFamily="34" charset="0"/>
                <a:ea typeface="Arial Unicode MS"/>
                <a:cs typeface="Arial Unicode MS"/>
              </a:defRPr>
            </a:lvl4pPr>
            <a:lvl5pPr marL="2057400" indent="-228600">
              <a:defRPr sz="1400">
                <a:solidFill>
                  <a:schemeClr val="tx1"/>
                </a:solidFill>
                <a:latin typeface="Verdana" panose="020B0604030504040204" pitchFamily="34" charset="0"/>
                <a:ea typeface="Arial Unicode MS"/>
                <a:cs typeface="Arial Unicode MS"/>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9pPr>
          </a:lstStyle>
          <a:p>
            <a:pPr algn="ctr" eaLnBrk="1" hangingPunct="1"/>
            <a:r>
              <a:rPr lang="en-US" altLang="zh-CN" sz="1800" b="1">
                <a:solidFill>
                  <a:schemeClr val="tx2"/>
                </a:solidFill>
                <a:latin typeface="Tahoma" panose="020B0604030504040204" pitchFamily="34" charset="0"/>
                <a:ea typeface="宋体" panose="02010600030101010101" pitchFamily="2" charset="-122"/>
              </a:rPr>
              <a:t>3</a:t>
            </a:r>
          </a:p>
        </p:txBody>
      </p:sp>
      <p:sp>
        <p:nvSpPr>
          <p:cNvPr id="442376" name="Text Box 8">
            <a:extLst>
              <a:ext uri="{FF2B5EF4-FFF2-40B4-BE49-F238E27FC236}">
                <a16:creationId xmlns:a16="http://schemas.microsoft.com/office/drawing/2014/main" id="{F8237A61-0902-403E-BA69-62969CB13D90}"/>
              </a:ext>
            </a:extLst>
          </p:cNvPr>
          <p:cNvSpPr txBox="1">
            <a:spLocks noChangeArrowheads="1"/>
          </p:cNvSpPr>
          <p:nvPr/>
        </p:nvSpPr>
        <p:spPr bwMode="auto">
          <a:xfrm>
            <a:off x="5682109" y="3767659"/>
            <a:ext cx="456010" cy="369332"/>
          </a:xfrm>
          <a:prstGeom prst="rect">
            <a:avLst/>
          </a:prstGeom>
          <a:solidFill>
            <a:srgbClr val="FFCC99"/>
          </a:solidFill>
          <a:ln w="25400">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Verdana" panose="020B0604030504040204" pitchFamily="34" charset="0"/>
                <a:ea typeface="Arial Unicode MS"/>
                <a:cs typeface="Arial Unicode MS"/>
              </a:defRPr>
            </a:lvl1pPr>
            <a:lvl2pPr marL="742950" indent="-285750">
              <a:defRPr sz="1400">
                <a:solidFill>
                  <a:schemeClr val="tx1"/>
                </a:solidFill>
                <a:latin typeface="Verdana" panose="020B0604030504040204" pitchFamily="34" charset="0"/>
                <a:ea typeface="Arial Unicode MS"/>
                <a:cs typeface="Arial Unicode MS"/>
              </a:defRPr>
            </a:lvl2pPr>
            <a:lvl3pPr marL="1143000" indent="-228600">
              <a:defRPr sz="1400">
                <a:solidFill>
                  <a:schemeClr val="tx1"/>
                </a:solidFill>
                <a:latin typeface="Verdana" panose="020B0604030504040204" pitchFamily="34" charset="0"/>
                <a:ea typeface="Arial Unicode MS"/>
                <a:cs typeface="Arial Unicode MS"/>
              </a:defRPr>
            </a:lvl3pPr>
            <a:lvl4pPr marL="1600200" indent="-228600">
              <a:defRPr sz="1400">
                <a:solidFill>
                  <a:schemeClr val="tx1"/>
                </a:solidFill>
                <a:latin typeface="Verdana" panose="020B0604030504040204" pitchFamily="34" charset="0"/>
                <a:ea typeface="Arial Unicode MS"/>
                <a:cs typeface="Arial Unicode MS"/>
              </a:defRPr>
            </a:lvl4pPr>
            <a:lvl5pPr marL="2057400" indent="-228600">
              <a:defRPr sz="1400">
                <a:solidFill>
                  <a:schemeClr val="tx1"/>
                </a:solidFill>
                <a:latin typeface="Verdana" panose="020B0604030504040204" pitchFamily="34" charset="0"/>
                <a:ea typeface="Arial Unicode MS"/>
                <a:cs typeface="Arial Unicode MS"/>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9pPr>
          </a:lstStyle>
          <a:p>
            <a:pPr algn="ctr" eaLnBrk="1" hangingPunct="1"/>
            <a:r>
              <a:rPr lang="en-US" altLang="zh-CN" sz="1800" b="1">
                <a:solidFill>
                  <a:schemeClr val="tx2"/>
                </a:solidFill>
                <a:latin typeface="Tahoma" panose="020B0604030504040204" pitchFamily="34" charset="0"/>
                <a:ea typeface="宋体" panose="02010600030101010101" pitchFamily="2" charset="-122"/>
              </a:rPr>
              <a:t>9</a:t>
            </a:r>
          </a:p>
        </p:txBody>
      </p:sp>
      <p:sp>
        <p:nvSpPr>
          <p:cNvPr id="442377" name="Text Box 9">
            <a:extLst>
              <a:ext uri="{FF2B5EF4-FFF2-40B4-BE49-F238E27FC236}">
                <a16:creationId xmlns:a16="http://schemas.microsoft.com/office/drawing/2014/main" id="{810E0080-8F65-4F1B-898D-ABFB10FFB735}"/>
              </a:ext>
            </a:extLst>
          </p:cNvPr>
          <p:cNvSpPr txBox="1">
            <a:spLocks noChangeArrowheads="1"/>
          </p:cNvSpPr>
          <p:nvPr/>
        </p:nvSpPr>
        <p:spPr bwMode="auto">
          <a:xfrm>
            <a:off x="6438156" y="3767659"/>
            <a:ext cx="456009" cy="369332"/>
          </a:xfrm>
          <a:prstGeom prst="rect">
            <a:avLst/>
          </a:prstGeom>
          <a:solidFill>
            <a:srgbClr val="FFCC99"/>
          </a:solidFill>
          <a:ln w="25400">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Verdana" panose="020B0604030504040204" pitchFamily="34" charset="0"/>
                <a:ea typeface="Arial Unicode MS"/>
                <a:cs typeface="Arial Unicode MS"/>
              </a:defRPr>
            </a:lvl1pPr>
            <a:lvl2pPr marL="742950" indent="-285750">
              <a:defRPr sz="1400">
                <a:solidFill>
                  <a:schemeClr val="tx1"/>
                </a:solidFill>
                <a:latin typeface="Verdana" panose="020B0604030504040204" pitchFamily="34" charset="0"/>
                <a:ea typeface="Arial Unicode MS"/>
                <a:cs typeface="Arial Unicode MS"/>
              </a:defRPr>
            </a:lvl2pPr>
            <a:lvl3pPr marL="1143000" indent="-228600">
              <a:defRPr sz="1400">
                <a:solidFill>
                  <a:schemeClr val="tx1"/>
                </a:solidFill>
                <a:latin typeface="Verdana" panose="020B0604030504040204" pitchFamily="34" charset="0"/>
                <a:ea typeface="Arial Unicode MS"/>
                <a:cs typeface="Arial Unicode MS"/>
              </a:defRPr>
            </a:lvl3pPr>
            <a:lvl4pPr marL="1600200" indent="-228600">
              <a:defRPr sz="1400">
                <a:solidFill>
                  <a:schemeClr val="tx1"/>
                </a:solidFill>
                <a:latin typeface="Verdana" panose="020B0604030504040204" pitchFamily="34" charset="0"/>
                <a:ea typeface="Arial Unicode MS"/>
                <a:cs typeface="Arial Unicode MS"/>
              </a:defRPr>
            </a:lvl4pPr>
            <a:lvl5pPr marL="2057400" indent="-228600">
              <a:defRPr sz="1400">
                <a:solidFill>
                  <a:schemeClr val="tx1"/>
                </a:solidFill>
                <a:latin typeface="Verdana" panose="020B0604030504040204" pitchFamily="34" charset="0"/>
                <a:ea typeface="Arial Unicode MS"/>
                <a:cs typeface="Arial Unicode MS"/>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9pPr>
          </a:lstStyle>
          <a:p>
            <a:pPr algn="ctr" eaLnBrk="1" hangingPunct="1"/>
            <a:r>
              <a:rPr lang="en-US" altLang="zh-CN" sz="1800" b="1">
                <a:solidFill>
                  <a:schemeClr val="tx2"/>
                </a:solidFill>
                <a:latin typeface="Tahoma" panose="020B0604030504040204" pitchFamily="34" charset="0"/>
                <a:ea typeface="宋体" panose="02010600030101010101" pitchFamily="2" charset="-122"/>
              </a:rPr>
              <a:t>8</a:t>
            </a:r>
          </a:p>
        </p:txBody>
      </p:sp>
      <p:sp>
        <p:nvSpPr>
          <p:cNvPr id="442378" name="Text Box 10">
            <a:extLst>
              <a:ext uri="{FF2B5EF4-FFF2-40B4-BE49-F238E27FC236}">
                <a16:creationId xmlns:a16="http://schemas.microsoft.com/office/drawing/2014/main" id="{2AD698B4-79DE-4AFC-8922-562427C8CDD4}"/>
              </a:ext>
            </a:extLst>
          </p:cNvPr>
          <p:cNvSpPr txBox="1">
            <a:spLocks noChangeArrowheads="1"/>
          </p:cNvSpPr>
          <p:nvPr/>
        </p:nvSpPr>
        <p:spPr bwMode="auto">
          <a:xfrm>
            <a:off x="7194203" y="3768849"/>
            <a:ext cx="456010" cy="369332"/>
          </a:xfrm>
          <a:prstGeom prst="rect">
            <a:avLst/>
          </a:prstGeom>
          <a:solidFill>
            <a:srgbClr val="FFCC99"/>
          </a:solidFill>
          <a:ln w="25400">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Verdana" panose="020B0604030504040204" pitchFamily="34" charset="0"/>
                <a:ea typeface="Arial Unicode MS"/>
                <a:cs typeface="Arial Unicode MS"/>
              </a:defRPr>
            </a:lvl1pPr>
            <a:lvl2pPr marL="742950" indent="-285750">
              <a:defRPr sz="1400">
                <a:solidFill>
                  <a:schemeClr val="tx1"/>
                </a:solidFill>
                <a:latin typeface="Verdana" panose="020B0604030504040204" pitchFamily="34" charset="0"/>
                <a:ea typeface="Arial Unicode MS"/>
                <a:cs typeface="Arial Unicode MS"/>
              </a:defRPr>
            </a:lvl2pPr>
            <a:lvl3pPr marL="1143000" indent="-228600">
              <a:defRPr sz="1400">
                <a:solidFill>
                  <a:schemeClr val="tx1"/>
                </a:solidFill>
                <a:latin typeface="Verdana" panose="020B0604030504040204" pitchFamily="34" charset="0"/>
                <a:ea typeface="Arial Unicode MS"/>
                <a:cs typeface="Arial Unicode MS"/>
              </a:defRPr>
            </a:lvl3pPr>
            <a:lvl4pPr marL="1600200" indent="-228600">
              <a:defRPr sz="1400">
                <a:solidFill>
                  <a:schemeClr val="tx1"/>
                </a:solidFill>
                <a:latin typeface="Verdana" panose="020B0604030504040204" pitchFamily="34" charset="0"/>
                <a:ea typeface="Arial Unicode MS"/>
                <a:cs typeface="Arial Unicode MS"/>
              </a:defRPr>
            </a:lvl4pPr>
            <a:lvl5pPr marL="2057400" indent="-228600">
              <a:defRPr sz="1400">
                <a:solidFill>
                  <a:schemeClr val="tx1"/>
                </a:solidFill>
                <a:latin typeface="Verdana" panose="020B0604030504040204" pitchFamily="34" charset="0"/>
                <a:ea typeface="Arial Unicode MS"/>
                <a:cs typeface="Arial Unicode MS"/>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9pPr>
          </a:lstStyle>
          <a:p>
            <a:pPr algn="ctr" eaLnBrk="1" hangingPunct="1"/>
            <a:r>
              <a:rPr lang="en-US" altLang="zh-CN" sz="1800" b="1">
                <a:solidFill>
                  <a:schemeClr val="tx2"/>
                </a:solidFill>
                <a:latin typeface="Tahoma" panose="020B0604030504040204" pitchFamily="34" charset="0"/>
                <a:ea typeface="宋体" panose="02010600030101010101" pitchFamily="2" charset="-122"/>
              </a:rPr>
              <a:t>7</a:t>
            </a:r>
          </a:p>
        </p:txBody>
      </p:sp>
      <p:sp>
        <p:nvSpPr>
          <p:cNvPr id="442379" name="Text Box 11">
            <a:extLst>
              <a:ext uri="{FF2B5EF4-FFF2-40B4-BE49-F238E27FC236}">
                <a16:creationId xmlns:a16="http://schemas.microsoft.com/office/drawing/2014/main" id="{21F6637A-E320-445A-A096-39E620126C63}"/>
              </a:ext>
            </a:extLst>
          </p:cNvPr>
          <p:cNvSpPr txBox="1">
            <a:spLocks noChangeArrowheads="1"/>
          </p:cNvSpPr>
          <p:nvPr/>
        </p:nvSpPr>
        <p:spPr bwMode="auto">
          <a:xfrm>
            <a:off x="1762572" y="3768849"/>
            <a:ext cx="456010" cy="369332"/>
          </a:xfrm>
          <a:prstGeom prst="rect">
            <a:avLst/>
          </a:prstGeom>
          <a:solidFill>
            <a:srgbClr val="FFCC99"/>
          </a:solidFill>
          <a:ln w="25400">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Verdana" panose="020B0604030504040204" pitchFamily="34" charset="0"/>
                <a:ea typeface="Arial Unicode MS"/>
                <a:cs typeface="Arial Unicode MS"/>
              </a:defRPr>
            </a:lvl1pPr>
            <a:lvl2pPr marL="742950" indent="-285750">
              <a:defRPr sz="1400">
                <a:solidFill>
                  <a:schemeClr val="tx1"/>
                </a:solidFill>
                <a:latin typeface="Verdana" panose="020B0604030504040204" pitchFamily="34" charset="0"/>
                <a:ea typeface="Arial Unicode MS"/>
                <a:cs typeface="Arial Unicode MS"/>
              </a:defRPr>
            </a:lvl2pPr>
            <a:lvl3pPr marL="1143000" indent="-228600">
              <a:defRPr sz="1400">
                <a:solidFill>
                  <a:schemeClr val="tx1"/>
                </a:solidFill>
                <a:latin typeface="Verdana" panose="020B0604030504040204" pitchFamily="34" charset="0"/>
                <a:ea typeface="Arial Unicode MS"/>
                <a:cs typeface="Arial Unicode MS"/>
              </a:defRPr>
            </a:lvl3pPr>
            <a:lvl4pPr marL="1600200" indent="-228600">
              <a:defRPr sz="1400">
                <a:solidFill>
                  <a:schemeClr val="tx1"/>
                </a:solidFill>
                <a:latin typeface="Verdana" panose="020B0604030504040204" pitchFamily="34" charset="0"/>
                <a:ea typeface="Arial Unicode MS"/>
                <a:cs typeface="Arial Unicode MS"/>
              </a:defRPr>
            </a:lvl4pPr>
            <a:lvl5pPr marL="2057400" indent="-228600">
              <a:defRPr sz="1400">
                <a:solidFill>
                  <a:schemeClr val="tx1"/>
                </a:solidFill>
                <a:latin typeface="Verdana" panose="020B0604030504040204" pitchFamily="34" charset="0"/>
                <a:ea typeface="Arial Unicode MS"/>
                <a:cs typeface="Arial Unicode MS"/>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9pPr>
          </a:lstStyle>
          <a:p>
            <a:pPr algn="ctr" eaLnBrk="1" hangingPunct="1"/>
            <a:r>
              <a:rPr lang="en-US" altLang="zh-CN" sz="1800" b="1">
                <a:solidFill>
                  <a:schemeClr val="tx2"/>
                </a:solidFill>
                <a:latin typeface="Tahoma" panose="020B0604030504040204" pitchFamily="34" charset="0"/>
                <a:ea typeface="宋体" panose="02010600030101010101" pitchFamily="2" charset="-122"/>
              </a:rPr>
              <a:t>4</a:t>
            </a:r>
          </a:p>
        </p:txBody>
      </p:sp>
      <p:sp>
        <p:nvSpPr>
          <p:cNvPr id="442380" name="Rectangle 12">
            <a:extLst>
              <a:ext uri="{FF2B5EF4-FFF2-40B4-BE49-F238E27FC236}">
                <a16:creationId xmlns:a16="http://schemas.microsoft.com/office/drawing/2014/main" id="{B68F8350-BD56-4DCB-9E7D-AEC5CD06664B}"/>
              </a:ext>
            </a:extLst>
          </p:cNvPr>
          <p:cNvSpPr>
            <a:spLocks noChangeArrowheads="1"/>
          </p:cNvSpPr>
          <p:nvPr/>
        </p:nvSpPr>
        <p:spPr bwMode="auto">
          <a:xfrm>
            <a:off x="1708994" y="3645024"/>
            <a:ext cx="2970609" cy="594122"/>
          </a:xfrm>
          <a:prstGeom prst="rect">
            <a:avLst/>
          </a:prstGeom>
          <a:solidFill>
            <a:srgbClr val="FF3300">
              <a:alpha val="16862"/>
            </a:srgbClr>
          </a:solidFill>
          <a:ln w="9525">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Verdana" panose="020B0604030504040204" pitchFamily="34" charset="0"/>
                <a:ea typeface="Arial Unicode MS"/>
                <a:cs typeface="Arial Unicode MS"/>
              </a:defRPr>
            </a:lvl1pPr>
            <a:lvl2pPr marL="742950" indent="-285750">
              <a:defRPr sz="1400">
                <a:solidFill>
                  <a:schemeClr val="tx1"/>
                </a:solidFill>
                <a:latin typeface="Verdana" panose="020B0604030504040204" pitchFamily="34" charset="0"/>
                <a:ea typeface="Arial Unicode MS"/>
                <a:cs typeface="Arial Unicode MS"/>
              </a:defRPr>
            </a:lvl2pPr>
            <a:lvl3pPr marL="1143000" indent="-228600">
              <a:defRPr sz="1400">
                <a:solidFill>
                  <a:schemeClr val="tx1"/>
                </a:solidFill>
                <a:latin typeface="Verdana" panose="020B0604030504040204" pitchFamily="34" charset="0"/>
                <a:ea typeface="Arial Unicode MS"/>
                <a:cs typeface="Arial Unicode MS"/>
              </a:defRPr>
            </a:lvl3pPr>
            <a:lvl4pPr marL="1600200" indent="-228600">
              <a:defRPr sz="1400">
                <a:solidFill>
                  <a:schemeClr val="tx1"/>
                </a:solidFill>
                <a:latin typeface="Verdana" panose="020B0604030504040204" pitchFamily="34" charset="0"/>
                <a:ea typeface="Arial Unicode MS"/>
                <a:cs typeface="Arial Unicode MS"/>
              </a:defRPr>
            </a:lvl4pPr>
            <a:lvl5pPr marL="2057400" indent="-228600">
              <a:defRPr sz="1400">
                <a:solidFill>
                  <a:schemeClr val="tx1"/>
                </a:solidFill>
                <a:latin typeface="Verdana" panose="020B0604030504040204" pitchFamily="34" charset="0"/>
                <a:ea typeface="Arial Unicode MS"/>
                <a:cs typeface="Arial Unicode MS"/>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9pPr>
          </a:lstStyle>
          <a:p>
            <a:pPr eaLnBrk="1" hangingPunct="1"/>
            <a:endParaRPr lang="zh-CN" altLang="en-US" sz="3000">
              <a:latin typeface="Tahoma" panose="020B0604030504040204" pitchFamily="34" charset="0"/>
              <a:ea typeface="宋体" panose="02010600030101010101" pitchFamily="2" charset="-122"/>
            </a:endParaRPr>
          </a:p>
        </p:txBody>
      </p:sp>
      <p:sp>
        <p:nvSpPr>
          <p:cNvPr id="442381" name="Rectangle 13">
            <a:extLst>
              <a:ext uri="{FF2B5EF4-FFF2-40B4-BE49-F238E27FC236}">
                <a16:creationId xmlns:a16="http://schemas.microsoft.com/office/drawing/2014/main" id="{78AB5F98-E20A-4FA7-87F8-7E93AE57E2BB}"/>
              </a:ext>
            </a:extLst>
          </p:cNvPr>
          <p:cNvSpPr>
            <a:spLocks noChangeArrowheads="1"/>
          </p:cNvSpPr>
          <p:nvPr/>
        </p:nvSpPr>
        <p:spPr bwMode="auto">
          <a:xfrm>
            <a:off x="4841528" y="3645024"/>
            <a:ext cx="2970610" cy="594122"/>
          </a:xfrm>
          <a:prstGeom prst="rect">
            <a:avLst/>
          </a:prstGeom>
          <a:solidFill>
            <a:srgbClr val="FF3300">
              <a:alpha val="16862"/>
            </a:srgbClr>
          </a:solidFill>
          <a:ln w="9525">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Verdana" panose="020B0604030504040204" pitchFamily="34" charset="0"/>
                <a:ea typeface="Arial Unicode MS"/>
                <a:cs typeface="Arial Unicode MS"/>
              </a:defRPr>
            </a:lvl1pPr>
            <a:lvl2pPr marL="742950" indent="-285750">
              <a:defRPr sz="1400">
                <a:solidFill>
                  <a:schemeClr val="tx1"/>
                </a:solidFill>
                <a:latin typeface="Verdana" panose="020B0604030504040204" pitchFamily="34" charset="0"/>
                <a:ea typeface="Arial Unicode MS"/>
                <a:cs typeface="Arial Unicode MS"/>
              </a:defRPr>
            </a:lvl2pPr>
            <a:lvl3pPr marL="1143000" indent="-228600">
              <a:defRPr sz="1400">
                <a:solidFill>
                  <a:schemeClr val="tx1"/>
                </a:solidFill>
                <a:latin typeface="Verdana" panose="020B0604030504040204" pitchFamily="34" charset="0"/>
                <a:ea typeface="Arial Unicode MS"/>
                <a:cs typeface="Arial Unicode MS"/>
              </a:defRPr>
            </a:lvl3pPr>
            <a:lvl4pPr marL="1600200" indent="-228600">
              <a:defRPr sz="1400">
                <a:solidFill>
                  <a:schemeClr val="tx1"/>
                </a:solidFill>
                <a:latin typeface="Verdana" panose="020B0604030504040204" pitchFamily="34" charset="0"/>
                <a:ea typeface="Arial Unicode MS"/>
                <a:cs typeface="Arial Unicode MS"/>
              </a:defRPr>
            </a:lvl4pPr>
            <a:lvl5pPr marL="2057400" indent="-228600">
              <a:defRPr sz="1400">
                <a:solidFill>
                  <a:schemeClr val="tx1"/>
                </a:solidFill>
                <a:latin typeface="Verdana" panose="020B0604030504040204" pitchFamily="34" charset="0"/>
                <a:ea typeface="Arial Unicode MS"/>
                <a:cs typeface="Arial Unicode MS"/>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9pPr>
          </a:lstStyle>
          <a:p>
            <a:pPr eaLnBrk="1" hangingPunct="1"/>
            <a:endParaRPr lang="zh-CN" altLang="en-US" sz="3000">
              <a:latin typeface="Tahoma" panose="020B0604030504040204" pitchFamily="34" charset="0"/>
              <a:ea typeface="宋体" panose="02010600030101010101" pitchFamily="2" charset="-122"/>
            </a:endParaRPr>
          </a:p>
        </p:txBody>
      </p:sp>
      <p:sp>
        <p:nvSpPr>
          <p:cNvPr id="442382" name="Rectangle 14">
            <a:extLst>
              <a:ext uri="{FF2B5EF4-FFF2-40B4-BE49-F238E27FC236}">
                <a16:creationId xmlns:a16="http://schemas.microsoft.com/office/drawing/2014/main" id="{E136A6C2-AD34-4A2C-920B-EC151A14433B}"/>
              </a:ext>
            </a:extLst>
          </p:cNvPr>
          <p:cNvSpPr>
            <a:spLocks noChangeArrowheads="1"/>
          </p:cNvSpPr>
          <p:nvPr/>
        </p:nvSpPr>
        <p:spPr bwMode="auto">
          <a:xfrm>
            <a:off x="1708994" y="3645024"/>
            <a:ext cx="1404938" cy="594122"/>
          </a:xfrm>
          <a:prstGeom prst="rect">
            <a:avLst/>
          </a:prstGeom>
          <a:solidFill>
            <a:srgbClr val="FF3300">
              <a:alpha val="16862"/>
            </a:srgbClr>
          </a:solidFill>
          <a:ln w="9525">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Verdana" panose="020B0604030504040204" pitchFamily="34" charset="0"/>
                <a:ea typeface="Arial Unicode MS"/>
                <a:cs typeface="Arial Unicode MS"/>
              </a:defRPr>
            </a:lvl1pPr>
            <a:lvl2pPr marL="742950" indent="-285750">
              <a:defRPr sz="1400">
                <a:solidFill>
                  <a:schemeClr val="tx1"/>
                </a:solidFill>
                <a:latin typeface="Verdana" panose="020B0604030504040204" pitchFamily="34" charset="0"/>
                <a:ea typeface="Arial Unicode MS"/>
                <a:cs typeface="Arial Unicode MS"/>
              </a:defRPr>
            </a:lvl2pPr>
            <a:lvl3pPr marL="1143000" indent="-228600">
              <a:defRPr sz="1400">
                <a:solidFill>
                  <a:schemeClr val="tx1"/>
                </a:solidFill>
                <a:latin typeface="Verdana" panose="020B0604030504040204" pitchFamily="34" charset="0"/>
                <a:ea typeface="Arial Unicode MS"/>
                <a:cs typeface="Arial Unicode MS"/>
              </a:defRPr>
            </a:lvl3pPr>
            <a:lvl4pPr marL="1600200" indent="-228600">
              <a:defRPr sz="1400">
                <a:solidFill>
                  <a:schemeClr val="tx1"/>
                </a:solidFill>
                <a:latin typeface="Verdana" panose="020B0604030504040204" pitchFamily="34" charset="0"/>
                <a:ea typeface="Arial Unicode MS"/>
                <a:cs typeface="Arial Unicode MS"/>
              </a:defRPr>
            </a:lvl4pPr>
            <a:lvl5pPr marL="2057400" indent="-228600">
              <a:defRPr sz="1400">
                <a:solidFill>
                  <a:schemeClr val="tx1"/>
                </a:solidFill>
                <a:latin typeface="Verdana" panose="020B0604030504040204" pitchFamily="34" charset="0"/>
                <a:ea typeface="Arial Unicode MS"/>
                <a:cs typeface="Arial Unicode MS"/>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9pPr>
          </a:lstStyle>
          <a:p>
            <a:pPr eaLnBrk="1" hangingPunct="1"/>
            <a:endParaRPr lang="zh-CN" altLang="en-US" sz="3000">
              <a:latin typeface="Tahoma" panose="020B0604030504040204" pitchFamily="34" charset="0"/>
              <a:ea typeface="宋体" panose="02010600030101010101" pitchFamily="2" charset="-122"/>
            </a:endParaRPr>
          </a:p>
        </p:txBody>
      </p:sp>
      <p:sp>
        <p:nvSpPr>
          <p:cNvPr id="442383" name="Rectangle 15">
            <a:extLst>
              <a:ext uri="{FF2B5EF4-FFF2-40B4-BE49-F238E27FC236}">
                <a16:creationId xmlns:a16="http://schemas.microsoft.com/office/drawing/2014/main" id="{49EEEDEF-2BFC-47E3-9E27-57CB42586EA5}"/>
              </a:ext>
            </a:extLst>
          </p:cNvPr>
          <p:cNvSpPr>
            <a:spLocks noChangeArrowheads="1"/>
          </p:cNvSpPr>
          <p:nvPr/>
        </p:nvSpPr>
        <p:spPr bwMode="auto">
          <a:xfrm>
            <a:off x="3275856" y="3645024"/>
            <a:ext cx="1404938" cy="594122"/>
          </a:xfrm>
          <a:prstGeom prst="rect">
            <a:avLst/>
          </a:prstGeom>
          <a:solidFill>
            <a:srgbClr val="FF3300">
              <a:alpha val="16862"/>
            </a:srgbClr>
          </a:solidFill>
          <a:ln w="9525">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Verdana" panose="020B0604030504040204" pitchFamily="34" charset="0"/>
                <a:ea typeface="Arial Unicode MS"/>
                <a:cs typeface="Arial Unicode MS"/>
              </a:defRPr>
            </a:lvl1pPr>
            <a:lvl2pPr marL="742950" indent="-285750">
              <a:defRPr sz="1400">
                <a:solidFill>
                  <a:schemeClr val="tx1"/>
                </a:solidFill>
                <a:latin typeface="Verdana" panose="020B0604030504040204" pitchFamily="34" charset="0"/>
                <a:ea typeface="Arial Unicode MS"/>
                <a:cs typeface="Arial Unicode MS"/>
              </a:defRPr>
            </a:lvl2pPr>
            <a:lvl3pPr marL="1143000" indent="-228600">
              <a:defRPr sz="1400">
                <a:solidFill>
                  <a:schemeClr val="tx1"/>
                </a:solidFill>
                <a:latin typeface="Verdana" panose="020B0604030504040204" pitchFamily="34" charset="0"/>
                <a:ea typeface="Arial Unicode MS"/>
                <a:cs typeface="Arial Unicode MS"/>
              </a:defRPr>
            </a:lvl3pPr>
            <a:lvl4pPr marL="1600200" indent="-228600">
              <a:defRPr sz="1400">
                <a:solidFill>
                  <a:schemeClr val="tx1"/>
                </a:solidFill>
                <a:latin typeface="Verdana" panose="020B0604030504040204" pitchFamily="34" charset="0"/>
                <a:ea typeface="Arial Unicode MS"/>
                <a:cs typeface="Arial Unicode MS"/>
              </a:defRPr>
            </a:lvl4pPr>
            <a:lvl5pPr marL="2057400" indent="-228600">
              <a:defRPr sz="1400">
                <a:solidFill>
                  <a:schemeClr val="tx1"/>
                </a:solidFill>
                <a:latin typeface="Verdana" panose="020B0604030504040204" pitchFamily="34" charset="0"/>
                <a:ea typeface="Arial Unicode MS"/>
                <a:cs typeface="Arial Unicode MS"/>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9pPr>
          </a:lstStyle>
          <a:p>
            <a:pPr eaLnBrk="1" hangingPunct="1"/>
            <a:endParaRPr lang="zh-CN" altLang="en-US" sz="3000">
              <a:latin typeface="Tahoma" panose="020B0604030504040204" pitchFamily="34" charset="0"/>
              <a:ea typeface="宋体" panose="02010600030101010101" pitchFamily="2" charset="-122"/>
            </a:endParaRPr>
          </a:p>
        </p:txBody>
      </p:sp>
      <p:sp>
        <p:nvSpPr>
          <p:cNvPr id="442384" name="Rectangle 16">
            <a:extLst>
              <a:ext uri="{FF2B5EF4-FFF2-40B4-BE49-F238E27FC236}">
                <a16:creationId xmlns:a16="http://schemas.microsoft.com/office/drawing/2014/main" id="{0E4366C5-09E6-4BC3-AD07-BA2FAA3F285B}"/>
              </a:ext>
            </a:extLst>
          </p:cNvPr>
          <p:cNvSpPr>
            <a:spLocks noChangeArrowheads="1"/>
          </p:cNvSpPr>
          <p:nvPr/>
        </p:nvSpPr>
        <p:spPr bwMode="auto">
          <a:xfrm>
            <a:off x="4841528" y="3645024"/>
            <a:ext cx="1404938" cy="594122"/>
          </a:xfrm>
          <a:prstGeom prst="rect">
            <a:avLst/>
          </a:prstGeom>
          <a:solidFill>
            <a:srgbClr val="FF3300">
              <a:alpha val="16862"/>
            </a:srgbClr>
          </a:solidFill>
          <a:ln w="9525">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Verdana" panose="020B0604030504040204" pitchFamily="34" charset="0"/>
                <a:ea typeface="Arial Unicode MS"/>
                <a:cs typeface="Arial Unicode MS"/>
              </a:defRPr>
            </a:lvl1pPr>
            <a:lvl2pPr marL="742950" indent="-285750">
              <a:defRPr sz="1400">
                <a:solidFill>
                  <a:schemeClr val="tx1"/>
                </a:solidFill>
                <a:latin typeface="Verdana" panose="020B0604030504040204" pitchFamily="34" charset="0"/>
                <a:ea typeface="Arial Unicode MS"/>
                <a:cs typeface="Arial Unicode MS"/>
              </a:defRPr>
            </a:lvl2pPr>
            <a:lvl3pPr marL="1143000" indent="-228600">
              <a:defRPr sz="1400">
                <a:solidFill>
                  <a:schemeClr val="tx1"/>
                </a:solidFill>
                <a:latin typeface="Verdana" panose="020B0604030504040204" pitchFamily="34" charset="0"/>
                <a:ea typeface="Arial Unicode MS"/>
                <a:cs typeface="Arial Unicode MS"/>
              </a:defRPr>
            </a:lvl3pPr>
            <a:lvl4pPr marL="1600200" indent="-228600">
              <a:defRPr sz="1400">
                <a:solidFill>
                  <a:schemeClr val="tx1"/>
                </a:solidFill>
                <a:latin typeface="Verdana" panose="020B0604030504040204" pitchFamily="34" charset="0"/>
                <a:ea typeface="Arial Unicode MS"/>
                <a:cs typeface="Arial Unicode MS"/>
              </a:defRPr>
            </a:lvl4pPr>
            <a:lvl5pPr marL="2057400" indent="-228600">
              <a:defRPr sz="1400">
                <a:solidFill>
                  <a:schemeClr val="tx1"/>
                </a:solidFill>
                <a:latin typeface="Verdana" panose="020B0604030504040204" pitchFamily="34" charset="0"/>
                <a:ea typeface="Arial Unicode MS"/>
                <a:cs typeface="Arial Unicode MS"/>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9pPr>
          </a:lstStyle>
          <a:p>
            <a:pPr eaLnBrk="1" hangingPunct="1"/>
            <a:endParaRPr lang="zh-CN" altLang="en-US" sz="3000">
              <a:latin typeface="Tahoma" panose="020B0604030504040204" pitchFamily="34" charset="0"/>
              <a:ea typeface="宋体" panose="02010600030101010101" pitchFamily="2" charset="-122"/>
            </a:endParaRPr>
          </a:p>
        </p:txBody>
      </p:sp>
      <p:sp>
        <p:nvSpPr>
          <p:cNvPr id="442385" name="Rectangle 17">
            <a:extLst>
              <a:ext uri="{FF2B5EF4-FFF2-40B4-BE49-F238E27FC236}">
                <a16:creationId xmlns:a16="http://schemas.microsoft.com/office/drawing/2014/main" id="{384DA6CC-93DB-4411-AF7E-C70EFF234FD1}"/>
              </a:ext>
            </a:extLst>
          </p:cNvPr>
          <p:cNvSpPr>
            <a:spLocks noChangeArrowheads="1"/>
          </p:cNvSpPr>
          <p:nvPr/>
        </p:nvSpPr>
        <p:spPr bwMode="auto">
          <a:xfrm>
            <a:off x="6408390" y="3645024"/>
            <a:ext cx="1404938" cy="594122"/>
          </a:xfrm>
          <a:prstGeom prst="rect">
            <a:avLst/>
          </a:prstGeom>
          <a:solidFill>
            <a:srgbClr val="FF3300">
              <a:alpha val="16862"/>
            </a:srgbClr>
          </a:solidFill>
          <a:ln w="9525">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a:solidFill>
                  <a:schemeClr val="tx1"/>
                </a:solidFill>
                <a:latin typeface="Verdana" panose="020B0604030504040204" pitchFamily="34" charset="0"/>
                <a:ea typeface="Arial Unicode MS"/>
                <a:cs typeface="Arial Unicode MS"/>
              </a:defRPr>
            </a:lvl1pPr>
            <a:lvl2pPr marL="742950" indent="-285750">
              <a:defRPr sz="1400">
                <a:solidFill>
                  <a:schemeClr val="tx1"/>
                </a:solidFill>
                <a:latin typeface="Verdana" panose="020B0604030504040204" pitchFamily="34" charset="0"/>
                <a:ea typeface="Arial Unicode MS"/>
                <a:cs typeface="Arial Unicode MS"/>
              </a:defRPr>
            </a:lvl2pPr>
            <a:lvl3pPr marL="1143000" indent="-228600">
              <a:defRPr sz="1400">
                <a:solidFill>
                  <a:schemeClr val="tx1"/>
                </a:solidFill>
                <a:latin typeface="Verdana" panose="020B0604030504040204" pitchFamily="34" charset="0"/>
                <a:ea typeface="Arial Unicode MS"/>
                <a:cs typeface="Arial Unicode MS"/>
              </a:defRPr>
            </a:lvl3pPr>
            <a:lvl4pPr marL="1600200" indent="-228600">
              <a:defRPr sz="1400">
                <a:solidFill>
                  <a:schemeClr val="tx1"/>
                </a:solidFill>
                <a:latin typeface="Verdana" panose="020B0604030504040204" pitchFamily="34" charset="0"/>
                <a:ea typeface="Arial Unicode MS"/>
                <a:cs typeface="Arial Unicode MS"/>
              </a:defRPr>
            </a:lvl4pPr>
            <a:lvl5pPr marL="2057400" indent="-228600">
              <a:defRPr sz="1400">
                <a:solidFill>
                  <a:schemeClr val="tx1"/>
                </a:solidFill>
                <a:latin typeface="Verdana" panose="020B0604030504040204" pitchFamily="34" charset="0"/>
                <a:ea typeface="Arial Unicode MS"/>
                <a:cs typeface="Arial Unicode MS"/>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9pPr>
          </a:lstStyle>
          <a:p>
            <a:pPr eaLnBrk="1" hangingPunct="1"/>
            <a:endParaRPr lang="zh-CN" altLang="en-US" sz="3000">
              <a:latin typeface="Tahoma" panose="020B0604030504040204" pitchFamily="34" charset="0"/>
              <a:ea typeface="宋体" panose="02010600030101010101" pitchFamily="2" charset="-122"/>
            </a:endParaRPr>
          </a:p>
        </p:txBody>
      </p:sp>
      <p:sp>
        <p:nvSpPr>
          <p:cNvPr id="442386" name="Text Box 18">
            <a:extLst>
              <a:ext uri="{FF2B5EF4-FFF2-40B4-BE49-F238E27FC236}">
                <a16:creationId xmlns:a16="http://schemas.microsoft.com/office/drawing/2014/main" id="{AB8773CA-4921-4490-8D31-6275E56BACFD}"/>
              </a:ext>
            </a:extLst>
          </p:cNvPr>
          <p:cNvSpPr txBox="1">
            <a:spLocks noChangeArrowheads="1"/>
          </p:cNvSpPr>
          <p:nvPr/>
        </p:nvSpPr>
        <p:spPr bwMode="auto">
          <a:xfrm>
            <a:off x="1763763" y="3768849"/>
            <a:ext cx="456009" cy="369332"/>
          </a:xfrm>
          <a:prstGeom prst="rect">
            <a:avLst/>
          </a:prstGeom>
          <a:solidFill>
            <a:srgbClr val="FFCC99"/>
          </a:solidFill>
          <a:ln w="25400">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Verdana" panose="020B0604030504040204" pitchFamily="34" charset="0"/>
                <a:ea typeface="Arial Unicode MS"/>
                <a:cs typeface="Arial Unicode MS"/>
              </a:defRPr>
            </a:lvl1pPr>
            <a:lvl2pPr marL="742950" indent="-285750">
              <a:defRPr sz="1400">
                <a:solidFill>
                  <a:schemeClr val="tx1"/>
                </a:solidFill>
                <a:latin typeface="Verdana" panose="020B0604030504040204" pitchFamily="34" charset="0"/>
                <a:ea typeface="Arial Unicode MS"/>
                <a:cs typeface="Arial Unicode MS"/>
              </a:defRPr>
            </a:lvl2pPr>
            <a:lvl3pPr marL="1143000" indent="-228600">
              <a:defRPr sz="1400">
                <a:solidFill>
                  <a:schemeClr val="tx1"/>
                </a:solidFill>
                <a:latin typeface="Verdana" panose="020B0604030504040204" pitchFamily="34" charset="0"/>
                <a:ea typeface="Arial Unicode MS"/>
                <a:cs typeface="Arial Unicode MS"/>
              </a:defRPr>
            </a:lvl3pPr>
            <a:lvl4pPr marL="1600200" indent="-228600">
              <a:defRPr sz="1400">
                <a:solidFill>
                  <a:schemeClr val="tx1"/>
                </a:solidFill>
                <a:latin typeface="Verdana" panose="020B0604030504040204" pitchFamily="34" charset="0"/>
                <a:ea typeface="Arial Unicode MS"/>
                <a:cs typeface="Arial Unicode MS"/>
              </a:defRPr>
            </a:lvl4pPr>
            <a:lvl5pPr marL="2057400" indent="-228600">
              <a:defRPr sz="1400">
                <a:solidFill>
                  <a:schemeClr val="tx1"/>
                </a:solidFill>
                <a:latin typeface="Verdana" panose="020B0604030504040204" pitchFamily="34" charset="0"/>
                <a:ea typeface="Arial Unicode MS"/>
                <a:cs typeface="Arial Unicode MS"/>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9pPr>
          </a:lstStyle>
          <a:p>
            <a:pPr algn="ctr" eaLnBrk="1" hangingPunct="1"/>
            <a:r>
              <a:rPr lang="en-US" altLang="zh-CN" sz="1800" b="1">
                <a:solidFill>
                  <a:schemeClr val="tx2"/>
                </a:solidFill>
                <a:latin typeface="Tahoma" panose="020B0604030504040204" pitchFamily="34" charset="0"/>
                <a:ea typeface="宋体" panose="02010600030101010101" pitchFamily="2" charset="-122"/>
              </a:rPr>
              <a:t>2</a:t>
            </a:r>
          </a:p>
        </p:txBody>
      </p:sp>
      <p:sp>
        <p:nvSpPr>
          <p:cNvPr id="442387" name="Text Box 19">
            <a:extLst>
              <a:ext uri="{FF2B5EF4-FFF2-40B4-BE49-F238E27FC236}">
                <a16:creationId xmlns:a16="http://schemas.microsoft.com/office/drawing/2014/main" id="{73FA20DB-A3BE-4799-943E-F9E23EACFD5C}"/>
              </a:ext>
            </a:extLst>
          </p:cNvPr>
          <p:cNvSpPr txBox="1">
            <a:spLocks noChangeArrowheads="1"/>
          </p:cNvSpPr>
          <p:nvPr/>
        </p:nvSpPr>
        <p:spPr bwMode="auto">
          <a:xfrm>
            <a:off x="4139059" y="3768849"/>
            <a:ext cx="456010" cy="369332"/>
          </a:xfrm>
          <a:prstGeom prst="rect">
            <a:avLst/>
          </a:prstGeom>
          <a:solidFill>
            <a:srgbClr val="FFCC99"/>
          </a:solidFill>
          <a:ln w="25400">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Verdana" panose="020B0604030504040204" pitchFamily="34" charset="0"/>
                <a:ea typeface="Arial Unicode MS"/>
                <a:cs typeface="Arial Unicode MS"/>
              </a:defRPr>
            </a:lvl1pPr>
            <a:lvl2pPr marL="742950" indent="-285750">
              <a:defRPr sz="1400">
                <a:solidFill>
                  <a:schemeClr val="tx1"/>
                </a:solidFill>
                <a:latin typeface="Verdana" panose="020B0604030504040204" pitchFamily="34" charset="0"/>
                <a:ea typeface="Arial Unicode MS"/>
                <a:cs typeface="Arial Unicode MS"/>
              </a:defRPr>
            </a:lvl2pPr>
            <a:lvl3pPr marL="1143000" indent="-228600">
              <a:defRPr sz="1400">
                <a:solidFill>
                  <a:schemeClr val="tx1"/>
                </a:solidFill>
                <a:latin typeface="Verdana" panose="020B0604030504040204" pitchFamily="34" charset="0"/>
                <a:ea typeface="Arial Unicode MS"/>
                <a:cs typeface="Arial Unicode MS"/>
              </a:defRPr>
            </a:lvl3pPr>
            <a:lvl4pPr marL="1600200" indent="-228600">
              <a:defRPr sz="1400">
                <a:solidFill>
                  <a:schemeClr val="tx1"/>
                </a:solidFill>
                <a:latin typeface="Verdana" panose="020B0604030504040204" pitchFamily="34" charset="0"/>
                <a:ea typeface="Arial Unicode MS"/>
                <a:cs typeface="Arial Unicode MS"/>
              </a:defRPr>
            </a:lvl4pPr>
            <a:lvl5pPr marL="2057400" indent="-228600">
              <a:defRPr sz="1400">
                <a:solidFill>
                  <a:schemeClr val="tx1"/>
                </a:solidFill>
                <a:latin typeface="Verdana" panose="020B0604030504040204" pitchFamily="34" charset="0"/>
                <a:ea typeface="Arial Unicode MS"/>
                <a:cs typeface="Arial Unicode MS"/>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9pPr>
          </a:lstStyle>
          <a:p>
            <a:pPr algn="ctr" eaLnBrk="1" hangingPunct="1"/>
            <a:r>
              <a:rPr lang="en-US" altLang="zh-CN" sz="1800" b="1">
                <a:solidFill>
                  <a:schemeClr val="tx2"/>
                </a:solidFill>
                <a:latin typeface="Tahoma" panose="020B0604030504040204" pitchFamily="34" charset="0"/>
                <a:ea typeface="宋体" panose="02010600030101010101" pitchFamily="2" charset="-122"/>
              </a:rPr>
              <a:t>5</a:t>
            </a:r>
          </a:p>
        </p:txBody>
      </p:sp>
      <p:sp>
        <p:nvSpPr>
          <p:cNvPr id="442388" name="Text Box 20">
            <a:extLst>
              <a:ext uri="{FF2B5EF4-FFF2-40B4-BE49-F238E27FC236}">
                <a16:creationId xmlns:a16="http://schemas.microsoft.com/office/drawing/2014/main" id="{716ED01B-6715-4891-8581-1C56ED7ED53A}"/>
              </a:ext>
            </a:extLst>
          </p:cNvPr>
          <p:cNvSpPr txBox="1">
            <a:spLocks noChangeArrowheads="1"/>
          </p:cNvSpPr>
          <p:nvPr/>
        </p:nvSpPr>
        <p:spPr bwMode="auto">
          <a:xfrm>
            <a:off x="3359200" y="3768849"/>
            <a:ext cx="456009" cy="369332"/>
          </a:xfrm>
          <a:prstGeom prst="rect">
            <a:avLst/>
          </a:prstGeom>
          <a:solidFill>
            <a:srgbClr val="FFCC99"/>
          </a:solidFill>
          <a:ln w="25400">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Verdana" panose="020B0604030504040204" pitchFamily="34" charset="0"/>
                <a:ea typeface="Arial Unicode MS"/>
                <a:cs typeface="Arial Unicode MS"/>
              </a:defRPr>
            </a:lvl1pPr>
            <a:lvl2pPr marL="742950" indent="-285750">
              <a:defRPr sz="1400">
                <a:solidFill>
                  <a:schemeClr val="tx1"/>
                </a:solidFill>
                <a:latin typeface="Verdana" panose="020B0604030504040204" pitchFamily="34" charset="0"/>
                <a:ea typeface="Arial Unicode MS"/>
                <a:cs typeface="Arial Unicode MS"/>
              </a:defRPr>
            </a:lvl2pPr>
            <a:lvl3pPr marL="1143000" indent="-228600">
              <a:defRPr sz="1400">
                <a:solidFill>
                  <a:schemeClr val="tx1"/>
                </a:solidFill>
                <a:latin typeface="Verdana" panose="020B0604030504040204" pitchFamily="34" charset="0"/>
                <a:ea typeface="Arial Unicode MS"/>
                <a:cs typeface="Arial Unicode MS"/>
              </a:defRPr>
            </a:lvl3pPr>
            <a:lvl4pPr marL="1600200" indent="-228600">
              <a:defRPr sz="1400">
                <a:solidFill>
                  <a:schemeClr val="tx1"/>
                </a:solidFill>
                <a:latin typeface="Verdana" panose="020B0604030504040204" pitchFamily="34" charset="0"/>
                <a:ea typeface="Arial Unicode MS"/>
                <a:cs typeface="Arial Unicode MS"/>
              </a:defRPr>
            </a:lvl4pPr>
            <a:lvl5pPr marL="2057400" indent="-228600">
              <a:defRPr sz="1400">
                <a:solidFill>
                  <a:schemeClr val="tx1"/>
                </a:solidFill>
                <a:latin typeface="Verdana" panose="020B0604030504040204" pitchFamily="34" charset="0"/>
                <a:ea typeface="Arial Unicode MS"/>
                <a:cs typeface="Arial Unicode MS"/>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9pPr>
          </a:lstStyle>
          <a:p>
            <a:pPr algn="ctr" eaLnBrk="1" hangingPunct="1"/>
            <a:r>
              <a:rPr lang="en-US" altLang="zh-CN" sz="1800" b="1">
                <a:solidFill>
                  <a:schemeClr val="tx2"/>
                </a:solidFill>
                <a:latin typeface="Tahoma" panose="020B0604030504040204" pitchFamily="34" charset="0"/>
                <a:ea typeface="宋体" panose="02010600030101010101" pitchFamily="2" charset="-122"/>
              </a:rPr>
              <a:t>1</a:t>
            </a:r>
          </a:p>
        </p:txBody>
      </p:sp>
      <p:sp>
        <p:nvSpPr>
          <p:cNvPr id="442389" name="Text Box 21">
            <a:extLst>
              <a:ext uri="{FF2B5EF4-FFF2-40B4-BE49-F238E27FC236}">
                <a16:creationId xmlns:a16="http://schemas.microsoft.com/office/drawing/2014/main" id="{118D1F0E-EA79-4E34-A902-3970C769AE5A}"/>
              </a:ext>
            </a:extLst>
          </p:cNvPr>
          <p:cNvSpPr txBox="1">
            <a:spLocks noChangeArrowheads="1"/>
          </p:cNvSpPr>
          <p:nvPr/>
        </p:nvSpPr>
        <p:spPr bwMode="auto">
          <a:xfrm>
            <a:off x="4926063" y="3768849"/>
            <a:ext cx="456009" cy="369332"/>
          </a:xfrm>
          <a:prstGeom prst="rect">
            <a:avLst/>
          </a:prstGeom>
          <a:solidFill>
            <a:srgbClr val="FFCC99"/>
          </a:solidFill>
          <a:ln w="25400">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Verdana" panose="020B0604030504040204" pitchFamily="34" charset="0"/>
                <a:ea typeface="Arial Unicode MS"/>
                <a:cs typeface="Arial Unicode MS"/>
              </a:defRPr>
            </a:lvl1pPr>
            <a:lvl2pPr marL="742950" indent="-285750">
              <a:defRPr sz="1400">
                <a:solidFill>
                  <a:schemeClr val="tx1"/>
                </a:solidFill>
                <a:latin typeface="Verdana" panose="020B0604030504040204" pitchFamily="34" charset="0"/>
                <a:ea typeface="Arial Unicode MS"/>
                <a:cs typeface="Arial Unicode MS"/>
              </a:defRPr>
            </a:lvl2pPr>
            <a:lvl3pPr marL="1143000" indent="-228600">
              <a:defRPr sz="1400">
                <a:solidFill>
                  <a:schemeClr val="tx1"/>
                </a:solidFill>
                <a:latin typeface="Verdana" panose="020B0604030504040204" pitchFamily="34" charset="0"/>
                <a:ea typeface="Arial Unicode MS"/>
                <a:cs typeface="Arial Unicode MS"/>
              </a:defRPr>
            </a:lvl3pPr>
            <a:lvl4pPr marL="1600200" indent="-228600">
              <a:defRPr sz="1400">
                <a:solidFill>
                  <a:schemeClr val="tx1"/>
                </a:solidFill>
                <a:latin typeface="Verdana" panose="020B0604030504040204" pitchFamily="34" charset="0"/>
                <a:ea typeface="Arial Unicode MS"/>
                <a:cs typeface="Arial Unicode MS"/>
              </a:defRPr>
            </a:lvl4pPr>
            <a:lvl5pPr marL="2057400" indent="-228600">
              <a:defRPr sz="1400">
                <a:solidFill>
                  <a:schemeClr val="tx1"/>
                </a:solidFill>
                <a:latin typeface="Verdana" panose="020B0604030504040204" pitchFamily="34" charset="0"/>
                <a:ea typeface="Arial Unicode MS"/>
                <a:cs typeface="Arial Unicode MS"/>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9pPr>
          </a:lstStyle>
          <a:p>
            <a:pPr algn="ctr" eaLnBrk="1" hangingPunct="1"/>
            <a:r>
              <a:rPr lang="en-US" altLang="zh-CN" sz="1800" b="1">
                <a:solidFill>
                  <a:schemeClr val="tx2"/>
                </a:solidFill>
                <a:latin typeface="Tahoma" panose="020B0604030504040204" pitchFamily="34" charset="0"/>
                <a:ea typeface="宋体" panose="02010600030101010101" pitchFamily="2" charset="-122"/>
              </a:rPr>
              <a:t>3</a:t>
            </a:r>
          </a:p>
        </p:txBody>
      </p:sp>
      <p:sp>
        <p:nvSpPr>
          <p:cNvPr id="442390" name="Text Box 22">
            <a:extLst>
              <a:ext uri="{FF2B5EF4-FFF2-40B4-BE49-F238E27FC236}">
                <a16:creationId xmlns:a16="http://schemas.microsoft.com/office/drawing/2014/main" id="{2D8F17BA-ECE2-453E-BD37-E380CF1D98A1}"/>
              </a:ext>
            </a:extLst>
          </p:cNvPr>
          <p:cNvSpPr txBox="1">
            <a:spLocks noChangeArrowheads="1"/>
          </p:cNvSpPr>
          <p:nvPr/>
        </p:nvSpPr>
        <p:spPr bwMode="auto">
          <a:xfrm>
            <a:off x="5682109" y="3768849"/>
            <a:ext cx="456010" cy="369332"/>
          </a:xfrm>
          <a:prstGeom prst="rect">
            <a:avLst/>
          </a:prstGeom>
          <a:solidFill>
            <a:srgbClr val="FFCC99"/>
          </a:solidFill>
          <a:ln w="25400">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Verdana" panose="020B0604030504040204" pitchFamily="34" charset="0"/>
                <a:ea typeface="Arial Unicode MS"/>
                <a:cs typeface="Arial Unicode MS"/>
              </a:defRPr>
            </a:lvl1pPr>
            <a:lvl2pPr marL="742950" indent="-285750">
              <a:defRPr sz="1400">
                <a:solidFill>
                  <a:schemeClr val="tx1"/>
                </a:solidFill>
                <a:latin typeface="Verdana" panose="020B0604030504040204" pitchFamily="34" charset="0"/>
                <a:ea typeface="Arial Unicode MS"/>
                <a:cs typeface="Arial Unicode MS"/>
              </a:defRPr>
            </a:lvl2pPr>
            <a:lvl3pPr marL="1143000" indent="-228600">
              <a:defRPr sz="1400">
                <a:solidFill>
                  <a:schemeClr val="tx1"/>
                </a:solidFill>
                <a:latin typeface="Verdana" panose="020B0604030504040204" pitchFamily="34" charset="0"/>
                <a:ea typeface="Arial Unicode MS"/>
                <a:cs typeface="Arial Unicode MS"/>
              </a:defRPr>
            </a:lvl3pPr>
            <a:lvl4pPr marL="1600200" indent="-228600">
              <a:defRPr sz="1400">
                <a:solidFill>
                  <a:schemeClr val="tx1"/>
                </a:solidFill>
                <a:latin typeface="Verdana" panose="020B0604030504040204" pitchFamily="34" charset="0"/>
                <a:ea typeface="Arial Unicode MS"/>
                <a:cs typeface="Arial Unicode MS"/>
              </a:defRPr>
            </a:lvl4pPr>
            <a:lvl5pPr marL="2057400" indent="-228600">
              <a:defRPr sz="1400">
                <a:solidFill>
                  <a:schemeClr val="tx1"/>
                </a:solidFill>
                <a:latin typeface="Verdana" panose="020B0604030504040204" pitchFamily="34" charset="0"/>
                <a:ea typeface="Arial Unicode MS"/>
                <a:cs typeface="Arial Unicode MS"/>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9pPr>
          </a:lstStyle>
          <a:p>
            <a:pPr algn="ctr" eaLnBrk="1" hangingPunct="1"/>
            <a:r>
              <a:rPr lang="en-US" altLang="zh-CN" sz="1800" b="1">
                <a:solidFill>
                  <a:schemeClr val="tx2"/>
                </a:solidFill>
                <a:latin typeface="Tahoma" panose="020B0604030504040204" pitchFamily="34" charset="0"/>
                <a:ea typeface="宋体" panose="02010600030101010101" pitchFamily="2" charset="-122"/>
              </a:rPr>
              <a:t>9</a:t>
            </a:r>
          </a:p>
        </p:txBody>
      </p:sp>
      <p:sp>
        <p:nvSpPr>
          <p:cNvPr id="442391" name="Text Box 23">
            <a:extLst>
              <a:ext uri="{FF2B5EF4-FFF2-40B4-BE49-F238E27FC236}">
                <a16:creationId xmlns:a16="http://schemas.microsoft.com/office/drawing/2014/main" id="{BB8EDDEF-6E43-4A2D-9F43-7712E4220459}"/>
              </a:ext>
            </a:extLst>
          </p:cNvPr>
          <p:cNvSpPr txBox="1">
            <a:spLocks noChangeArrowheads="1"/>
          </p:cNvSpPr>
          <p:nvPr/>
        </p:nvSpPr>
        <p:spPr bwMode="auto">
          <a:xfrm>
            <a:off x="7194203" y="3768849"/>
            <a:ext cx="456010" cy="369332"/>
          </a:xfrm>
          <a:prstGeom prst="rect">
            <a:avLst/>
          </a:prstGeom>
          <a:solidFill>
            <a:srgbClr val="FFCC99"/>
          </a:solidFill>
          <a:ln w="25400">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Verdana" panose="020B0604030504040204" pitchFamily="34" charset="0"/>
                <a:ea typeface="Arial Unicode MS"/>
                <a:cs typeface="Arial Unicode MS"/>
              </a:defRPr>
            </a:lvl1pPr>
            <a:lvl2pPr marL="742950" indent="-285750">
              <a:defRPr sz="1400">
                <a:solidFill>
                  <a:schemeClr val="tx1"/>
                </a:solidFill>
                <a:latin typeface="Verdana" panose="020B0604030504040204" pitchFamily="34" charset="0"/>
                <a:ea typeface="Arial Unicode MS"/>
                <a:cs typeface="Arial Unicode MS"/>
              </a:defRPr>
            </a:lvl2pPr>
            <a:lvl3pPr marL="1143000" indent="-228600">
              <a:defRPr sz="1400">
                <a:solidFill>
                  <a:schemeClr val="tx1"/>
                </a:solidFill>
                <a:latin typeface="Verdana" panose="020B0604030504040204" pitchFamily="34" charset="0"/>
                <a:ea typeface="Arial Unicode MS"/>
                <a:cs typeface="Arial Unicode MS"/>
              </a:defRPr>
            </a:lvl3pPr>
            <a:lvl4pPr marL="1600200" indent="-228600">
              <a:defRPr sz="1400">
                <a:solidFill>
                  <a:schemeClr val="tx1"/>
                </a:solidFill>
                <a:latin typeface="Verdana" panose="020B0604030504040204" pitchFamily="34" charset="0"/>
                <a:ea typeface="Arial Unicode MS"/>
                <a:cs typeface="Arial Unicode MS"/>
              </a:defRPr>
            </a:lvl4pPr>
            <a:lvl5pPr marL="2057400" indent="-228600">
              <a:defRPr sz="1400">
                <a:solidFill>
                  <a:schemeClr val="tx1"/>
                </a:solidFill>
                <a:latin typeface="Verdana" panose="020B0604030504040204" pitchFamily="34" charset="0"/>
                <a:ea typeface="Arial Unicode MS"/>
                <a:cs typeface="Arial Unicode MS"/>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9pPr>
          </a:lstStyle>
          <a:p>
            <a:pPr algn="ctr" eaLnBrk="1" hangingPunct="1"/>
            <a:r>
              <a:rPr lang="en-US" altLang="zh-CN" sz="1800" b="1">
                <a:solidFill>
                  <a:schemeClr val="tx2"/>
                </a:solidFill>
                <a:latin typeface="Tahoma" panose="020B0604030504040204" pitchFamily="34" charset="0"/>
                <a:ea typeface="宋体" panose="02010600030101010101" pitchFamily="2" charset="-122"/>
              </a:rPr>
              <a:t>8</a:t>
            </a:r>
          </a:p>
        </p:txBody>
      </p:sp>
      <p:sp>
        <p:nvSpPr>
          <p:cNvPr id="442392" name="Text Box 24">
            <a:extLst>
              <a:ext uri="{FF2B5EF4-FFF2-40B4-BE49-F238E27FC236}">
                <a16:creationId xmlns:a16="http://schemas.microsoft.com/office/drawing/2014/main" id="{AD030BE4-C8B1-4A9C-894F-F723B4CED4DC}"/>
              </a:ext>
            </a:extLst>
          </p:cNvPr>
          <p:cNvSpPr txBox="1">
            <a:spLocks noChangeArrowheads="1"/>
          </p:cNvSpPr>
          <p:nvPr/>
        </p:nvSpPr>
        <p:spPr bwMode="auto">
          <a:xfrm>
            <a:off x="6438156" y="3768849"/>
            <a:ext cx="456009" cy="369332"/>
          </a:xfrm>
          <a:prstGeom prst="rect">
            <a:avLst/>
          </a:prstGeom>
          <a:solidFill>
            <a:srgbClr val="FFCC99"/>
          </a:solidFill>
          <a:ln w="25400">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Verdana" panose="020B0604030504040204" pitchFamily="34" charset="0"/>
                <a:ea typeface="Arial Unicode MS"/>
                <a:cs typeface="Arial Unicode MS"/>
              </a:defRPr>
            </a:lvl1pPr>
            <a:lvl2pPr marL="742950" indent="-285750">
              <a:defRPr sz="1400">
                <a:solidFill>
                  <a:schemeClr val="tx1"/>
                </a:solidFill>
                <a:latin typeface="Verdana" panose="020B0604030504040204" pitchFamily="34" charset="0"/>
                <a:ea typeface="Arial Unicode MS"/>
                <a:cs typeface="Arial Unicode MS"/>
              </a:defRPr>
            </a:lvl2pPr>
            <a:lvl3pPr marL="1143000" indent="-228600">
              <a:defRPr sz="1400">
                <a:solidFill>
                  <a:schemeClr val="tx1"/>
                </a:solidFill>
                <a:latin typeface="Verdana" panose="020B0604030504040204" pitchFamily="34" charset="0"/>
                <a:ea typeface="Arial Unicode MS"/>
                <a:cs typeface="Arial Unicode MS"/>
              </a:defRPr>
            </a:lvl3pPr>
            <a:lvl4pPr marL="1600200" indent="-228600">
              <a:defRPr sz="1400">
                <a:solidFill>
                  <a:schemeClr val="tx1"/>
                </a:solidFill>
                <a:latin typeface="Verdana" panose="020B0604030504040204" pitchFamily="34" charset="0"/>
                <a:ea typeface="Arial Unicode MS"/>
                <a:cs typeface="Arial Unicode MS"/>
              </a:defRPr>
            </a:lvl4pPr>
            <a:lvl5pPr marL="2057400" indent="-228600">
              <a:defRPr sz="1400">
                <a:solidFill>
                  <a:schemeClr val="tx1"/>
                </a:solidFill>
                <a:latin typeface="Verdana" panose="020B0604030504040204" pitchFamily="34" charset="0"/>
                <a:ea typeface="Arial Unicode MS"/>
                <a:cs typeface="Arial Unicode MS"/>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9pPr>
          </a:lstStyle>
          <a:p>
            <a:pPr algn="ctr" eaLnBrk="1" hangingPunct="1"/>
            <a:r>
              <a:rPr lang="en-US" altLang="zh-CN" sz="1800" b="1">
                <a:solidFill>
                  <a:schemeClr val="tx2"/>
                </a:solidFill>
                <a:latin typeface="Tahoma" panose="020B0604030504040204" pitchFamily="34" charset="0"/>
                <a:ea typeface="宋体" panose="02010600030101010101" pitchFamily="2" charset="-122"/>
              </a:rPr>
              <a:t>7</a:t>
            </a:r>
          </a:p>
        </p:txBody>
      </p:sp>
      <p:sp>
        <p:nvSpPr>
          <p:cNvPr id="442393" name="Text Box 25">
            <a:extLst>
              <a:ext uri="{FF2B5EF4-FFF2-40B4-BE49-F238E27FC236}">
                <a16:creationId xmlns:a16="http://schemas.microsoft.com/office/drawing/2014/main" id="{EF56E218-8DAB-423E-B08B-4399DBB1C571}"/>
              </a:ext>
            </a:extLst>
          </p:cNvPr>
          <p:cNvSpPr txBox="1">
            <a:spLocks noChangeArrowheads="1"/>
          </p:cNvSpPr>
          <p:nvPr/>
        </p:nvSpPr>
        <p:spPr bwMode="auto">
          <a:xfrm>
            <a:off x="2549575" y="3768849"/>
            <a:ext cx="456009" cy="369332"/>
          </a:xfrm>
          <a:prstGeom prst="rect">
            <a:avLst/>
          </a:prstGeom>
          <a:solidFill>
            <a:srgbClr val="FFCC99"/>
          </a:solidFill>
          <a:ln w="25400">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Verdana" panose="020B0604030504040204" pitchFamily="34" charset="0"/>
                <a:ea typeface="Arial Unicode MS"/>
                <a:cs typeface="Arial Unicode MS"/>
              </a:defRPr>
            </a:lvl1pPr>
            <a:lvl2pPr marL="742950" indent="-285750">
              <a:defRPr sz="1400">
                <a:solidFill>
                  <a:schemeClr val="tx1"/>
                </a:solidFill>
                <a:latin typeface="Verdana" panose="020B0604030504040204" pitchFamily="34" charset="0"/>
                <a:ea typeface="Arial Unicode MS"/>
                <a:cs typeface="Arial Unicode MS"/>
              </a:defRPr>
            </a:lvl2pPr>
            <a:lvl3pPr marL="1143000" indent="-228600">
              <a:defRPr sz="1400">
                <a:solidFill>
                  <a:schemeClr val="tx1"/>
                </a:solidFill>
                <a:latin typeface="Verdana" panose="020B0604030504040204" pitchFamily="34" charset="0"/>
                <a:ea typeface="Arial Unicode MS"/>
                <a:cs typeface="Arial Unicode MS"/>
              </a:defRPr>
            </a:lvl3pPr>
            <a:lvl4pPr marL="1600200" indent="-228600">
              <a:defRPr sz="1400">
                <a:solidFill>
                  <a:schemeClr val="tx1"/>
                </a:solidFill>
                <a:latin typeface="Verdana" panose="020B0604030504040204" pitchFamily="34" charset="0"/>
                <a:ea typeface="Arial Unicode MS"/>
                <a:cs typeface="Arial Unicode MS"/>
              </a:defRPr>
            </a:lvl4pPr>
            <a:lvl5pPr marL="2057400" indent="-228600">
              <a:defRPr sz="1400">
                <a:solidFill>
                  <a:schemeClr val="tx1"/>
                </a:solidFill>
                <a:latin typeface="Verdana" panose="020B0604030504040204" pitchFamily="34" charset="0"/>
                <a:ea typeface="Arial Unicode MS"/>
                <a:cs typeface="Arial Unicode MS"/>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9pPr>
          </a:lstStyle>
          <a:p>
            <a:pPr algn="ctr" eaLnBrk="1" hangingPunct="1"/>
            <a:r>
              <a:rPr lang="en-US" altLang="zh-CN" sz="1800" b="1">
                <a:solidFill>
                  <a:schemeClr val="tx2"/>
                </a:solidFill>
                <a:latin typeface="Tahoma" panose="020B0604030504040204" pitchFamily="34" charset="0"/>
                <a:ea typeface="宋体" panose="02010600030101010101" pitchFamily="2" charset="-122"/>
              </a:rPr>
              <a:t>4</a:t>
            </a:r>
          </a:p>
        </p:txBody>
      </p:sp>
      <p:sp>
        <p:nvSpPr>
          <p:cNvPr id="442394" name="Text Box 26">
            <a:extLst>
              <a:ext uri="{FF2B5EF4-FFF2-40B4-BE49-F238E27FC236}">
                <a16:creationId xmlns:a16="http://schemas.microsoft.com/office/drawing/2014/main" id="{FCC22DBE-8B9C-486B-A4B3-F412FDC35443}"/>
              </a:ext>
            </a:extLst>
          </p:cNvPr>
          <p:cNvSpPr txBox="1">
            <a:spLocks noChangeArrowheads="1"/>
          </p:cNvSpPr>
          <p:nvPr/>
        </p:nvSpPr>
        <p:spPr bwMode="auto">
          <a:xfrm>
            <a:off x="2549575" y="3768849"/>
            <a:ext cx="456009" cy="369332"/>
          </a:xfrm>
          <a:prstGeom prst="rect">
            <a:avLst/>
          </a:prstGeom>
          <a:solidFill>
            <a:srgbClr val="FFCC99"/>
          </a:solidFill>
          <a:ln w="25400">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Verdana" panose="020B0604030504040204" pitchFamily="34" charset="0"/>
                <a:ea typeface="Arial Unicode MS"/>
                <a:cs typeface="Arial Unicode MS"/>
              </a:defRPr>
            </a:lvl1pPr>
            <a:lvl2pPr marL="742950" indent="-285750">
              <a:defRPr sz="1400">
                <a:solidFill>
                  <a:schemeClr val="tx1"/>
                </a:solidFill>
                <a:latin typeface="Verdana" panose="020B0604030504040204" pitchFamily="34" charset="0"/>
                <a:ea typeface="Arial Unicode MS"/>
                <a:cs typeface="Arial Unicode MS"/>
              </a:defRPr>
            </a:lvl2pPr>
            <a:lvl3pPr marL="1143000" indent="-228600">
              <a:defRPr sz="1400">
                <a:solidFill>
                  <a:schemeClr val="tx1"/>
                </a:solidFill>
                <a:latin typeface="Verdana" panose="020B0604030504040204" pitchFamily="34" charset="0"/>
                <a:ea typeface="Arial Unicode MS"/>
                <a:cs typeface="Arial Unicode MS"/>
              </a:defRPr>
            </a:lvl3pPr>
            <a:lvl4pPr marL="1600200" indent="-228600">
              <a:defRPr sz="1400">
                <a:solidFill>
                  <a:schemeClr val="tx1"/>
                </a:solidFill>
                <a:latin typeface="Verdana" panose="020B0604030504040204" pitchFamily="34" charset="0"/>
                <a:ea typeface="Arial Unicode MS"/>
                <a:cs typeface="Arial Unicode MS"/>
              </a:defRPr>
            </a:lvl4pPr>
            <a:lvl5pPr marL="2057400" indent="-228600">
              <a:defRPr sz="1400">
                <a:solidFill>
                  <a:schemeClr val="tx1"/>
                </a:solidFill>
                <a:latin typeface="Verdana" panose="020B0604030504040204" pitchFamily="34" charset="0"/>
                <a:ea typeface="Arial Unicode MS"/>
                <a:cs typeface="Arial Unicode MS"/>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9pPr>
          </a:lstStyle>
          <a:p>
            <a:pPr algn="ctr" eaLnBrk="1" hangingPunct="1"/>
            <a:r>
              <a:rPr lang="en-US" altLang="zh-CN" sz="1800" b="1">
                <a:solidFill>
                  <a:schemeClr val="tx2"/>
                </a:solidFill>
                <a:latin typeface="Tahoma" panose="020B0604030504040204" pitchFamily="34" charset="0"/>
                <a:ea typeface="宋体" panose="02010600030101010101" pitchFamily="2" charset="-122"/>
              </a:rPr>
              <a:t>2</a:t>
            </a:r>
          </a:p>
        </p:txBody>
      </p:sp>
      <p:sp>
        <p:nvSpPr>
          <p:cNvPr id="442395" name="Text Box 27">
            <a:extLst>
              <a:ext uri="{FF2B5EF4-FFF2-40B4-BE49-F238E27FC236}">
                <a16:creationId xmlns:a16="http://schemas.microsoft.com/office/drawing/2014/main" id="{BE0721A5-A5A7-4767-990B-FE86AF7D60DB}"/>
              </a:ext>
            </a:extLst>
          </p:cNvPr>
          <p:cNvSpPr txBox="1">
            <a:spLocks noChangeArrowheads="1"/>
          </p:cNvSpPr>
          <p:nvPr/>
        </p:nvSpPr>
        <p:spPr bwMode="auto">
          <a:xfrm>
            <a:off x="4139059" y="3768849"/>
            <a:ext cx="456010" cy="369332"/>
          </a:xfrm>
          <a:prstGeom prst="rect">
            <a:avLst/>
          </a:prstGeom>
          <a:solidFill>
            <a:srgbClr val="FFCC99"/>
          </a:solidFill>
          <a:ln w="25400">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Verdana" panose="020B0604030504040204" pitchFamily="34" charset="0"/>
                <a:ea typeface="Arial Unicode MS"/>
                <a:cs typeface="Arial Unicode MS"/>
              </a:defRPr>
            </a:lvl1pPr>
            <a:lvl2pPr marL="742950" indent="-285750">
              <a:defRPr sz="1400">
                <a:solidFill>
                  <a:schemeClr val="tx1"/>
                </a:solidFill>
                <a:latin typeface="Verdana" panose="020B0604030504040204" pitchFamily="34" charset="0"/>
                <a:ea typeface="Arial Unicode MS"/>
                <a:cs typeface="Arial Unicode MS"/>
              </a:defRPr>
            </a:lvl2pPr>
            <a:lvl3pPr marL="1143000" indent="-228600">
              <a:defRPr sz="1400">
                <a:solidFill>
                  <a:schemeClr val="tx1"/>
                </a:solidFill>
                <a:latin typeface="Verdana" panose="020B0604030504040204" pitchFamily="34" charset="0"/>
                <a:ea typeface="Arial Unicode MS"/>
                <a:cs typeface="Arial Unicode MS"/>
              </a:defRPr>
            </a:lvl3pPr>
            <a:lvl4pPr marL="1600200" indent="-228600">
              <a:defRPr sz="1400">
                <a:solidFill>
                  <a:schemeClr val="tx1"/>
                </a:solidFill>
                <a:latin typeface="Verdana" panose="020B0604030504040204" pitchFamily="34" charset="0"/>
                <a:ea typeface="Arial Unicode MS"/>
                <a:cs typeface="Arial Unicode MS"/>
              </a:defRPr>
            </a:lvl4pPr>
            <a:lvl5pPr marL="2057400" indent="-228600">
              <a:defRPr sz="1400">
                <a:solidFill>
                  <a:schemeClr val="tx1"/>
                </a:solidFill>
                <a:latin typeface="Verdana" panose="020B0604030504040204" pitchFamily="34" charset="0"/>
                <a:ea typeface="Arial Unicode MS"/>
                <a:cs typeface="Arial Unicode MS"/>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9pPr>
          </a:lstStyle>
          <a:p>
            <a:pPr algn="ctr" eaLnBrk="1" hangingPunct="1"/>
            <a:r>
              <a:rPr lang="en-US" altLang="zh-CN" sz="1800" b="1">
                <a:solidFill>
                  <a:schemeClr val="tx2"/>
                </a:solidFill>
                <a:latin typeface="Tahoma" panose="020B0604030504040204" pitchFamily="34" charset="0"/>
                <a:ea typeface="宋体" panose="02010600030101010101" pitchFamily="2" charset="-122"/>
              </a:rPr>
              <a:t>5</a:t>
            </a:r>
          </a:p>
        </p:txBody>
      </p:sp>
      <p:sp>
        <p:nvSpPr>
          <p:cNvPr id="442396" name="Text Box 28">
            <a:extLst>
              <a:ext uri="{FF2B5EF4-FFF2-40B4-BE49-F238E27FC236}">
                <a16:creationId xmlns:a16="http://schemas.microsoft.com/office/drawing/2014/main" id="{85EF18CE-4973-470B-8488-DEC80DBA7027}"/>
              </a:ext>
            </a:extLst>
          </p:cNvPr>
          <p:cNvSpPr txBox="1">
            <a:spLocks noChangeArrowheads="1"/>
          </p:cNvSpPr>
          <p:nvPr/>
        </p:nvSpPr>
        <p:spPr bwMode="auto">
          <a:xfrm>
            <a:off x="1763763" y="3768849"/>
            <a:ext cx="456009" cy="369332"/>
          </a:xfrm>
          <a:prstGeom prst="rect">
            <a:avLst/>
          </a:prstGeom>
          <a:solidFill>
            <a:srgbClr val="FFCC99"/>
          </a:solidFill>
          <a:ln w="25400">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Verdana" panose="020B0604030504040204" pitchFamily="34" charset="0"/>
                <a:ea typeface="Arial Unicode MS"/>
                <a:cs typeface="Arial Unicode MS"/>
              </a:defRPr>
            </a:lvl1pPr>
            <a:lvl2pPr marL="742950" indent="-285750">
              <a:defRPr sz="1400">
                <a:solidFill>
                  <a:schemeClr val="tx1"/>
                </a:solidFill>
                <a:latin typeface="Verdana" panose="020B0604030504040204" pitchFamily="34" charset="0"/>
                <a:ea typeface="Arial Unicode MS"/>
                <a:cs typeface="Arial Unicode MS"/>
              </a:defRPr>
            </a:lvl2pPr>
            <a:lvl3pPr marL="1143000" indent="-228600">
              <a:defRPr sz="1400">
                <a:solidFill>
                  <a:schemeClr val="tx1"/>
                </a:solidFill>
                <a:latin typeface="Verdana" panose="020B0604030504040204" pitchFamily="34" charset="0"/>
                <a:ea typeface="Arial Unicode MS"/>
                <a:cs typeface="Arial Unicode MS"/>
              </a:defRPr>
            </a:lvl3pPr>
            <a:lvl4pPr marL="1600200" indent="-228600">
              <a:defRPr sz="1400">
                <a:solidFill>
                  <a:schemeClr val="tx1"/>
                </a:solidFill>
                <a:latin typeface="Verdana" panose="020B0604030504040204" pitchFamily="34" charset="0"/>
                <a:ea typeface="Arial Unicode MS"/>
                <a:cs typeface="Arial Unicode MS"/>
              </a:defRPr>
            </a:lvl4pPr>
            <a:lvl5pPr marL="2057400" indent="-228600">
              <a:defRPr sz="1400">
                <a:solidFill>
                  <a:schemeClr val="tx1"/>
                </a:solidFill>
                <a:latin typeface="Verdana" panose="020B0604030504040204" pitchFamily="34" charset="0"/>
                <a:ea typeface="Arial Unicode MS"/>
                <a:cs typeface="Arial Unicode MS"/>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9pPr>
          </a:lstStyle>
          <a:p>
            <a:pPr algn="ctr" eaLnBrk="1" hangingPunct="1"/>
            <a:r>
              <a:rPr lang="en-US" altLang="zh-CN" sz="1800" b="1">
                <a:solidFill>
                  <a:schemeClr val="tx2"/>
                </a:solidFill>
                <a:latin typeface="Tahoma" panose="020B0604030504040204" pitchFamily="34" charset="0"/>
                <a:ea typeface="宋体" panose="02010600030101010101" pitchFamily="2" charset="-122"/>
              </a:rPr>
              <a:t>1</a:t>
            </a:r>
          </a:p>
        </p:txBody>
      </p:sp>
      <p:sp>
        <p:nvSpPr>
          <p:cNvPr id="442397" name="Text Box 29">
            <a:extLst>
              <a:ext uri="{FF2B5EF4-FFF2-40B4-BE49-F238E27FC236}">
                <a16:creationId xmlns:a16="http://schemas.microsoft.com/office/drawing/2014/main" id="{52007241-156A-4EE4-A571-BA30F444590D}"/>
              </a:ext>
            </a:extLst>
          </p:cNvPr>
          <p:cNvSpPr txBox="1">
            <a:spLocks noChangeArrowheads="1"/>
          </p:cNvSpPr>
          <p:nvPr/>
        </p:nvSpPr>
        <p:spPr bwMode="auto">
          <a:xfrm>
            <a:off x="4926063" y="3768849"/>
            <a:ext cx="456009" cy="369332"/>
          </a:xfrm>
          <a:prstGeom prst="rect">
            <a:avLst/>
          </a:prstGeom>
          <a:solidFill>
            <a:srgbClr val="FFCC99"/>
          </a:solidFill>
          <a:ln w="25400">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Verdana" panose="020B0604030504040204" pitchFamily="34" charset="0"/>
                <a:ea typeface="Arial Unicode MS"/>
                <a:cs typeface="Arial Unicode MS"/>
              </a:defRPr>
            </a:lvl1pPr>
            <a:lvl2pPr marL="742950" indent="-285750">
              <a:defRPr sz="1400">
                <a:solidFill>
                  <a:schemeClr val="tx1"/>
                </a:solidFill>
                <a:latin typeface="Verdana" panose="020B0604030504040204" pitchFamily="34" charset="0"/>
                <a:ea typeface="Arial Unicode MS"/>
                <a:cs typeface="Arial Unicode MS"/>
              </a:defRPr>
            </a:lvl2pPr>
            <a:lvl3pPr marL="1143000" indent="-228600">
              <a:defRPr sz="1400">
                <a:solidFill>
                  <a:schemeClr val="tx1"/>
                </a:solidFill>
                <a:latin typeface="Verdana" panose="020B0604030504040204" pitchFamily="34" charset="0"/>
                <a:ea typeface="Arial Unicode MS"/>
                <a:cs typeface="Arial Unicode MS"/>
              </a:defRPr>
            </a:lvl3pPr>
            <a:lvl4pPr marL="1600200" indent="-228600">
              <a:defRPr sz="1400">
                <a:solidFill>
                  <a:schemeClr val="tx1"/>
                </a:solidFill>
                <a:latin typeface="Verdana" panose="020B0604030504040204" pitchFamily="34" charset="0"/>
                <a:ea typeface="Arial Unicode MS"/>
                <a:cs typeface="Arial Unicode MS"/>
              </a:defRPr>
            </a:lvl4pPr>
            <a:lvl5pPr marL="2057400" indent="-228600">
              <a:defRPr sz="1400">
                <a:solidFill>
                  <a:schemeClr val="tx1"/>
                </a:solidFill>
                <a:latin typeface="Verdana" panose="020B0604030504040204" pitchFamily="34" charset="0"/>
                <a:ea typeface="Arial Unicode MS"/>
                <a:cs typeface="Arial Unicode MS"/>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9pPr>
          </a:lstStyle>
          <a:p>
            <a:pPr algn="ctr" eaLnBrk="1" hangingPunct="1"/>
            <a:r>
              <a:rPr lang="en-US" altLang="zh-CN" sz="1800" b="1">
                <a:solidFill>
                  <a:schemeClr val="tx2"/>
                </a:solidFill>
                <a:latin typeface="Tahoma" panose="020B0604030504040204" pitchFamily="34" charset="0"/>
                <a:ea typeface="宋体" panose="02010600030101010101" pitchFamily="2" charset="-122"/>
              </a:rPr>
              <a:t>3</a:t>
            </a:r>
          </a:p>
        </p:txBody>
      </p:sp>
      <p:sp>
        <p:nvSpPr>
          <p:cNvPr id="442398" name="Text Box 30">
            <a:extLst>
              <a:ext uri="{FF2B5EF4-FFF2-40B4-BE49-F238E27FC236}">
                <a16:creationId xmlns:a16="http://schemas.microsoft.com/office/drawing/2014/main" id="{3477F697-9F7D-4E50-AC78-A8D0D11900E7}"/>
              </a:ext>
            </a:extLst>
          </p:cNvPr>
          <p:cNvSpPr txBox="1">
            <a:spLocks noChangeArrowheads="1"/>
          </p:cNvSpPr>
          <p:nvPr/>
        </p:nvSpPr>
        <p:spPr bwMode="auto">
          <a:xfrm>
            <a:off x="7194203" y="3768849"/>
            <a:ext cx="456010" cy="369332"/>
          </a:xfrm>
          <a:prstGeom prst="rect">
            <a:avLst/>
          </a:prstGeom>
          <a:solidFill>
            <a:srgbClr val="FFCC99"/>
          </a:solidFill>
          <a:ln w="25400">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Verdana" panose="020B0604030504040204" pitchFamily="34" charset="0"/>
                <a:ea typeface="Arial Unicode MS"/>
                <a:cs typeface="Arial Unicode MS"/>
              </a:defRPr>
            </a:lvl1pPr>
            <a:lvl2pPr marL="742950" indent="-285750">
              <a:defRPr sz="1400">
                <a:solidFill>
                  <a:schemeClr val="tx1"/>
                </a:solidFill>
                <a:latin typeface="Verdana" panose="020B0604030504040204" pitchFamily="34" charset="0"/>
                <a:ea typeface="Arial Unicode MS"/>
                <a:cs typeface="Arial Unicode MS"/>
              </a:defRPr>
            </a:lvl2pPr>
            <a:lvl3pPr marL="1143000" indent="-228600">
              <a:defRPr sz="1400">
                <a:solidFill>
                  <a:schemeClr val="tx1"/>
                </a:solidFill>
                <a:latin typeface="Verdana" panose="020B0604030504040204" pitchFamily="34" charset="0"/>
                <a:ea typeface="Arial Unicode MS"/>
                <a:cs typeface="Arial Unicode MS"/>
              </a:defRPr>
            </a:lvl3pPr>
            <a:lvl4pPr marL="1600200" indent="-228600">
              <a:defRPr sz="1400">
                <a:solidFill>
                  <a:schemeClr val="tx1"/>
                </a:solidFill>
                <a:latin typeface="Verdana" panose="020B0604030504040204" pitchFamily="34" charset="0"/>
                <a:ea typeface="Arial Unicode MS"/>
                <a:cs typeface="Arial Unicode MS"/>
              </a:defRPr>
            </a:lvl4pPr>
            <a:lvl5pPr marL="2057400" indent="-228600">
              <a:defRPr sz="1400">
                <a:solidFill>
                  <a:schemeClr val="tx1"/>
                </a:solidFill>
                <a:latin typeface="Verdana" panose="020B0604030504040204" pitchFamily="34" charset="0"/>
                <a:ea typeface="Arial Unicode MS"/>
                <a:cs typeface="Arial Unicode MS"/>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9pPr>
          </a:lstStyle>
          <a:p>
            <a:pPr algn="ctr" eaLnBrk="1" hangingPunct="1"/>
            <a:r>
              <a:rPr lang="en-US" altLang="zh-CN" sz="1800" b="1">
                <a:solidFill>
                  <a:schemeClr val="tx2"/>
                </a:solidFill>
                <a:latin typeface="Tahoma" panose="020B0604030504040204" pitchFamily="34" charset="0"/>
                <a:ea typeface="宋体" panose="02010600030101010101" pitchFamily="2" charset="-122"/>
              </a:rPr>
              <a:t>9</a:t>
            </a:r>
          </a:p>
        </p:txBody>
      </p:sp>
      <p:sp>
        <p:nvSpPr>
          <p:cNvPr id="442399" name="Text Box 31">
            <a:extLst>
              <a:ext uri="{FF2B5EF4-FFF2-40B4-BE49-F238E27FC236}">
                <a16:creationId xmlns:a16="http://schemas.microsoft.com/office/drawing/2014/main" id="{B5489EED-0909-4469-8F60-B505E3795A9A}"/>
              </a:ext>
            </a:extLst>
          </p:cNvPr>
          <p:cNvSpPr txBox="1">
            <a:spLocks noChangeArrowheads="1"/>
          </p:cNvSpPr>
          <p:nvPr/>
        </p:nvSpPr>
        <p:spPr bwMode="auto">
          <a:xfrm>
            <a:off x="6438156" y="3768849"/>
            <a:ext cx="456009" cy="369332"/>
          </a:xfrm>
          <a:prstGeom prst="rect">
            <a:avLst/>
          </a:prstGeom>
          <a:solidFill>
            <a:srgbClr val="FFCC99"/>
          </a:solidFill>
          <a:ln w="25400">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Verdana" panose="020B0604030504040204" pitchFamily="34" charset="0"/>
                <a:ea typeface="Arial Unicode MS"/>
                <a:cs typeface="Arial Unicode MS"/>
              </a:defRPr>
            </a:lvl1pPr>
            <a:lvl2pPr marL="742950" indent="-285750">
              <a:defRPr sz="1400">
                <a:solidFill>
                  <a:schemeClr val="tx1"/>
                </a:solidFill>
                <a:latin typeface="Verdana" panose="020B0604030504040204" pitchFamily="34" charset="0"/>
                <a:ea typeface="Arial Unicode MS"/>
                <a:cs typeface="Arial Unicode MS"/>
              </a:defRPr>
            </a:lvl2pPr>
            <a:lvl3pPr marL="1143000" indent="-228600">
              <a:defRPr sz="1400">
                <a:solidFill>
                  <a:schemeClr val="tx1"/>
                </a:solidFill>
                <a:latin typeface="Verdana" panose="020B0604030504040204" pitchFamily="34" charset="0"/>
                <a:ea typeface="Arial Unicode MS"/>
                <a:cs typeface="Arial Unicode MS"/>
              </a:defRPr>
            </a:lvl3pPr>
            <a:lvl4pPr marL="1600200" indent="-228600">
              <a:defRPr sz="1400">
                <a:solidFill>
                  <a:schemeClr val="tx1"/>
                </a:solidFill>
                <a:latin typeface="Verdana" panose="020B0604030504040204" pitchFamily="34" charset="0"/>
                <a:ea typeface="Arial Unicode MS"/>
                <a:cs typeface="Arial Unicode MS"/>
              </a:defRPr>
            </a:lvl4pPr>
            <a:lvl5pPr marL="2057400" indent="-228600">
              <a:defRPr sz="1400">
                <a:solidFill>
                  <a:schemeClr val="tx1"/>
                </a:solidFill>
                <a:latin typeface="Verdana" panose="020B0604030504040204" pitchFamily="34" charset="0"/>
                <a:ea typeface="Arial Unicode MS"/>
                <a:cs typeface="Arial Unicode MS"/>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9pPr>
          </a:lstStyle>
          <a:p>
            <a:pPr algn="ctr" eaLnBrk="1" hangingPunct="1"/>
            <a:r>
              <a:rPr lang="en-US" altLang="zh-CN" sz="1800" b="1">
                <a:solidFill>
                  <a:schemeClr val="tx2"/>
                </a:solidFill>
                <a:latin typeface="Tahoma" panose="020B0604030504040204" pitchFamily="34" charset="0"/>
                <a:ea typeface="宋体" panose="02010600030101010101" pitchFamily="2" charset="-122"/>
              </a:rPr>
              <a:t>8</a:t>
            </a:r>
          </a:p>
        </p:txBody>
      </p:sp>
      <p:sp>
        <p:nvSpPr>
          <p:cNvPr id="442400" name="Text Box 32">
            <a:extLst>
              <a:ext uri="{FF2B5EF4-FFF2-40B4-BE49-F238E27FC236}">
                <a16:creationId xmlns:a16="http://schemas.microsoft.com/office/drawing/2014/main" id="{0DFE83B9-5B3F-4458-AEB1-A584E4085842}"/>
              </a:ext>
            </a:extLst>
          </p:cNvPr>
          <p:cNvSpPr txBox="1">
            <a:spLocks noChangeArrowheads="1"/>
          </p:cNvSpPr>
          <p:nvPr/>
        </p:nvSpPr>
        <p:spPr bwMode="auto">
          <a:xfrm>
            <a:off x="5682109" y="3768849"/>
            <a:ext cx="456010" cy="369332"/>
          </a:xfrm>
          <a:prstGeom prst="rect">
            <a:avLst/>
          </a:prstGeom>
          <a:solidFill>
            <a:srgbClr val="FFCC99"/>
          </a:solidFill>
          <a:ln w="25400">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Verdana" panose="020B0604030504040204" pitchFamily="34" charset="0"/>
                <a:ea typeface="Arial Unicode MS"/>
                <a:cs typeface="Arial Unicode MS"/>
              </a:defRPr>
            </a:lvl1pPr>
            <a:lvl2pPr marL="742950" indent="-285750">
              <a:defRPr sz="1400">
                <a:solidFill>
                  <a:schemeClr val="tx1"/>
                </a:solidFill>
                <a:latin typeface="Verdana" panose="020B0604030504040204" pitchFamily="34" charset="0"/>
                <a:ea typeface="Arial Unicode MS"/>
                <a:cs typeface="Arial Unicode MS"/>
              </a:defRPr>
            </a:lvl2pPr>
            <a:lvl3pPr marL="1143000" indent="-228600">
              <a:defRPr sz="1400">
                <a:solidFill>
                  <a:schemeClr val="tx1"/>
                </a:solidFill>
                <a:latin typeface="Verdana" panose="020B0604030504040204" pitchFamily="34" charset="0"/>
                <a:ea typeface="Arial Unicode MS"/>
                <a:cs typeface="Arial Unicode MS"/>
              </a:defRPr>
            </a:lvl3pPr>
            <a:lvl4pPr marL="1600200" indent="-228600">
              <a:defRPr sz="1400">
                <a:solidFill>
                  <a:schemeClr val="tx1"/>
                </a:solidFill>
                <a:latin typeface="Verdana" panose="020B0604030504040204" pitchFamily="34" charset="0"/>
                <a:ea typeface="Arial Unicode MS"/>
                <a:cs typeface="Arial Unicode MS"/>
              </a:defRPr>
            </a:lvl4pPr>
            <a:lvl5pPr marL="2057400" indent="-228600">
              <a:defRPr sz="1400">
                <a:solidFill>
                  <a:schemeClr val="tx1"/>
                </a:solidFill>
                <a:latin typeface="Verdana" panose="020B0604030504040204" pitchFamily="34" charset="0"/>
                <a:ea typeface="Arial Unicode MS"/>
                <a:cs typeface="Arial Unicode MS"/>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9pPr>
          </a:lstStyle>
          <a:p>
            <a:pPr algn="ctr" eaLnBrk="1" hangingPunct="1"/>
            <a:r>
              <a:rPr lang="en-US" altLang="zh-CN" sz="1800" b="1">
                <a:solidFill>
                  <a:schemeClr val="tx2"/>
                </a:solidFill>
                <a:latin typeface="Tahoma" panose="020B0604030504040204" pitchFamily="34" charset="0"/>
                <a:ea typeface="宋体" panose="02010600030101010101" pitchFamily="2" charset="-122"/>
              </a:rPr>
              <a:t>7</a:t>
            </a:r>
          </a:p>
        </p:txBody>
      </p:sp>
      <p:sp>
        <p:nvSpPr>
          <p:cNvPr id="442401" name="Text Box 33">
            <a:extLst>
              <a:ext uri="{FF2B5EF4-FFF2-40B4-BE49-F238E27FC236}">
                <a16:creationId xmlns:a16="http://schemas.microsoft.com/office/drawing/2014/main" id="{EEC40280-F967-4C1B-85F2-D4689B1D7067}"/>
              </a:ext>
            </a:extLst>
          </p:cNvPr>
          <p:cNvSpPr txBox="1">
            <a:spLocks noChangeArrowheads="1"/>
          </p:cNvSpPr>
          <p:nvPr/>
        </p:nvSpPr>
        <p:spPr bwMode="auto">
          <a:xfrm>
            <a:off x="3359200" y="3768849"/>
            <a:ext cx="456009" cy="369332"/>
          </a:xfrm>
          <a:prstGeom prst="rect">
            <a:avLst/>
          </a:prstGeom>
          <a:solidFill>
            <a:srgbClr val="FFCC99"/>
          </a:solidFill>
          <a:ln w="25400">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Verdana" panose="020B0604030504040204" pitchFamily="34" charset="0"/>
                <a:ea typeface="Arial Unicode MS"/>
                <a:cs typeface="Arial Unicode MS"/>
              </a:defRPr>
            </a:lvl1pPr>
            <a:lvl2pPr marL="742950" indent="-285750">
              <a:defRPr sz="1400">
                <a:solidFill>
                  <a:schemeClr val="tx1"/>
                </a:solidFill>
                <a:latin typeface="Verdana" panose="020B0604030504040204" pitchFamily="34" charset="0"/>
                <a:ea typeface="Arial Unicode MS"/>
                <a:cs typeface="Arial Unicode MS"/>
              </a:defRPr>
            </a:lvl2pPr>
            <a:lvl3pPr marL="1143000" indent="-228600">
              <a:defRPr sz="1400">
                <a:solidFill>
                  <a:schemeClr val="tx1"/>
                </a:solidFill>
                <a:latin typeface="Verdana" panose="020B0604030504040204" pitchFamily="34" charset="0"/>
                <a:ea typeface="Arial Unicode MS"/>
                <a:cs typeface="Arial Unicode MS"/>
              </a:defRPr>
            </a:lvl3pPr>
            <a:lvl4pPr marL="1600200" indent="-228600">
              <a:defRPr sz="1400">
                <a:solidFill>
                  <a:schemeClr val="tx1"/>
                </a:solidFill>
                <a:latin typeface="Verdana" panose="020B0604030504040204" pitchFamily="34" charset="0"/>
                <a:ea typeface="Arial Unicode MS"/>
                <a:cs typeface="Arial Unicode MS"/>
              </a:defRPr>
            </a:lvl4pPr>
            <a:lvl5pPr marL="2057400" indent="-228600">
              <a:defRPr sz="1400">
                <a:solidFill>
                  <a:schemeClr val="tx1"/>
                </a:solidFill>
                <a:latin typeface="Verdana" panose="020B0604030504040204" pitchFamily="34" charset="0"/>
                <a:ea typeface="Arial Unicode MS"/>
                <a:cs typeface="Arial Unicode MS"/>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9pPr>
          </a:lstStyle>
          <a:p>
            <a:pPr algn="ctr" eaLnBrk="1" hangingPunct="1"/>
            <a:r>
              <a:rPr lang="en-US" altLang="zh-CN" sz="1800" b="1">
                <a:solidFill>
                  <a:schemeClr val="tx2"/>
                </a:solidFill>
                <a:latin typeface="Tahoma" panose="020B0604030504040204" pitchFamily="34" charset="0"/>
                <a:ea typeface="宋体" panose="02010600030101010101" pitchFamily="2" charset="-122"/>
              </a:rPr>
              <a:t>4</a:t>
            </a:r>
          </a:p>
        </p:txBody>
      </p:sp>
      <p:sp>
        <p:nvSpPr>
          <p:cNvPr id="442402" name="Text Box 34">
            <a:extLst>
              <a:ext uri="{FF2B5EF4-FFF2-40B4-BE49-F238E27FC236}">
                <a16:creationId xmlns:a16="http://schemas.microsoft.com/office/drawing/2014/main" id="{260472E5-1EE4-475C-ABEE-DB0584C32DCB}"/>
              </a:ext>
            </a:extLst>
          </p:cNvPr>
          <p:cNvSpPr txBox="1">
            <a:spLocks noChangeArrowheads="1"/>
          </p:cNvSpPr>
          <p:nvPr/>
        </p:nvSpPr>
        <p:spPr bwMode="auto">
          <a:xfrm>
            <a:off x="2549575" y="3768849"/>
            <a:ext cx="456009" cy="369332"/>
          </a:xfrm>
          <a:prstGeom prst="rect">
            <a:avLst/>
          </a:prstGeom>
          <a:solidFill>
            <a:srgbClr val="FFCC99"/>
          </a:solidFill>
          <a:ln w="25400">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Verdana" panose="020B0604030504040204" pitchFamily="34" charset="0"/>
                <a:ea typeface="Arial Unicode MS"/>
                <a:cs typeface="Arial Unicode MS"/>
              </a:defRPr>
            </a:lvl1pPr>
            <a:lvl2pPr marL="742950" indent="-285750">
              <a:defRPr sz="1400">
                <a:solidFill>
                  <a:schemeClr val="tx1"/>
                </a:solidFill>
                <a:latin typeface="Verdana" panose="020B0604030504040204" pitchFamily="34" charset="0"/>
                <a:ea typeface="Arial Unicode MS"/>
                <a:cs typeface="Arial Unicode MS"/>
              </a:defRPr>
            </a:lvl2pPr>
            <a:lvl3pPr marL="1143000" indent="-228600">
              <a:defRPr sz="1400">
                <a:solidFill>
                  <a:schemeClr val="tx1"/>
                </a:solidFill>
                <a:latin typeface="Verdana" panose="020B0604030504040204" pitchFamily="34" charset="0"/>
                <a:ea typeface="Arial Unicode MS"/>
                <a:cs typeface="Arial Unicode MS"/>
              </a:defRPr>
            </a:lvl3pPr>
            <a:lvl4pPr marL="1600200" indent="-228600">
              <a:defRPr sz="1400">
                <a:solidFill>
                  <a:schemeClr val="tx1"/>
                </a:solidFill>
                <a:latin typeface="Verdana" panose="020B0604030504040204" pitchFamily="34" charset="0"/>
                <a:ea typeface="Arial Unicode MS"/>
                <a:cs typeface="Arial Unicode MS"/>
              </a:defRPr>
            </a:lvl4pPr>
            <a:lvl5pPr marL="2057400" indent="-228600">
              <a:defRPr sz="1400">
                <a:solidFill>
                  <a:schemeClr val="tx1"/>
                </a:solidFill>
                <a:latin typeface="Verdana" panose="020B0604030504040204" pitchFamily="34" charset="0"/>
                <a:ea typeface="Arial Unicode MS"/>
                <a:cs typeface="Arial Unicode MS"/>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9pPr>
          </a:lstStyle>
          <a:p>
            <a:pPr algn="ctr" eaLnBrk="1" hangingPunct="1"/>
            <a:r>
              <a:rPr lang="en-US" altLang="zh-CN" sz="1800" b="1">
                <a:solidFill>
                  <a:schemeClr val="tx2"/>
                </a:solidFill>
                <a:latin typeface="Tahoma" panose="020B0604030504040204" pitchFamily="34" charset="0"/>
                <a:ea typeface="宋体" panose="02010600030101010101" pitchFamily="2" charset="-122"/>
              </a:rPr>
              <a:t>2</a:t>
            </a:r>
          </a:p>
        </p:txBody>
      </p:sp>
      <p:sp>
        <p:nvSpPr>
          <p:cNvPr id="442403" name="Text Box 35">
            <a:extLst>
              <a:ext uri="{FF2B5EF4-FFF2-40B4-BE49-F238E27FC236}">
                <a16:creationId xmlns:a16="http://schemas.microsoft.com/office/drawing/2014/main" id="{36FFF8B7-9209-469D-9B9E-A7EB2203B7DA}"/>
              </a:ext>
            </a:extLst>
          </p:cNvPr>
          <p:cNvSpPr txBox="1">
            <a:spLocks noChangeArrowheads="1"/>
          </p:cNvSpPr>
          <p:nvPr/>
        </p:nvSpPr>
        <p:spPr bwMode="auto">
          <a:xfrm>
            <a:off x="4926063" y="3768849"/>
            <a:ext cx="456009" cy="369332"/>
          </a:xfrm>
          <a:prstGeom prst="rect">
            <a:avLst/>
          </a:prstGeom>
          <a:solidFill>
            <a:srgbClr val="FFCC99"/>
          </a:solidFill>
          <a:ln w="25400">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Verdana" panose="020B0604030504040204" pitchFamily="34" charset="0"/>
                <a:ea typeface="Arial Unicode MS"/>
                <a:cs typeface="Arial Unicode MS"/>
              </a:defRPr>
            </a:lvl1pPr>
            <a:lvl2pPr marL="742950" indent="-285750">
              <a:defRPr sz="1400">
                <a:solidFill>
                  <a:schemeClr val="tx1"/>
                </a:solidFill>
                <a:latin typeface="Verdana" panose="020B0604030504040204" pitchFamily="34" charset="0"/>
                <a:ea typeface="Arial Unicode MS"/>
                <a:cs typeface="Arial Unicode MS"/>
              </a:defRPr>
            </a:lvl2pPr>
            <a:lvl3pPr marL="1143000" indent="-228600">
              <a:defRPr sz="1400">
                <a:solidFill>
                  <a:schemeClr val="tx1"/>
                </a:solidFill>
                <a:latin typeface="Verdana" panose="020B0604030504040204" pitchFamily="34" charset="0"/>
                <a:ea typeface="Arial Unicode MS"/>
                <a:cs typeface="Arial Unicode MS"/>
              </a:defRPr>
            </a:lvl3pPr>
            <a:lvl4pPr marL="1600200" indent="-228600">
              <a:defRPr sz="1400">
                <a:solidFill>
                  <a:schemeClr val="tx1"/>
                </a:solidFill>
                <a:latin typeface="Verdana" panose="020B0604030504040204" pitchFamily="34" charset="0"/>
                <a:ea typeface="Arial Unicode MS"/>
                <a:cs typeface="Arial Unicode MS"/>
              </a:defRPr>
            </a:lvl4pPr>
            <a:lvl5pPr marL="2057400" indent="-228600">
              <a:defRPr sz="1400">
                <a:solidFill>
                  <a:schemeClr val="tx1"/>
                </a:solidFill>
                <a:latin typeface="Verdana" panose="020B0604030504040204" pitchFamily="34" charset="0"/>
                <a:ea typeface="Arial Unicode MS"/>
                <a:cs typeface="Arial Unicode MS"/>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9pPr>
          </a:lstStyle>
          <a:p>
            <a:pPr algn="ctr" eaLnBrk="1" hangingPunct="1"/>
            <a:r>
              <a:rPr lang="en-US" altLang="zh-CN" sz="1800" b="1">
                <a:solidFill>
                  <a:schemeClr val="tx2"/>
                </a:solidFill>
                <a:latin typeface="Tahoma" panose="020B0604030504040204" pitchFamily="34" charset="0"/>
                <a:ea typeface="宋体" panose="02010600030101010101" pitchFamily="2" charset="-122"/>
              </a:rPr>
              <a:t>5</a:t>
            </a:r>
          </a:p>
        </p:txBody>
      </p:sp>
      <p:sp>
        <p:nvSpPr>
          <p:cNvPr id="442404" name="Text Box 36">
            <a:extLst>
              <a:ext uri="{FF2B5EF4-FFF2-40B4-BE49-F238E27FC236}">
                <a16:creationId xmlns:a16="http://schemas.microsoft.com/office/drawing/2014/main" id="{9B0F8F30-93FB-4A1B-829A-A331790DD69E}"/>
              </a:ext>
            </a:extLst>
          </p:cNvPr>
          <p:cNvSpPr txBox="1">
            <a:spLocks noChangeArrowheads="1"/>
          </p:cNvSpPr>
          <p:nvPr/>
        </p:nvSpPr>
        <p:spPr bwMode="auto">
          <a:xfrm>
            <a:off x="1763763" y="3768849"/>
            <a:ext cx="456009" cy="369332"/>
          </a:xfrm>
          <a:prstGeom prst="rect">
            <a:avLst/>
          </a:prstGeom>
          <a:solidFill>
            <a:srgbClr val="FFCC99"/>
          </a:solidFill>
          <a:ln w="25400">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Verdana" panose="020B0604030504040204" pitchFamily="34" charset="0"/>
                <a:ea typeface="Arial Unicode MS"/>
                <a:cs typeface="Arial Unicode MS"/>
              </a:defRPr>
            </a:lvl1pPr>
            <a:lvl2pPr marL="742950" indent="-285750">
              <a:defRPr sz="1400">
                <a:solidFill>
                  <a:schemeClr val="tx1"/>
                </a:solidFill>
                <a:latin typeface="Verdana" panose="020B0604030504040204" pitchFamily="34" charset="0"/>
                <a:ea typeface="Arial Unicode MS"/>
                <a:cs typeface="Arial Unicode MS"/>
              </a:defRPr>
            </a:lvl2pPr>
            <a:lvl3pPr marL="1143000" indent="-228600">
              <a:defRPr sz="1400">
                <a:solidFill>
                  <a:schemeClr val="tx1"/>
                </a:solidFill>
                <a:latin typeface="Verdana" panose="020B0604030504040204" pitchFamily="34" charset="0"/>
                <a:ea typeface="Arial Unicode MS"/>
                <a:cs typeface="Arial Unicode MS"/>
              </a:defRPr>
            </a:lvl3pPr>
            <a:lvl4pPr marL="1600200" indent="-228600">
              <a:defRPr sz="1400">
                <a:solidFill>
                  <a:schemeClr val="tx1"/>
                </a:solidFill>
                <a:latin typeface="Verdana" panose="020B0604030504040204" pitchFamily="34" charset="0"/>
                <a:ea typeface="Arial Unicode MS"/>
                <a:cs typeface="Arial Unicode MS"/>
              </a:defRPr>
            </a:lvl4pPr>
            <a:lvl5pPr marL="2057400" indent="-228600">
              <a:defRPr sz="1400">
                <a:solidFill>
                  <a:schemeClr val="tx1"/>
                </a:solidFill>
                <a:latin typeface="Verdana" panose="020B0604030504040204" pitchFamily="34" charset="0"/>
                <a:ea typeface="Arial Unicode MS"/>
                <a:cs typeface="Arial Unicode MS"/>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9pPr>
          </a:lstStyle>
          <a:p>
            <a:pPr algn="ctr" eaLnBrk="1" hangingPunct="1"/>
            <a:r>
              <a:rPr lang="en-US" altLang="zh-CN" sz="1800" b="1">
                <a:solidFill>
                  <a:schemeClr val="tx2"/>
                </a:solidFill>
                <a:latin typeface="Tahoma" panose="020B0604030504040204" pitchFamily="34" charset="0"/>
                <a:ea typeface="宋体" panose="02010600030101010101" pitchFamily="2" charset="-122"/>
              </a:rPr>
              <a:t>1</a:t>
            </a:r>
          </a:p>
        </p:txBody>
      </p:sp>
      <p:sp>
        <p:nvSpPr>
          <p:cNvPr id="442405" name="Text Box 37">
            <a:extLst>
              <a:ext uri="{FF2B5EF4-FFF2-40B4-BE49-F238E27FC236}">
                <a16:creationId xmlns:a16="http://schemas.microsoft.com/office/drawing/2014/main" id="{5878B59C-58A9-4261-BC69-54FE10F11B7B}"/>
              </a:ext>
            </a:extLst>
          </p:cNvPr>
          <p:cNvSpPr txBox="1">
            <a:spLocks noChangeArrowheads="1"/>
          </p:cNvSpPr>
          <p:nvPr/>
        </p:nvSpPr>
        <p:spPr bwMode="auto">
          <a:xfrm>
            <a:off x="3359200" y="3768849"/>
            <a:ext cx="456009" cy="369332"/>
          </a:xfrm>
          <a:prstGeom prst="rect">
            <a:avLst/>
          </a:prstGeom>
          <a:solidFill>
            <a:srgbClr val="FFCC99"/>
          </a:solidFill>
          <a:ln w="25400">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Verdana" panose="020B0604030504040204" pitchFamily="34" charset="0"/>
                <a:ea typeface="Arial Unicode MS"/>
                <a:cs typeface="Arial Unicode MS"/>
              </a:defRPr>
            </a:lvl1pPr>
            <a:lvl2pPr marL="742950" indent="-285750">
              <a:defRPr sz="1400">
                <a:solidFill>
                  <a:schemeClr val="tx1"/>
                </a:solidFill>
                <a:latin typeface="Verdana" panose="020B0604030504040204" pitchFamily="34" charset="0"/>
                <a:ea typeface="Arial Unicode MS"/>
                <a:cs typeface="Arial Unicode MS"/>
              </a:defRPr>
            </a:lvl2pPr>
            <a:lvl3pPr marL="1143000" indent="-228600">
              <a:defRPr sz="1400">
                <a:solidFill>
                  <a:schemeClr val="tx1"/>
                </a:solidFill>
                <a:latin typeface="Verdana" panose="020B0604030504040204" pitchFamily="34" charset="0"/>
                <a:ea typeface="Arial Unicode MS"/>
                <a:cs typeface="Arial Unicode MS"/>
              </a:defRPr>
            </a:lvl3pPr>
            <a:lvl4pPr marL="1600200" indent="-228600">
              <a:defRPr sz="1400">
                <a:solidFill>
                  <a:schemeClr val="tx1"/>
                </a:solidFill>
                <a:latin typeface="Verdana" panose="020B0604030504040204" pitchFamily="34" charset="0"/>
                <a:ea typeface="Arial Unicode MS"/>
                <a:cs typeface="Arial Unicode MS"/>
              </a:defRPr>
            </a:lvl4pPr>
            <a:lvl5pPr marL="2057400" indent="-228600">
              <a:defRPr sz="1400">
                <a:solidFill>
                  <a:schemeClr val="tx1"/>
                </a:solidFill>
                <a:latin typeface="Verdana" panose="020B0604030504040204" pitchFamily="34" charset="0"/>
                <a:ea typeface="Arial Unicode MS"/>
                <a:cs typeface="Arial Unicode MS"/>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9pPr>
          </a:lstStyle>
          <a:p>
            <a:pPr algn="ctr" eaLnBrk="1" hangingPunct="1"/>
            <a:r>
              <a:rPr lang="en-US" altLang="zh-CN" sz="1800" b="1">
                <a:solidFill>
                  <a:schemeClr val="tx2"/>
                </a:solidFill>
                <a:latin typeface="Tahoma" panose="020B0604030504040204" pitchFamily="34" charset="0"/>
                <a:ea typeface="宋体" panose="02010600030101010101" pitchFamily="2" charset="-122"/>
              </a:rPr>
              <a:t>3</a:t>
            </a:r>
          </a:p>
        </p:txBody>
      </p:sp>
      <p:sp>
        <p:nvSpPr>
          <p:cNvPr id="442406" name="Text Box 38">
            <a:extLst>
              <a:ext uri="{FF2B5EF4-FFF2-40B4-BE49-F238E27FC236}">
                <a16:creationId xmlns:a16="http://schemas.microsoft.com/office/drawing/2014/main" id="{3CA64526-151B-491A-A34B-CD0AE943145E}"/>
              </a:ext>
            </a:extLst>
          </p:cNvPr>
          <p:cNvSpPr txBox="1">
            <a:spLocks noChangeArrowheads="1"/>
          </p:cNvSpPr>
          <p:nvPr/>
        </p:nvSpPr>
        <p:spPr bwMode="auto">
          <a:xfrm>
            <a:off x="7194203" y="3768849"/>
            <a:ext cx="456010" cy="369332"/>
          </a:xfrm>
          <a:prstGeom prst="rect">
            <a:avLst/>
          </a:prstGeom>
          <a:solidFill>
            <a:srgbClr val="FFCC99"/>
          </a:solidFill>
          <a:ln w="25400">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Verdana" panose="020B0604030504040204" pitchFamily="34" charset="0"/>
                <a:ea typeface="Arial Unicode MS"/>
                <a:cs typeface="Arial Unicode MS"/>
              </a:defRPr>
            </a:lvl1pPr>
            <a:lvl2pPr marL="742950" indent="-285750">
              <a:defRPr sz="1400">
                <a:solidFill>
                  <a:schemeClr val="tx1"/>
                </a:solidFill>
                <a:latin typeface="Verdana" panose="020B0604030504040204" pitchFamily="34" charset="0"/>
                <a:ea typeface="Arial Unicode MS"/>
                <a:cs typeface="Arial Unicode MS"/>
              </a:defRPr>
            </a:lvl2pPr>
            <a:lvl3pPr marL="1143000" indent="-228600">
              <a:defRPr sz="1400">
                <a:solidFill>
                  <a:schemeClr val="tx1"/>
                </a:solidFill>
                <a:latin typeface="Verdana" panose="020B0604030504040204" pitchFamily="34" charset="0"/>
                <a:ea typeface="Arial Unicode MS"/>
                <a:cs typeface="Arial Unicode MS"/>
              </a:defRPr>
            </a:lvl3pPr>
            <a:lvl4pPr marL="1600200" indent="-228600">
              <a:defRPr sz="1400">
                <a:solidFill>
                  <a:schemeClr val="tx1"/>
                </a:solidFill>
                <a:latin typeface="Verdana" panose="020B0604030504040204" pitchFamily="34" charset="0"/>
                <a:ea typeface="Arial Unicode MS"/>
                <a:cs typeface="Arial Unicode MS"/>
              </a:defRPr>
            </a:lvl4pPr>
            <a:lvl5pPr marL="2057400" indent="-228600">
              <a:defRPr sz="1400">
                <a:solidFill>
                  <a:schemeClr val="tx1"/>
                </a:solidFill>
                <a:latin typeface="Verdana" panose="020B0604030504040204" pitchFamily="34" charset="0"/>
                <a:ea typeface="Arial Unicode MS"/>
                <a:cs typeface="Arial Unicode MS"/>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9pPr>
          </a:lstStyle>
          <a:p>
            <a:pPr algn="ctr" eaLnBrk="1" hangingPunct="1"/>
            <a:r>
              <a:rPr lang="en-US" altLang="zh-CN" sz="1800" b="1">
                <a:solidFill>
                  <a:schemeClr val="tx2"/>
                </a:solidFill>
                <a:latin typeface="Tahoma" panose="020B0604030504040204" pitchFamily="34" charset="0"/>
                <a:ea typeface="宋体" panose="02010600030101010101" pitchFamily="2" charset="-122"/>
              </a:rPr>
              <a:t>9</a:t>
            </a:r>
          </a:p>
        </p:txBody>
      </p:sp>
      <p:sp>
        <p:nvSpPr>
          <p:cNvPr id="442407" name="Text Box 39">
            <a:extLst>
              <a:ext uri="{FF2B5EF4-FFF2-40B4-BE49-F238E27FC236}">
                <a16:creationId xmlns:a16="http://schemas.microsoft.com/office/drawing/2014/main" id="{8194EE63-64F3-445C-BDCB-487724C975FC}"/>
              </a:ext>
            </a:extLst>
          </p:cNvPr>
          <p:cNvSpPr txBox="1">
            <a:spLocks noChangeArrowheads="1"/>
          </p:cNvSpPr>
          <p:nvPr/>
        </p:nvSpPr>
        <p:spPr bwMode="auto">
          <a:xfrm>
            <a:off x="6438156" y="3768849"/>
            <a:ext cx="456009" cy="369332"/>
          </a:xfrm>
          <a:prstGeom prst="rect">
            <a:avLst/>
          </a:prstGeom>
          <a:solidFill>
            <a:srgbClr val="FFCC99"/>
          </a:solidFill>
          <a:ln w="25400">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Verdana" panose="020B0604030504040204" pitchFamily="34" charset="0"/>
                <a:ea typeface="Arial Unicode MS"/>
                <a:cs typeface="Arial Unicode MS"/>
              </a:defRPr>
            </a:lvl1pPr>
            <a:lvl2pPr marL="742950" indent="-285750">
              <a:defRPr sz="1400">
                <a:solidFill>
                  <a:schemeClr val="tx1"/>
                </a:solidFill>
                <a:latin typeface="Verdana" panose="020B0604030504040204" pitchFamily="34" charset="0"/>
                <a:ea typeface="Arial Unicode MS"/>
                <a:cs typeface="Arial Unicode MS"/>
              </a:defRPr>
            </a:lvl2pPr>
            <a:lvl3pPr marL="1143000" indent="-228600">
              <a:defRPr sz="1400">
                <a:solidFill>
                  <a:schemeClr val="tx1"/>
                </a:solidFill>
                <a:latin typeface="Verdana" panose="020B0604030504040204" pitchFamily="34" charset="0"/>
                <a:ea typeface="Arial Unicode MS"/>
                <a:cs typeface="Arial Unicode MS"/>
              </a:defRPr>
            </a:lvl3pPr>
            <a:lvl4pPr marL="1600200" indent="-228600">
              <a:defRPr sz="1400">
                <a:solidFill>
                  <a:schemeClr val="tx1"/>
                </a:solidFill>
                <a:latin typeface="Verdana" panose="020B0604030504040204" pitchFamily="34" charset="0"/>
                <a:ea typeface="Arial Unicode MS"/>
                <a:cs typeface="Arial Unicode MS"/>
              </a:defRPr>
            </a:lvl4pPr>
            <a:lvl5pPr marL="2057400" indent="-228600">
              <a:defRPr sz="1400">
                <a:solidFill>
                  <a:schemeClr val="tx1"/>
                </a:solidFill>
                <a:latin typeface="Verdana" panose="020B0604030504040204" pitchFamily="34" charset="0"/>
                <a:ea typeface="Arial Unicode MS"/>
                <a:cs typeface="Arial Unicode MS"/>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9pPr>
          </a:lstStyle>
          <a:p>
            <a:pPr algn="ctr" eaLnBrk="1" hangingPunct="1"/>
            <a:r>
              <a:rPr lang="en-US" altLang="zh-CN" sz="1800" b="1">
                <a:solidFill>
                  <a:schemeClr val="tx2"/>
                </a:solidFill>
                <a:latin typeface="Tahoma" panose="020B0604030504040204" pitchFamily="34" charset="0"/>
                <a:ea typeface="宋体" panose="02010600030101010101" pitchFamily="2" charset="-122"/>
              </a:rPr>
              <a:t>8</a:t>
            </a:r>
          </a:p>
        </p:txBody>
      </p:sp>
      <p:sp>
        <p:nvSpPr>
          <p:cNvPr id="442408" name="Text Box 40">
            <a:extLst>
              <a:ext uri="{FF2B5EF4-FFF2-40B4-BE49-F238E27FC236}">
                <a16:creationId xmlns:a16="http://schemas.microsoft.com/office/drawing/2014/main" id="{44B48E8A-FFDA-45AE-9E92-94FED973ACB9}"/>
              </a:ext>
            </a:extLst>
          </p:cNvPr>
          <p:cNvSpPr txBox="1">
            <a:spLocks noChangeArrowheads="1"/>
          </p:cNvSpPr>
          <p:nvPr/>
        </p:nvSpPr>
        <p:spPr bwMode="auto">
          <a:xfrm>
            <a:off x="5682109" y="3768849"/>
            <a:ext cx="456010" cy="369332"/>
          </a:xfrm>
          <a:prstGeom prst="rect">
            <a:avLst/>
          </a:prstGeom>
          <a:solidFill>
            <a:srgbClr val="FFCC99"/>
          </a:solidFill>
          <a:ln w="25400">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Verdana" panose="020B0604030504040204" pitchFamily="34" charset="0"/>
                <a:ea typeface="Arial Unicode MS"/>
                <a:cs typeface="Arial Unicode MS"/>
              </a:defRPr>
            </a:lvl1pPr>
            <a:lvl2pPr marL="742950" indent="-285750">
              <a:defRPr sz="1400">
                <a:solidFill>
                  <a:schemeClr val="tx1"/>
                </a:solidFill>
                <a:latin typeface="Verdana" panose="020B0604030504040204" pitchFamily="34" charset="0"/>
                <a:ea typeface="Arial Unicode MS"/>
                <a:cs typeface="Arial Unicode MS"/>
              </a:defRPr>
            </a:lvl2pPr>
            <a:lvl3pPr marL="1143000" indent="-228600">
              <a:defRPr sz="1400">
                <a:solidFill>
                  <a:schemeClr val="tx1"/>
                </a:solidFill>
                <a:latin typeface="Verdana" panose="020B0604030504040204" pitchFamily="34" charset="0"/>
                <a:ea typeface="Arial Unicode MS"/>
                <a:cs typeface="Arial Unicode MS"/>
              </a:defRPr>
            </a:lvl3pPr>
            <a:lvl4pPr marL="1600200" indent="-228600">
              <a:defRPr sz="1400">
                <a:solidFill>
                  <a:schemeClr val="tx1"/>
                </a:solidFill>
                <a:latin typeface="Verdana" panose="020B0604030504040204" pitchFamily="34" charset="0"/>
                <a:ea typeface="Arial Unicode MS"/>
                <a:cs typeface="Arial Unicode MS"/>
              </a:defRPr>
            </a:lvl4pPr>
            <a:lvl5pPr marL="2057400" indent="-228600">
              <a:defRPr sz="1400">
                <a:solidFill>
                  <a:schemeClr val="tx1"/>
                </a:solidFill>
                <a:latin typeface="Verdana" panose="020B0604030504040204" pitchFamily="34" charset="0"/>
                <a:ea typeface="Arial Unicode MS"/>
                <a:cs typeface="Arial Unicode MS"/>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9pPr>
          </a:lstStyle>
          <a:p>
            <a:pPr algn="ctr" eaLnBrk="1" hangingPunct="1"/>
            <a:r>
              <a:rPr lang="en-US" altLang="zh-CN" sz="1800" b="1">
                <a:solidFill>
                  <a:schemeClr val="tx2"/>
                </a:solidFill>
                <a:latin typeface="Tahoma" panose="020B0604030504040204" pitchFamily="34" charset="0"/>
                <a:ea typeface="宋体" panose="02010600030101010101" pitchFamily="2" charset="-122"/>
              </a:rPr>
              <a:t>7</a:t>
            </a:r>
          </a:p>
        </p:txBody>
      </p:sp>
      <p:sp>
        <p:nvSpPr>
          <p:cNvPr id="442409" name="Text Box 41">
            <a:extLst>
              <a:ext uri="{FF2B5EF4-FFF2-40B4-BE49-F238E27FC236}">
                <a16:creationId xmlns:a16="http://schemas.microsoft.com/office/drawing/2014/main" id="{DC753231-B519-46E4-B7A9-BE3F17320E48}"/>
              </a:ext>
            </a:extLst>
          </p:cNvPr>
          <p:cNvSpPr txBox="1">
            <a:spLocks noChangeArrowheads="1"/>
          </p:cNvSpPr>
          <p:nvPr/>
        </p:nvSpPr>
        <p:spPr bwMode="auto">
          <a:xfrm>
            <a:off x="4139059" y="3768849"/>
            <a:ext cx="456010" cy="369332"/>
          </a:xfrm>
          <a:prstGeom prst="rect">
            <a:avLst/>
          </a:prstGeom>
          <a:solidFill>
            <a:srgbClr val="FFCC99"/>
          </a:solidFill>
          <a:ln w="25400">
            <a:solidFill>
              <a:srgbClr val="FF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Verdana" panose="020B0604030504040204" pitchFamily="34" charset="0"/>
                <a:ea typeface="Arial Unicode MS"/>
                <a:cs typeface="Arial Unicode MS"/>
              </a:defRPr>
            </a:lvl1pPr>
            <a:lvl2pPr marL="742950" indent="-285750">
              <a:defRPr sz="1400">
                <a:solidFill>
                  <a:schemeClr val="tx1"/>
                </a:solidFill>
                <a:latin typeface="Verdana" panose="020B0604030504040204" pitchFamily="34" charset="0"/>
                <a:ea typeface="Arial Unicode MS"/>
                <a:cs typeface="Arial Unicode MS"/>
              </a:defRPr>
            </a:lvl2pPr>
            <a:lvl3pPr marL="1143000" indent="-228600">
              <a:defRPr sz="1400">
                <a:solidFill>
                  <a:schemeClr val="tx1"/>
                </a:solidFill>
                <a:latin typeface="Verdana" panose="020B0604030504040204" pitchFamily="34" charset="0"/>
                <a:ea typeface="Arial Unicode MS"/>
                <a:cs typeface="Arial Unicode MS"/>
              </a:defRPr>
            </a:lvl3pPr>
            <a:lvl4pPr marL="1600200" indent="-228600">
              <a:defRPr sz="1400">
                <a:solidFill>
                  <a:schemeClr val="tx1"/>
                </a:solidFill>
                <a:latin typeface="Verdana" panose="020B0604030504040204" pitchFamily="34" charset="0"/>
                <a:ea typeface="Arial Unicode MS"/>
                <a:cs typeface="Arial Unicode MS"/>
              </a:defRPr>
            </a:lvl4pPr>
            <a:lvl5pPr marL="2057400" indent="-228600">
              <a:defRPr sz="1400">
                <a:solidFill>
                  <a:schemeClr val="tx1"/>
                </a:solidFill>
                <a:latin typeface="Verdana" panose="020B0604030504040204" pitchFamily="34" charset="0"/>
                <a:ea typeface="Arial Unicode MS"/>
                <a:cs typeface="Arial Unicode MS"/>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9pPr>
          </a:lstStyle>
          <a:p>
            <a:pPr algn="ctr" eaLnBrk="1" hangingPunct="1"/>
            <a:r>
              <a:rPr lang="en-US" altLang="zh-CN" sz="1800" b="1">
                <a:solidFill>
                  <a:schemeClr val="tx2"/>
                </a:solidFill>
                <a:latin typeface="Tahoma" panose="020B0604030504040204" pitchFamily="34" charset="0"/>
                <a:ea typeface="宋体" panose="02010600030101010101" pitchFamily="2" charset="-122"/>
              </a:rPr>
              <a:t>4</a:t>
            </a:r>
          </a:p>
        </p:txBody>
      </p:sp>
      <p:sp>
        <p:nvSpPr>
          <p:cNvPr id="42" name="灯片编号占位符 5"/>
          <p:cNvSpPr txBox="1">
            <a:spLocks/>
          </p:cNvSpPr>
          <p:nvPr/>
        </p:nvSpPr>
        <p:spPr>
          <a:xfrm>
            <a:off x="8664575" y="6407150"/>
            <a:ext cx="479425" cy="322263"/>
          </a:xfrm>
          <a:prstGeom prst="rect">
            <a:avLst/>
          </a:prstGeom>
          <a:noFill/>
        </p:spPr>
        <p:txBody>
          <a:bodyPr/>
          <a:lstStyle>
            <a:defPPr>
              <a:defRPr lang="zh-CN"/>
            </a:defPPr>
            <a:lvl1pPr algn="l" rtl="0" eaLnBrk="0" fontAlgn="base" hangingPunct="0">
              <a:spcBef>
                <a:spcPct val="20000"/>
              </a:spcBef>
              <a:spcAft>
                <a:spcPct val="0"/>
              </a:spcAft>
              <a:buClr>
                <a:schemeClr val="accent1"/>
              </a:buClr>
              <a:buFont typeface="Wingdings" panose="05000000000000000000" pitchFamily="2" charset="2"/>
              <a:buChar char="l"/>
              <a:defRPr sz="3200" b="1"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b="1"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400" b="1"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1"/>
              </a:buClr>
              <a:buChar char="•"/>
              <a:defRPr sz="2000" b="1"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FontTx/>
              <a:buNone/>
            </a:pPr>
            <a:fld id="{1012DAD4-306F-4F8E-9504-6D2A68D54AC5}" type="slidenum">
              <a:rPr lang="en-US" altLang="zh-CN" sz="1400" b="0" smtClean="0"/>
              <a:pPr>
                <a:spcBef>
                  <a:spcPct val="0"/>
                </a:spcBef>
                <a:buClrTx/>
                <a:buFontTx/>
                <a:buNone/>
              </a:pPr>
              <a:t>6</a:t>
            </a:fld>
            <a:endParaRPr lang="en-US" altLang="zh-CN" sz="1400" b="0"/>
          </a:p>
        </p:txBody>
      </p:sp>
    </p:spTree>
    <p:extLst>
      <p:ext uri="{BB962C8B-B14F-4D97-AF65-F5344CB8AC3E}">
        <p14:creationId xmlns:p14="http://schemas.microsoft.com/office/powerpoint/2010/main" val="142329275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42372"/>
                                        </p:tgtEl>
                                        <p:attrNameLst>
                                          <p:attrName>style.visibility</p:attrName>
                                        </p:attrNameLst>
                                      </p:cBhvr>
                                      <p:to>
                                        <p:strVal val="visible"/>
                                      </p:to>
                                    </p:set>
                                    <p:animEffect transition="in" filter="box(in)">
                                      <p:cBhvr>
                                        <p:cTn id="7" dur="500"/>
                                        <p:tgtEl>
                                          <p:spTgt spid="44237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442373"/>
                                        </p:tgtEl>
                                        <p:attrNameLst>
                                          <p:attrName>style.visibility</p:attrName>
                                        </p:attrNameLst>
                                      </p:cBhvr>
                                      <p:to>
                                        <p:strVal val="visible"/>
                                      </p:to>
                                    </p:set>
                                    <p:animEffect transition="in" filter="box(in)">
                                      <p:cBhvr>
                                        <p:cTn id="10" dur="500"/>
                                        <p:tgtEl>
                                          <p:spTgt spid="442373"/>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442374"/>
                                        </p:tgtEl>
                                        <p:attrNameLst>
                                          <p:attrName>style.visibility</p:attrName>
                                        </p:attrNameLst>
                                      </p:cBhvr>
                                      <p:to>
                                        <p:strVal val="visible"/>
                                      </p:to>
                                    </p:set>
                                    <p:animEffect transition="in" filter="box(in)">
                                      <p:cBhvr>
                                        <p:cTn id="13" dur="500"/>
                                        <p:tgtEl>
                                          <p:spTgt spid="442374"/>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442375"/>
                                        </p:tgtEl>
                                        <p:attrNameLst>
                                          <p:attrName>style.visibility</p:attrName>
                                        </p:attrNameLst>
                                      </p:cBhvr>
                                      <p:to>
                                        <p:strVal val="visible"/>
                                      </p:to>
                                    </p:set>
                                    <p:animEffect transition="in" filter="box(in)">
                                      <p:cBhvr>
                                        <p:cTn id="16" dur="500"/>
                                        <p:tgtEl>
                                          <p:spTgt spid="442375"/>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442376"/>
                                        </p:tgtEl>
                                        <p:attrNameLst>
                                          <p:attrName>style.visibility</p:attrName>
                                        </p:attrNameLst>
                                      </p:cBhvr>
                                      <p:to>
                                        <p:strVal val="visible"/>
                                      </p:to>
                                    </p:set>
                                    <p:animEffect transition="in" filter="box(in)">
                                      <p:cBhvr>
                                        <p:cTn id="19" dur="500"/>
                                        <p:tgtEl>
                                          <p:spTgt spid="442376"/>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442377"/>
                                        </p:tgtEl>
                                        <p:attrNameLst>
                                          <p:attrName>style.visibility</p:attrName>
                                        </p:attrNameLst>
                                      </p:cBhvr>
                                      <p:to>
                                        <p:strVal val="visible"/>
                                      </p:to>
                                    </p:set>
                                    <p:animEffect transition="in" filter="box(in)">
                                      <p:cBhvr>
                                        <p:cTn id="22" dur="500"/>
                                        <p:tgtEl>
                                          <p:spTgt spid="442377"/>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442378"/>
                                        </p:tgtEl>
                                        <p:attrNameLst>
                                          <p:attrName>style.visibility</p:attrName>
                                        </p:attrNameLst>
                                      </p:cBhvr>
                                      <p:to>
                                        <p:strVal val="visible"/>
                                      </p:to>
                                    </p:set>
                                    <p:animEffect transition="in" filter="box(in)">
                                      <p:cBhvr>
                                        <p:cTn id="25" dur="500"/>
                                        <p:tgtEl>
                                          <p:spTgt spid="442378"/>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442379"/>
                                        </p:tgtEl>
                                        <p:attrNameLst>
                                          <p:attrName>style.visibility</p:attrName>
                                        </p:attrNameLst>
                                      </p:cBhvr>
                                      <p:to>
                                        <p:strVal val="visible"/>
                                      </p:to>
                                    </p:set>
                                    <p:animEffect transition="in" filter="box(in)">
                                      <p:cBhvr>
                                        <p:cTn id="28" dur="500"/>
                                        <p:tgtEl>
                                          <p:spTgt spid="44237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442380"/>
                                        </p:tgtEl>
                                        <p:attrNameLst>
                                          <p:attrName>style.visibility</p:attrName>
                                        </p:attrNameLst>
                                      </p:cBhvr>
                                      <p:to>
                                        <p:strVal val="visible"/>
                                      </p:to>
                                    </p:set>
                                    <p:animEffect transition="in" filter="blinds(horizontal)">
                                      <p:cBhvr>
                                        <p:cTn id="33" dur="500"/>
                                        <p:tgtEl>
                                          <p:spTgt spid="442380"/>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442381"/>
                                        </p:tgtEl>
                                        <p:attrNameLst>
                                          <p:attrName>style.visibility</p:attrName>
                                        </p:attrNameLst>
                                      </p:cBhvr>
                                      <p:to>
                                        <p:strVal val="visible"/>
                                      </p:to>
                                    </p:set>
                                    <p:animEffect transition="in" filter="blinds(horizontal)">
                                      <p:cBhvr>
                                        <p:cTn id="36" dur="500"/>
                                        <p:tgtEl>
                                          <p:spTgt spid="44238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xit" presetSubtype="16" fill="hold" grpId="1" nodeType="clickEffect">
                                  <p:stCondLst>
                                    <p:cond delay="0"/>
                                  </p:stCondLst>
                                  <p:childTnLst>
                                    <p:animEffect transition="out" filter="box(in)">
                                      <p:cBhvr>
                                        <p:cTn id="40" dur="500"/>
                                        <p:tgtEl>
                                          <p:spTgt spid="442380"/>
                                        </p:tgtEl>
                                      </p:cBhvr>
                                    </p:animEffect>
                                    <p:set>
                                      <p:cBhvr>
                                        <p:cTn id="41" dur="1" fill="hold">
                                          <p:stCondLst>
                                            <p:cond delay="499"/>
                                          </p:stCondLst>
                                        </p:cTn>
                                        <p:tgtEl>
                                          <p:spTgt spid="442380"/>
                                        </p:tgtEl>
                                        <p:attrNameLst>
                                          <p:attrName>style.visibility</p:attrName>
                                        </p:attrNameLst>
                                      </p:cBhvr>
                                      <p:to>
                                        <p:strVal val="hidden"/>
                                      </p:to>
                                    </p:set>
                                  </p:childTnLst>
                                </p:cTn>
                              </p:par>
                              <p:par>
                                <p:cTn id="42" presetID="4" presetClass="exit" presetSubtype="16" fill="hold" grpId="1" nodeType="withEffect">
                                  <p:stCondLst>
                                    <p:cond delay="0"/>
                                  </p:stCondLst>
                                  <p:childTnLst>
                                    <p:animEffect transition="out" filter="box(in)">
                                      <p:cBhvr>
                                        <p:cTn id="43" dur="500"/>
                                        <p:tgtEl>
                                          <p:spTgt spid="442381"/>
                                        </p:tgtEl>
                                      </p:cBhvr>
                                    </p:animEffect>
                                    <p:set>
                                      <p:cBhvr>
                                        <p:cTn id="44" dur="1" fill="hold">
                                          <p:stCondLst>
                                            <p:cond delay="499"/>
                                          </p:stCondLst>
                                        </p:cTn>
                                        <p:tgtEl>
                                          <p:spTgt spid="442381"/>
                                        </p:tgtEl>
                                        <p:attrNameLst>
                                          <p:attrName>style.visibility</p:attrName>
                                        </p:attrNameLst>
                                      </p:cBhvr>
                                      <p:to>
                                        <p:strVal val="hidden"/>
                                      </p:to>
                                    </p:set>
                                  </p:childTnLst>
                                </p:cTn>
                              </p:par>
                            </p:childTnLst>
                          </p:cTn>
                        </p:par>
                        <p:par>
                          <p:cTn id="45" fill="hold" nodeType="afterGroup">
                            <p:stCondLst>
                              <p:cond delay="500"/>
                            </p:stCondLst>
                            <p:childTnLst>
                              <p:par>
                                <p:cTn id="46" presetID="3" presetClass="entr" presetSubtype="10" fill="hold" grpId="0" nodeType="afterEffect">
                                  <p:stCondLst>
                                    <p:cond delay="0"/>
                                  </p:stCondLst>
                                  <p:childTnLst>
                                    <p:set>
                                      <p:cBhvr>
                                        <p:cTn id="47" dur="1" fill="hold">
                                          <p:stCondLst>
                                            <p:cond delay="0"/>
                                          </p:stCondLst>
                                        </p:cTn>
                                        <p:tgtEl>
                                          <p:spTgt spid="442382"/>
                                        </p:tgtEl>
                                        <p:attrNameLst>
                                          <p:attrName>style.visibility</p:attrName>
                                        </p:attrNameLst>
                                      </p:cBhvr>
                                      <p:to>
                                        <p:strVal val="visible"/>
                                      </p:to>
                                    </p:set>
                                    <p:animEffect transition="in" filter="blinds(horizontal)">
                                      <p:cBhvr>
                                        <p:cTn id="48" dur="500"/>
                                        <p:tgtEl>
                                          <p:spTgt spid="442382"/>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442383"/>
                                        </p:tgtEl>
                                        <p:attrNameLst>
                                          <p:attrName>style.visibility</p:attrName>
                                        </p:attrNameLst>
                                      </p:cBhvr>
                                      <p:to>
                                        <p:strVal val="visible"/>
                                      </p:to>
                                    </p:set>
                                    <p:animEffect transition="in" filter="blinds(horizontal)">
                                      <p:cBhvr>
                                        <p:cTn id="51" dur="500"/>
                                        <p:tgtEl>
                                          <p:spTgt spid="442383"/>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442384"/>
                                        </p:tgtEl>
                                        <p:attrNameLst>
                                          <p:attrName>style.visibility</p:attrName>
                                        </p:attrNameLst>
                                      </p:cBhvr>
                                      <p:to>
                                        <p:strVal val="visible"/>
                                      </p:to>
                                    </p:set>
                                    <p:animEffect transition="in" filter="blinds(horizontal)">
                                      <p:cBhvr>
                                        <p:cTn id="54" dur="500"/>
                                        <p:tgtEl>
                                          <p:spTgt spid="442384"/>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442385"/>
                                        </p:tgtEl>
                                        <p:attrNameLst>
                                          <p:attrName>style.visibility</p:attrName>
                                        </p:attrNameLst>
                                      </p:cBhvr>
                                      <p:to>
                                        <p:strVal val="visible"/>
                                      </p:to>
                                    </p:set>
                                    <p:animEffect transition="in" filter="blinds(horizontal)">
                                      <p:cBhvr>
                                        <p:cTn id="57" dur="500"/>
                                        <p:tgtEl>
                                          <p:spTgt spid="44238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xit" presetSubtype="0" fill="hold" grpId="1" nodeType="clickEffect">
                                  <p:stCondLst>
                                    <p:cond delay="0"/>
                                  </p:stCondLst>
                                  <p:childTnLst>
                                    <p:animEffect transition="out" filter="fade">
                                      <p:cBhvr>
                                        <p:cTn id="61" dur="500"/>
                                        <p:tgtEl>
                                          <p:spTgt spid="442379"/>
                                        </p:tgtEl>
                                      </p:cBhvr>
                                    </p:animEffect>
                                    <p:set>
                                      <p:cBhvr>
                                        <p:cTn id="62" dur="1" fill="hold">
                                          <p:stCondLst>
                                            <p:cond delay="499"/>
                                          </p:stCondLst>
                                        </p:cTn>
                                        <p:tgtEl>
                                          <p:spTgt spid="442379"/>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442372"/>
                                        </p:tgtEl>
                                      </p:cBhvr>
                                    </p:animEffect>
                                    <p:set>
                                      <p:cBhvr>
                                        <p:cTn id="65" dur="1" fill="hold">
                                          <p:stCondLst>
                                            <p:cond delay="499"/>
                                          </p:stCondLst>
                                        </p:cTn>
                                        <p:tgtEl>
                                          <p:spTgt spid="442372"/>
                                        </p:tgtEl>
                                        <p:attrNameLst>
                                          <p:attrName>style.visibility</p:attrName>
                                        </p:attrNameLst>
                                      </p:cBhvr>
                                      <p:to>
                                        <p:strVal val="hidden"/>
                                      </p:to>
                                    </p:set>
                                  </p:childTnLst>
                                </p:cTn>
                              </p:par>
                              <p:par>
                                <p:cTn id="66" presetID="3" presetClass="entr" presetSubtype="10" fill="hold" grpId="0" nodeType="withEffect">
                                  <p:stCondLst>
                                    <p:cond delay="0"/>
                                  </p:stCondLst>
                                  <p:childTnLst>
                                    <p:set>
                                      <p:cBhvr>
                                        <p:cTn id="67" dur="1" fill="hold">
                                          <p:stCondLst>
                                            <p:cond delay="0"/>
                                          </p:stCondLst>
                                        </p:cTn>
                                        <p:tgtEl>
                                          <p:spTgt spid="442393"/>
                                        </p:tgtEl>
                                        <p:attrNameLst>
                                          <p:attrName>style.visibility</p:attrName>
                                        </p:attrNameLst>
                                      </p:cBhvr>
                                      <p:to>
                                        <p:strVal val="visible"/>
                                      </p:to>
                                    </p:set>
                                    <p:animEffect transition="in" filter="blinds(horizontal)">
                                      <p:cBhvr>
                                        <p:cTn id="68" dur="500"/>
                                        <p:tgtEl>
                                          <p:spTgt spid="442393"/>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442386"/>
                                        </p:tgtEl>
                                        <p:attrNameLst>
                                          <p:attrName>style.visibility</p:attrName>
                                        </p:attrNameLst>
                                      </p:cBhvr>
                                      <p:to>
                                        <p:strVal val="visible"/>
                                      </p:to>
                                    </p:set>
                                    <p:animEffect transition="in" filter="blinds(horizontal)">
                                      <p:cBhvr>
                                        <p:cTn id="71" dur="500"/>
                                        <p:tgtEl>
                                          <p:spTgt spid="442386"/>
                                        </p:tgtEl>
                                      </p:cBhvr>
                                    </p:animEffect>
                                  </p:childTnLst>
                                </p:cTn>
                              </p:par>
                            </p:childTnLst>
                          </p:cTn>
                        </p:par>
                        <p:par>
                          <p:cTn id="72" fill="hold" nodeType="afterGroup">
                            <p:stCondLst>
                              <p:cond delay="500"/>
                            </p:stCondLst>
                            <p:childTnLst>
                              <p:par>
                                <p:cTn id="73" presetID="10" presetClass="exit" presetSubtype="0" fill="hold" grpId="1" nodeType="afterEffect">
                                  <p:stCondLst>
                                    <p:cond delay="0"/>
                                  </p:stCondLst>
                                  <p:childTnLst>
                                    <p:animEffect transition="out" filter="fade">
                                      <p:cBhvr>
                                        <p:cTn id="74" dur="500"/>
                                        <p:tgtEl>
                                          <p:spTgt spid="442373"/>
                                        </p:tgtEl>
                                      </p:cBhvr>
                                    </p:animEffect>
                                    <p:set>
                                      <p:cBhvr>
                                        <p:cTn id="75" dur="1" fill="hold">
                                          <p:stCondLst>
                                            <p:cond delay="499"/>
                                          </p:stCondLst>
                                        </p:cTn>
                                        <p:tgtEl>
                                          <p:spTgt spid="442373"/>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442374"/>
                                        </p:tgtEl>
                                      </p:cBhvr>
                                    </p:animEffect>
                                    <p:set>
                                      <p:cBhvr>
                                        <p:cTn id="78" dur="1" fill="hold">
                                          <p:stCondLst>
                                            <p:cond delay="499"/>
                                          </p:stCondLst>
                                        </p:cTn>
                                        <p:tgtEl>
                                          <p:spTgt spid="442374"/>
                                        </p:tgtEl>
                                        <p:attrNameLst>
                                          <p:attrName>style.visibility</p:attrName>
                                        </p:attrNameLst>
                                      </p:cBhvr>
                                      <p:to>
                                        <p:strVal val="hidden"/>
                                      </p:to>
                                    </p:set>
                                  </p:childTnLst>
                                </p:cTn>
                              </p:par>
                              <p:par>
                                <p:cTn id="79" presetID="3" presetClass="entr" presetSubtype="10" fill="hold" grpId="0" nodeType="withEffect">
                                  <p:stCondLst>
                                    <p:cond delay="0"/>
                                  </p:stCondLst>
                                  <p:childTnLst>
                                    <p:set>
                                      <p:cBhvr>
                                        <p:cTn id="80" dur="1" fill="hold">
                                          <p:stCondLst>
                                            <p:cond delay="0"/>
                                          </p:stCondLst>
                                        </p:cTn>
                                        <p:tgtEl>
                                          <p:spTgt spid="442387"/>
                                        </p:tgtEl>
                                        <p:attrNameLst>
                                          <p:attrName>style.visibility</p:attrName>
                                        </p:attrNameLst>
                                      </p:cBhvr>
                                      <p:to>
                                        <p:strVal val="visible"/>
                                      </p:to>
                                    </p:set>
                                    <p:animEffect transition="in" filter="blinds(horizontal)">
                                      <p:cBhvr>
                                        <p:cTn id="81" dur="500"/>
                                        <p:tgtEl>
                                          <p:spTgt spid="442387"/>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442388"/>
                                        </p:tgtEl>
                                        <p:attrNameLst>
                                          <p:attrName>style.visibility</p:attrName>
                                        </p:attrNameLst>
                                      </p:cBhvr>
                                      <p:to>
                                        <p:strVal val="visible"/>
                                      </p:to>
                                    </p:set>
                                    <p:animEffect transition="in" filter="blinds(horizontal)">
                                      <p:cBhvr>
                                        <p:cTn id="84" dur="500"/>
                                        <p:tgtEl>
                                          <p:spTgt spid="442388"/>
                                        </p:tgtEl>
                                      </p:cBhvr>
                                    </p:animEffect>
                                  </p:childTnLst>
                                </p:cTn>
                              </p:par>
                            </p:childTnLst>
                          </p:cTn>
                        </p:par>
                        <p:par>
                          <p:cTn id="85" fill="hold" nodeType="afterGroup">
                            <p:stCondLst>
                              <p:cond delay="1000"/>
                            </p:stCondLst>
                            <p:childTnLst>
                              <p:par>
                                <p:cTn id="86" presetID="10" presetClass="exit" presetSubtype="0" fill="hold" grpId="1" nodeType="afterEffect">
                                  <p:stCondLst>
                                    <p:cond delay="0"/>
                                  </p:stCondLst>
                                  <p:childTnLst>
                                    <p:animEffect transition="out" filter="fade">
                                      <p:cBhvr>
                                        <p:cTn id="87" dur="500"/>
                                        <p:tgtEl>
                                          <p:spTgt spid="442375"/>
                                        </p:tgtEl>
                                      </p:cBhvr>
                                    </p:animEffect>
                                    <p:set>
                                      <p:cBhvr>
                                        <p:cTn id="88" dur="1" fill="hold">
                                          <p:stCondLst>
                                            <p:cond delay="499"/>
                                          </p:stCondLst>
                                        </p:cTn>
                                        <p:tgtEl>
                                          <p:spTgt spid="442375"/>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500"/>
                                        <p:tgtEl>
                                          <p:spTgt spid="442376"/>
                                        </p:tgtEl>
                                      </p:cBhvr>
                                    </p:animEffect>
                                    <p:set>
                                      <p:cBhvr>
                                        <p:cTn id="91" dur="1" fill="hold">
                                          <p:stCondLst>
                                            <p:cond delay="499"/>
                                          </p:stCondLst>
                                        </p:cTn>
                                        <p:tgtEl>
                                          <p:spTgt spid="442376"/>
                                        </p:tgtEl>
                                        <p:attrNameLst>
                                          <p:attrName>style.visibility</p:attrName>
                                        </p:attrNameLst>
                                      </p:cBhvr>
                                      <p:to>
                                        <p:strVal val="hidden"/>
                                      </p:to>
                                    </p:set>
                                  </p:childTnLst>
                                </p:cTn>
                              </p:par>
                              <p:par>
                                <p:cTn id="92" presetID="3" presetClass="entr" presetSubtype="10" fill="hold" grpId="0" nodeType="withEffect">
                                  <p:stCondLst>
                                    <p:cond delay="0"/>
                                  </p:stCondLst>
                                  <p:childTnLst>
                                    <p:set>
                                      <p:cBhvr>
                                        <p:cTn id="93" dur="1" fill="hold">
                                          <p:stCondLst>
                                            <p:cond delay="0"/>
                                          </p:stCondLst>
                                        </p:cTn>
                                        <p:tgtEl>
                                          <p:spTgt spid="442390"/>
                                        </p:tgtEl>
                                        <p:attrNameLst>
                                          <p:attrName>style.visibility</p:attrName>
                                        </p:attrNameLst>
                                      </p:cBhvr>
                                      <p:to>
                                        <p:strVal val="visible"/>
                                      </p:to>
                                    </p:set>
                                    <p:animEffect transition="in" filter="blinds(horizontal)">
                                      <p:cBhvr>
                                        <p:cTn id="94" dur="500"/>
                                        <p:tgtEl>
                                          <p:spTgt spid="442390"/>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442389"/>
                                        </p:tgtEl>
                                        <p:attrNameLst>
                                          <p:attrName>style.visibility</p:attrName>
                                        </p:attrNameLst>
                                      </p:cBhvr>
                                      <p:to>
                                        <p:strVal val="visible"/>
                                      </p:to>
                                    </p:set>
                                    <p:animEffect transition="in" filter="blinds(horizontal)">
                                      <p:cBhvr>
                                        <p:cTn id="97" dur="500"/>
                                        <p:tgtEl>
                                          <p:spTgt spid="442389"/>
                                        </p:tgtEl>
                                      </p:cBhvr>
                                    </p:animEffect>
                                  </p:childTnLst>
                                </p:cTn>
                              </p:par>
                            </p:childTnLst>
                          </p:cTn>
                        </p:par>
                        <p:par>
                          <p:cTn id="98" fill="hold" nodeType="afterGroup">
                            <p:stCondLst>
                              <p:cond delay="1500"/>
                            </p:stCondLst>
                            <p:childTnLst>
                              <p:par>
                                <p:cTn id="99" presetID="10" presetClass="exit" presetSubtype="0" fill="hold" grpId="1" nodeType="afterEffect">
                                  <p:stCondLst>
                                    <p:cond delay="0"/>
                                  </p:stCondLst>
                                  <p:childTnLst>
                                    <p:animEffect transition="out" filter="fade">
                                      <p:cBhvr>
                                        <p:cTn id="100" dur="500"/>
                                        <p:tgtEl>
                                          <p:spTgt spid="442377"/>
                                        </p:tgtEl>
                                      </p:cBhvr>
                                    </p:animEffect>
                                    <p:set>
                                      <p:cBhvr>
                                        <p:cTn id="101" dur="1" fill="hold">
                                          <p:stCondLst>
                                            <p:cond delay="499"/>
                                          </p:stCondLst>
                                        </p:cTn>
                                        <p:tgtEl>
                                          <p:spTgt spid="442377"/>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442378"/>
                                        </p:tgtEl>
                                      </p:cBhvr>
                                    </p:animEffect>
                                    <p:set>
                                      <p:cBhvr>
                                        <p:cTn id="104" dur="1" fill="hold">
                                          <p:stCondLst>
                                            <p:cond delay="499"/>
                                          </p:stCondLst>
                                        </p:cTn>
                                        <p:tgtEl>
                                          <p:spTgt spid="442378"/>
                                        </p:tgtEl>
                                        <p:attrNameLst>
                                          <p:attrName>style.visibility</p:attrName>
                                        </p:attrNameLst>
                                      </p:cBhvr>
                                      <p:to>
                                        <p:strVal val="hidden"/>
                                      </p:to>
                                    </p:set>
                                  </p:childTnLst>
                                </p:cTn>
                              </p:par>
                              <p:par>
                                <p:cTn id="105" presetID="3" presetClass="entr" presetSubtype="10" fill="hold" grpId="0" nodeType="withEffect">
                                  <p:stCondLst>
                                    <p:cond delay="0"/>
                                  </p:stCondLst>
                                  <p:childTnLst>
                                    <p:set>
                                      <p:cBhvr>
                                        <p:cTn id="106" dur="1" fill="hold">
                                          <p:stCondLst>
                                            <p:cond delay="0"/>
                                          </p:stCondLst>
                                        </p:cTn>
                                        <p:tgtEl>
                                          <p:spTgt spid="442391"/>
                                        </p:tgtEl>
                                        <p:attrNameLst>
                                          <p:attrName>style.visibility</p:attrName>
                                        </p:attrNameLst>
                                      </p:cBhvr>
                                      <p:to>
                                        <p:strVal val="visible"/>
                                      </p:to>
                                    </p:set>
                                    <p:animEffect transition="in" filter="blinds(horizontal)">
                                      <p:cBhvr>
                                        <p:cTn id="107" dur="500"/>
                                        <p:tgtEl>
                                          <p:spTgt spid="442391"/>
                                        </p:tgtEl>
                                      </p:cBhvr>
                                    </p:animEffect>
                                  </p:childTnLst>
                                </p:cTn>
                              </p:par>
                              <p:par>
                                <p:cTn id="108" presetID="3" presetClass="entr" presetSubtype="10" fill="hold" grpId="0" nodeType="withEffect">
                                  <p:stCondLst>
                                    <p:cond delay="0"/>
                                  </p:stCondLst>
                                  <p:childTnLst>
                                    <p:set>
                                      <p:cBhvr>
                                        <p:cTn id="109" dur="1" fill="hold">
                                          <p:stCondLst>
                                            <p:cond delay="0"/>
                                          </p:stCondLst>
                                        </p:cTn>
                                        <p:tgtEl>
                                          <p:spTgt spid="442392"/>
                                        </p:tgtEl>
                                        <p:attrNameLst>
                                          <p:attrName>style.visibility</p:attrName>
                                        </p:attrNameLst>
                                      </p:cBhvr>
                                      <p:to>
                                        <p:strVal val="visible"/>
                                      </p:to>
                                    </p:set>
                                    <p:animEffect transition="in" filter="blinds(horizontal)">
                                      <p:cBhvr>
                                        <p:cTn id="110" dur="500"/>
                                        <p:tgtEl>
                                          <p:spTgt spid="442392"/>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0" presetClass="exit" presetSubtype="0" fill="hold" grpId="1" nodeType="clickEffect">
                                  <p:stCondLst>
                                    <p:cond delay="0"/>
                                  </p:stCondLst>
                                  <p:childTnLst>
                                    <p:animEffect transition="out" filter="fade">
                                      <p:cBhvr>
                                        <p:cTn id="114" dur="500"/>
                                        <p:tgtEl>
                                          <p:spTgt spid="442383"/>
                                        </p:tgtEl>
                                      </p:cBhvr>
                                    </p:animEffect>
                                    <p:set>
                                      <p:cBhvr>
                                        <p:cTn id="115" dur="1" fill="hold">
                                          <p:stCondLst>
                                            <p:cond delay="499"/>
                                          </p:stCondLst>
                                        </p:cTn>
                                        <p:tgtEl>
                                          <p:spTgt spid="442383"/>
                                        </p:tgtEl>
                                        <p:attrNameLst>
                                          <p:attrName>style.visibility</p:attrName>
                                        </p:attrNameLst>
                                      </p:cBhvr>
                                      <p:to>
                                        <p:strVal val="hidden"/>
                                      </p:to>
                                    </p:set>
                                  </p:childTnLst>
                                </p:cTn>
                              </p:par>
                              <p:par>
                                <p:cTn id="116" presetID="10" presetClass="exit" presetSubtype="0" fill="hold" grpId="1" nodeType="withEffect">
                                  <p:stCondLst>
                                    <p:cond delay="0"/>
                                  </p:stCondLst>
                                  <p:childTnLst>
                                    <p:animEffect transition="out" filter="fade">
                                      <p:cBhvr>
                                        <p:cTn id="117" dur="500"/>
                                        <p:tgtEl>
                                          <p:spTgt spid="442382"/>
                                        </p:tgtEl>
                                      </p:cBhvr>
                                    </p:animEffect>
                                    <p:set>
                                      <p:cBhvr>
                                        <p:cTn id="118" dur="1" fill="hold">
                                          <p:stCondLst>
                                            <p:cond delay="499"/>
                                          </p:stCondLst>
                                        </p:cTn>
                                        <p:tgtEl>
                                          <p:spTgt spid="442382"/>
                                        </p:tgtEl>
                                        <p:attrNameLst>
                                          <p:attrName>style.visibility</p:attrName>
                                        </p:attrNameLst>
                                      </p:cBhvr>
                                      <p:to>
                                        <p:strVal val="hidden"/>
                                      </p:to>
                                    </p:set>
                                  </p:childTnLst>
                                </p:cTn>
                              </p:par>
                              <p:par>
                                <p:cTn id="119" presetID="10" presetClass="exit" presetSubtype="0" fill="hold" grpId="1" nodeType="withEffect">
                                  <p:stCondLst>
                                    <p:cond delay="0"/>
                                  </p:stCondLst>
                                  <p:childTnLst>
                                    <p:animEffect transition="out" filter="fade">
                                      <p:cBhvr>
                                        <p:cTn id="120" dur="500"/>
                                        <p:tgtEl>
                                          <p:spTgt spid="442384"/>
                                        </p:tgtEl>
                                      </p:cBhvr>
                                    </p:animEffect>
                                    <p:set>
                                      <p:cBhvr>
                                        <p:cTn id="121" dur="1" fill="hold">
                                          <p:stCondLst>
                                            <p:cond delay="499"/>
                                          </p:stCondLst>
                                        </p:cTn>
                                        <p:tgtEl>
                                          <p:spTgt spid="442384"/>
                                        </p:tgtEl>
                                        <p:attrNameLst>
                                          <p:attrName>style.visibility</p:attrName>
                                        </p:attrNameLst>
                                      </p:cBhvr>
                                      <p:to>
                                        <p:strVal val="hidden"/>
                                      </p:to>
                                    </p:set>
                                  </p:childTnLst>
                                </p:cTn>
                              </p:par>
                              <p:par>
                                <p:cTn id="122" presetID="10" presetClass="exit" presetSubtype="0" fill="hold" grpId="1" nodeType="withEffect">
                                  <p:stCondLst>
                                    <p:cond delay="0"/>
                                  </p:stCondLst>
                                  <p:childTnLst>
                                    <p:animEffect transition="out" filter="fade">
                                      <p:cBhvr>
                                        <p:cTn id="123" dur="500"/>
                                        <p:tgtEl>
                                          <p:spTgt spid="442385"/>
                                        </p:tgtEl>
                                      </p:cBhvr>
                                    </p:animEffect>
                                    <p:set>
                                      <p:cBhvr>
                                        <p:cTn id="124" dur="1" fill="hold">
                                          <p:stCondLst>
                                            <p:cond delay="499"/>
                                          </p:stCondLst>
                                        </p:cTn>
                                        <p:tgtEl>
                                          <p:spTgt spid="442385"/>
                                        </p:tgtEl>
                                        <p:attrNameLst>
                                          <p:attrName>style.visibility</p:attrName>
                                        </p:attrNameLst>
                                      </p:cBhvr>
                                      <p:to>
                                        <p:strVal val="hidden"/>
                                      </p:to>
                                    </p:set>
                                  </p:childTnLst>
                                </p:cTn>
                              </p:par>
                            </p:childTnLst>
                          </p:cTn>
                        </p:par>
                        <p:par>
                          <p:cTn id="125" fill="hold" nodeType="afterGroup">
                            <p:stCondLst>
                              <p:cond delay="500"/>
                            </p:stCondLst>
                            <p:childTnLst>
                              <p:par>
                                <p:cTn id="126" presetID="4" presetClass="entr" presetSubtype="16" fill="hold" grpId="2" nodeType="afterEffect">
                                  <p:stCondLst>
                                    <p:cond delay="0"/>
                                  </p:stCondLst>
                                  <p:childTnLst>
                                    <p:set>
                                      <p:cBhvr>
                                        <p:cTn id="127" dur="1" fill="hold">
                                          <p:stCondLst>
                                            <p:cond delay="0"/>
                                          </p:stCondLst>
                                        </p:cTn>
                                        <p:tgtEl>
                                          <p:spTgt spid="442380"/>
                                        </p:tgtEl>
                                        <p:attrNameLst>
                                          <p:attrName>style.visibility</p:attrName>
                                        </p:attrNameLst>
                                      </p:cBhvr>
                                      <p:to>
                                        <p:strVal val="visible"/>
                                      </p:to>
                                    </p:set>
                                    <p:animEffect transition="in" filter="box(in)">
                                      <p:cBhvr>
                                        <p:cTn id="128" dur="500"/>
                                        <p:tgtEl>
                                          <p:spTgt spid="442380"/>
                                        </p:tgtEl>
                                      </p:cBhvr>
                                    </p:animEffect>
                                  </p:childTnLst>
                                </p:cTn>
                              </p:par>
                              <p:par>
                                <p:cTn id="129" presetID="4" presetClass="entr" presetSubtype="16" fill="hold" grpId="2" nodeType="withEffect">
                                  <p:stCondLst>
                                    <p:cond delay="0"/>
                                  </p:stCondLst>
                                  <p:childTnLst>
                                    <p:set>
                                      <p:cBhvr>
                                        <p:cTn id="130" dur="1" fill="hold">
                                          <p:stCondLst>
                                            <p:cond delay="0"/>
                                          </p:stCondLst>
                                        </p:cTn>
                                        <p:tgtEl>
                                          <p:spTgt spid="442381"/>
                                        </p:tgtEl>
                                        <p:attrNameLst>
                                          <p:attrName>style.visibility</p:attrName>
                                        </p:attrNameLst>
                                      </p:cBhvr>
                                      <p:to>
                                        <p:strVal val="visible"/>
                                      </p:to>
                                    </p:set>
                                    <p:animEffect transition="in" filter="box(in)">
                                      <p:cBhvr>
                                        <p:cTn id="131" dur="500"/>
                                        <p:tgtEl>
                                          <p:spTgt spid="442381"/>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10" presetClass="exit" presetSubtype="0" fill="hold" grpId="1" nodeType="clickEffect">
                                  <p:stCondLst>
                                    <p:cond delay="0"/>
                                  </p:stCondLst>
                                  <p:childTnLst>
                                    <p:animEffect transition="out" filter="fade">
                                      <p:cBhvr>
                                        <p:cTn id="135" dur="500"/>
                                        <p:tgtEl>
                                          <p:spTgt spid="442386"/>
                                        </p:tgtEl>
                                      </p:cBhvr>
                                    </p:animEffect>
                                    <p:set>
                                      <p:cBhvr>
                                        <p:cTn id="136" dur="1" fill="hold">
                                          <p:stCondLst>
                                            <p:cond delay="499"/>
                                          </p:stCondLst>
                                        </p:cTn>
                                        <p:tgtEl>
                                          <p:spTgt spid="442386"/>
                                        </p:tgtEl>
                                        <p:attrNameLst>
                                          <p:attrName>style.visibility</p:attrName>
                                        </p:attrNameLst>
                                      </p:cBhvr>
                                      <p:to>
                                        <p:strVal val="hidden"/>
                                      </p:to>
                                    </p:set>
                                  </p:childTnLst>
                                </p:cTn>
                              </p:par>
                              <p:par>
                                <p:cTn id="137" presetID="10" presetClass="exit" presetSubtype="0" fill="hold" grpId="1" nodeType="withEffect">
                                  <p:stCondLst>
                                    <p:cond delay="0"/>
                                  </p:stCondLst>
                                  <p:childTnLst>
                                    <p:animEffect transition="out" filter="fade">
                                      <p:cBhvr>
                                        <p:cTn id="138" dur="500"/>
                                        <p:tgtEl>
                                          <p:spTgt spid="442393"/>
                                        </p:tgtEl>
                                      </p:cBhvr>
                                    </p:animEffect>
                                    <p:set>
                                      <p:cBhvr>
                                        <p:cTn id="139" dur="1" fill="hold">
                                          <p:stCondLst>
                                            <p:cond delay="499"/>
                                          </p:stCondLst>
                                        </p:cTn>
                                        <p:tgtEl>
                                          <p:spTgt spid="442393"/>
                                        </p:tgtEl>
                                        <p:attrNameLst>
                                          <p:attrName>style.visibility</p:attrName>
                                        </p:attrNameLst>
                                      </p:cBhvr>
                                      <p:to>
                                        <p:strVal val="hidden"/>
                                      </p:to>
                                    </p:set>
                                  </p:childTnLst>
                                </p:cTn>
                              </p:par>
                              <p:par>
                                <p:cTn id="140" presetID="10" presetClass="exit" presetSubtype="0" fill="hold" grpId="1" nodeType="withEffect">
                                  <p:stCondLst>
                                    <p:cond delay="0"/>
                                  </p:stCondLst>
                                  <p:childTnLst>
                                    <p:animEffect transition="out" filter="fade">
                                      <p:cBhvr>
                                        <p:cTn id="141" dur="500"/>
                                        <p:tgtEl>
                                          <p:spTgt spid="442388"/>
                                        </p:tgtEl>
                                      </p:cBhvr>
                                    </p:animEffect>
                                    <p:set>
                                      <p:cBhvr>
                                        <p:cTn id="142" dur="1" fill="hold">
                                          <p:stCondLst>
                                            <p:cond delay="499"/>
                                          </p:stCondLst>
                                        </p:cTn>
                                        <p:tgtEl>
                                          <p:spTgt spid="442388"/>
                                        </p:tgtEl>
                                        <p:attrNameLst>
                                          <p:attrName>style.visibility</p:attrName>
                                        </p:attrNameLst>
                                      </p:cBhvr>
                                      <p:to>
                                        <p:strVal val="hidden"/>
                                      </p:to>
                                    </p:set>
                                  </p:childTnLst>
                                </p:cTn>
                              </p:par>
                              <p:par>
                                <p:cTn id="143" presetID="10" presetClass="exit" presetSubtype="0" fill="hold" grpId="1" nodeType="withEffect">
                                  <p:stCondLst>
                                    <p:cond delay="0"/>
                                  </p:stCondLst>
                                  <p:childTnLst>
                                    <p:animEffect transition="out" filter="fade">
                                      <p:cBhvr>
                                        <p:cTn id="144" dur="500"/>
                                        <p:tgtEl>
                                          <p:spTgt spid="442387"/>
                                        </p:tgtEl>
                                      </p:cBhvr>
                                    </p:animEffect>
                                    <p:set>
                                      <p:cBhvr>
                                        <p:cTn id="145" dur="1" fill="hold">
                                          <p:stCondLst>
                                            <p:cond delay="499"/>
                                          </p:stCondLst>
                                        </p:cTn>
                                        <p:tgtEl>
                                          <p:spTgt spid="442387"/>
                                        </p:tgtEl>
                                        <p:attrNameLst>
                                          <p:attrName>style.visibility</p:attrName>
                                        </p:attrNameLst>
                                      </p:cBhvr>
                                      <p:to>
                                        <p:strVal val="hidden"/>
                                      </p:to>
                                    </p:set>
                                  </p:childTnLst>
                                </p:cTn>
                              </p:par>
                              <p:par>
                                <p:cTn id="146" presetID="3" presetClass="entr" presetSubtype="10" fill="hold" grpId="0" nodeType="withEffect">
                                  <p:stCondLst>
                                    <p:cond delay="0"/>
                                  </p:stCondLst>
                                  <p:childTnLst>
                                    <p:set>
                                      <p:cBhvr>
                                        <p:cTn id="147" dur="1" fill="hold">
                                          <p:stCondLst>
                                            <p:cond delay="0"/>
                                          </p:stCondLst>
                                        </p:cTn>
                                        <p:tgtEl>
                                          <p:spTgt spid="442395"/>
                                        </p:tgtEl>
                                        <p:attrNameLst>
                                          <p:attrName>style.visibility</p:attrName>
                                        </p:attrNameLst>
                                      </p:cBhvr>
                                      <p:to>
                                        <p:strVal val="visible"/>
                                      </p:to>
                                    </p:set>
                                    <p:animEffect transition="in" filter="blinds(horizontal)">
                                      <p:cBhvr>
                                        <p:cTn id="148" dur="500"/>
                                        <p:tgtEl>
                                          <p:spTgt spid="442395"/>
                                        </p:tgtEl>
                                      </p:cBhvr>
                                    </p:animEffect>
                                  </p:childTnLst>
                                </p:cTn>
                              </p:par>
                              <p:par>
                                <p:cTn id="149" presetID="3" presetClass="entr" presetSubtype="10" fill="hold" grpId="0" nodeType="withEffect">
                                  <p:stCondLst>
                                    <p:cond delay="0"/>
                                  </p:stCondLst>
                                  <p:childTnLst>
                                    <p:set>
                                      <p:cBhvr>
                                        <p:cTn id="150" dur="1" fill="hold">
                                          <p:stCondLst>
                                            <p:cond delay="0"/>
                                          </p:stCondLst>
                                        </p:cTn>
                                        <p:tgtEl>
                                          <p:spTgt spid="442401"/>
                                        </p:tgtEl>
                                        <p:attrNameLst>
                                          <p:attrName>style.visibility</p:attrName>
                                        </p:attrNameLst>
                                      </p:cBhvr>
                                      <p:to>
                                        <p:strVal val="visible"/>
                                      </p:to>
                                    </p:set>
                                    <p:animEffect transition="in" filter="blinds(horizontal)">
                                      <p:cBhvr>
                                        <p:cTn id="151" dur="500"/>
                                        <p:tgtEl>
                                          <p:spTgt spid="442401"/>
                                        </p:tgtEl>
                                      </p:cBhvr>
                                    </p:animEffect>
                                  </p:childTnLst>
                                </p:cTn>
                              </p:par>
                              <p:par>
                                <p:cTn id="152" presetID="3" presetClass="entr" presetSubtype="10" fill="hold" grpId="0" nodeType="withEffect">
                                  <p:stCondLst>
                                    <p:cond delay="0"/>
                                  </p:stCondLst>
                                  <p:childTnLst>
                                    <p:set>
                                      <p:cBhvr>
                                        <p:cTn id="153" dur="1" fill="hold">
                                          <p:stCondLst>
                                            <p:cond delay="0"/>
                                          </p:stCondLst>
                                        </p:cTn>
                                        <p:tgtEl>
                                          <p:spTgt spid="442394"/>
                                        </p:tgtEl>
                                        <p:attrNameLst>
                                          <p:attrName>style.visibility</p:attrName>
                                        </p:attrNameLst>
                                      </p:cBhvr>
                                      <p:to>
                                        <p:strVal val="visible"/>
                                      </p:to>
                                    </p:set>
                                    <p:animEffect transition="in" filter="blinds(horizontal)">
                                      <p:cBhvr>
                                        <p:cTn id="154" dur="500"/>
                                        <p:tgtEl>
                                          <p:spTgt spid="442394"/>
                                        </p:tgtEl>
                                      </p:cBhvr>
                                    </p:animEffect>
                                  </p:childTnLst>
                                </p:cTn>
                              </p:par>
                              <p:par>
                                <p:cTn id="155" presetID="3" presetClass="entr" presetSubtype="10" fill="hold" grpId="0" nodeType="withEffect">
                                  <p:stCondLst>
                                    <p:cond delay="0"/>
                                  </p:stCondLst>
                                  <p:childTnLst>
                                    <p:set>
                                      <p:cBhvr>
                                        <p:cTn id="156" dur="1" fill="hold">
                                          <p:stCondLst>
                                            <p:cond delay="0"/>
                                          </p:stCondLst>
                                        </p:cTn>
                                        <p:tgtEl>
                                          <p:spTgt spid="442396"/>
                                        </p:tgtEl>
                                        <p:attrNameLst>
                                          <p:attrName>style.visibility</p:attrName>
                                        </p:attrNameLst>
                                      </p:cBhvr>
                                      <p:to>
                                        <p:strVal val="visible"/>
                                      </p:to>
                                    </p:set>
                                    <p:animEffect transition="in" filter="blinds(horizontal)">
                                      <p:cBhvr>
                                        <p:cTn id="157" dur="500"/>
                                        <p:tgtEl>
                                          <p:spTgt spid="442396"/>
                                        </p:tgtEl>
                                      </p:cBhvr>
                                    </p:animEffect>
                                  </p:childTnLst>
                                </p:cTn>
                              </p:par>
                            </p:childTnLst>
                          </p:cTn>
                        </p:par>
                        <p:par>
                          <p:cTn id="158" fill="hold" nodeType="afterGroup">
                            <p:stCondLst>
                              <p:cond delay="500"/>
                            </p:stCondLst>
                            <p:childTnLst>
                              <p:par>
                                <p:cTn id="159" presetID="10" presetClass="exit" presetSubtype="0" fill="hold" grpId="1" nodeType="afterEffect">
                                  <p:stCondLst>
                                    <p:cond delay="0"/>
                                  </p:stCondLst>
                                  <p:childTnLst>
                                    <p:animEffect transition="out" filter="fade">
                                      <p:cBhvr>
                                        <p:cTn id="160" dur="500"/>
                                        <p:tgtEl>
                                          <p:spTgt spid="442389"/>
                                        </p:tgtEl>
                                      </p:cBhvr>
                                    </p:animEffect>
                                    <p:set>
                                      <p:cBhvr>
                                        <p:cTn id="161" dur="1" fill="hold">
                                          <p:stCondLst>
                                            <p:cond delay="499"/>
                                          </p:stCondLst>
                                        </p:cTn>
                                        <p:tgtEl>
                                          <p:spTgt spid="442389"/>
                                        </p:tgtEl>
                                        <p:attrNameLst>
                                          <p:attrName>style.visibility</p:attrName>
                                        </p:attrNameLst>
                                      </p:cBhvr>
                                      <p:to>
                                        <p:strVal val="hidden"/>
                                      </p:to>
                                    </p:set>
                                  </p:childTnLst>
                                </p:cTn>
                              </p:par>
                              <p:par>
                                <p:cTn id="162" presetID="10" presetClass="exit" presetSubtype="0" fill="hold" grpId="1" nodeType="withEffect">
                                  <p:stCondLst>
                                    <p:cond delay="0"/>
                                  </p:stCondLst>
                                  <p:childTnLst>
                                    <p:animEffect transition="out" filter="fade">
                                      <p:cBhvr>
                                        <p:cTn id="163" dur="500"/>
                                        <p:tgtEl>
                                          <p:spTgt spid="442390"/>
                                        </p:tgtEl>
                                      </p:cBhvr>
                                    </p:animEffect>
                                    <p:set>
                                      <p:cBhvr>
                                        <p:cTn id="164" dur="1" fill="hold">
                                          <p:stCondLst>
                                            <p:cond delay="499"/>
                                          </p:stCondLst>
                                        </p:cTn>
                                        <p:tgtEl>
                                          <p:spTgt spid="442390"/>
                                        </p:tgtEl>
                                        <p:attrNameLst>
                                          <p:attrName>style.visibility</p:attrName>
                                        </p:attrNameLst>
                                      </p:cBhvr>
                                      <p:to>
                                        <p:strVal val="hidden"/>
                                      </p:to>
                                    </p:set>
                                  </p:childTnLst>
                                </p:cTn>
                              </p:par>
                              <p:par>
                                <p:cTn id="165" presetID="10" presetClass="exit" presetSubtype="0" fill="hold" grpId="1" nodeType="withEffect">
                                  <p:stCondLst>
                                    <p:cond delay="0"/>
                                  </p:stCondLst>
                                  <p:childTnLst>
                                    <p:animEffect transition="out" filter="fade">
                                      <p:cBhvr>
                                        <p:cTn id="166" dur="500"/>
                                        <p:tgtEl>
                                          <p:spTgt spid="442392"/>
                                        </p:tgtEl>
                                      </p:cBhvr>
                                    </p:animEffect>
                                    <p:set>
                                      <p:cBhvr>
                                        <p:cTn id="167" dur="1" fill="hold">
                                          <p:stCondLst>
                                            <p:cond delay="499"/>
                                          </p:stCondLst>
                                        </p:cTn>
                                        <p:tgtEl>
                                          <p:spTgt spid="442392"/>
                                        </p:tgtEl>
                                        <p:attrNameLst>
                                          <p:attrName>style.visibility</p:attrName>
                                        </p:attrNameLst>
                                      </p:cBhvr>
                                      <p:to>
                                        <p:strVal val="hidden"/>
                                      </p:to>
                                    </p:set>
                                  </p:childTnLst>
                                </p:cTn>
                              </p:par>
                              <p:par>
                                <p:cTn id="168" presetID="10" presetClass="exit" presetSubtype="0" fill="hold" grpId="1" nodeType="withEffect">
                                  <p:stCondLst>
                                    <p:cond delay="0"/>
                                  </p:stCondLst>
                                  <p:childTnLst>
                                    <p:animEffect transition="out" filter="fade">
                                      <p:cBhvr>
                                        <p:cTn id="169" dur="500"/>
                                        <p:tgtEl>
                                          <p:spTgt spid="442391"/>
                                        </p:tgtEl>
                                      </p:cBhvr>
                                    </p:animEffect>
                                    <p:set>
                                      <p:cBhvr>
                                        <p:cTn id="170" dur="1" fill="hold">
                                          <p:stCondLst>
                                            <p:cond delay="499"/>
                                          </p:stCondLst>
                                        </p:cTn>
                                        <p:tgtEl>
                                          <p:spTgt spid="442391"/>
                                        </p:tgtEl>
                                        <p:attrNameLst>
                                          <p:attrName>style.visibility</p:attrName>
                                        </p:attrNameLst>
                                      </p:cBhvr>
                                      <p:to>
                                        <p:strVal val="hidden"/>
                                      </p:to>
                                    </p:set>
                                  </p:childTnLst>
                                </p:cTn>
                              </p:par>
                              <p:par>
                                <p:cTn id="171" presetID="3" presetClass="entr" presetSubtype="10" fill="hold" grpId="0" nodeType="withEffect">
                                  <p:stCondLst>
                                    <p:cond delay="0"/>
                                  </p:stCondLst>
                                  <p:childTnLst>
                                    <p:set>
                                      <p:cBhvr>
                                        <p:cTn id="172" dur="1" fill="hold">
                                          <p:stCondLst>
                                            <p:cond delay="0"/>
                                          </p:stCondLst>
                                        </p:cTn>
                                        <p:tgtEl>
                                          <p:spTgt spid="442398"/>
                                        </p:tgtEl>
                                        <p:attrNameLst>
                                          <p:attrName>style.visibility</p:attrName>
                                        </p:attrNameLst>
                                      </p:cBhvr>
                                      <p:to>
                                        <p:strVal val="visible"/>
                                      </p:to>
                                    </p:set>
                                    <p:animEffect transition="in" filter="blinds(horizontal)">
                                      <p:cBhvr>
                                        <p:cTn id="173" dur="500"/>
                                        <p:tgtEl>
                                          <p:spTgt spid="442398"/>
                                        </p:tgtEl>
                                      </p:cBhvr>
                                    </p:animEffect>
                                  </p:childTnLst>
                                </p:cTn>
                              </p:par>
                              <p:par>
                                <p:cTn id="174" presetID="3" presetClass="entr" presetSubtype="10" fill="hold" grpId="0" nodeType="withEffect">
                                  <p:stCondLst>
                                    <p:cond delay="0"/>
                                  </p:stCondLst>
                                  <p:childTnLst>
                                    <p:set>
                                      <p:cBhvr>
                                        <p:cTn id="175" dur="1" fill="hold">
                                          <p:stCondLst>
                                            <p:cond delay="0"/>
                                          </p:stCondLst>
                                        </p:cTn>
                                        <p:tgtEl>
                                          <p:spTgt spid="442397"/>
                                        </p:tgtEl>
                                        <p:attrNameLst>
                                          <p:attrName>style.visibility</p:attrName>
                                        </p:attrNameLst>
                                      </p:cBhvr>
                                      <p:to>
                                        <p:strVal val="visible"/>
                                      </p:to>
                                    </p:set>
                                    <p:animEffect transition="in" filter="blinds(horizontal)">
                                      <p:cBhvr>
                                        <p:cTn id="176" dur="500"/>
                                        <p:tgtEl>
                                          <p:spTgt spid="442397"/>
                                        </p:tgtEl>
                                      </p:cBhvr>
                                    </p:animEffect>
                                  </p:childTnLst>
                                </p:cTn>
                              </p:par>
                              <p:par>
                                <p:cTn id="177" presetID="3" presetClass="entr" presetSubtype="10" fill="hold" grpId="0" nodeType="withEffect">
                                  <p:stCondLst>
                                    <p:cond delay="0"/>
                                  </p:stCondLst>
                                  <p:childTnLst>
                                    <p:set>
                                      <p:cBhvr>
                                        <p:cTn id="178" dur="1" fill="hold">
                                          <p:stCondLst>
                                            <p:cond delay="0"/>
                                          </p:stCondLst>
                                        </p:cTn>
                                        <p:tgtEl>
                                          <p:spTgt spid="442400"/>
                                        </p:tgtEl>
                                        <p:attrNameLst>
                                          <p:attrName>style.visibility</p:attrName>
                                        </p:attrNameLst>
                                      </p:cBhvr>
                                      <p:to>
                                        <p:strVal val="visible"/>
                                      </p:to>
                                    </p:set>
                                    <p:animEffect transition="in" filter="blinds(horizontal)">
                                      <p:cBhvr>
                                        <p:cTn id="179" dur="500"/>
                                        <p:tgtEl>
                                          <p:spTgt spid="442400"/>
                                        </p:tgtEl>
                                      </p:cBhvr>
                                    </p:animEffect>
                                  </p:childTnLst>
                                </p:cTn>
                              </p:par>
                              <p:par>
                                <p:cTn id="180" presetID="3" presetClass="entr" presetSubtype="10" fill="hold" grpId="0" nodeType="withEffect">
                                  <p:stCondLst>
                                    <p:cond delay="0"/>
                                  </p:stCondLst>
                                  <p:childTnLst>
                                    <p:set>
                                      <p:cBhvr>
                                        <p:cTn id="181" dur="1" fill="hold">
                                          <p:stCondLst>
                                            <p:cond delay="0"/>
                                          </p:stCondLst>
                                        </p:cTn>
                                        <p:tgtEl>
                                          <p:spTgt spid="442399"/>
                                        </p:tgtEl>
                                        <p:attrNameLst>
                                          <p:attrName>style.visibility</p:attrName>
                                        </p:attrNameLst>
                                      </p:cBhvr>
                                      <p:to>
                                        <p:strVal val="visible"/>
                                      </p:to>
                                    </p:set>
                                    <p:animEffect transition="in" filter="blinds(horizontal)">
                                      <p:cBhvr>
                                        <p:cTn id="182" dur="500"/>
                                        <p:tgtEl>
                                          <p:spTgt spid="442399"/>
                                        </p:tgtEl>
                                      </p:cBhvr>
                                    </p:animEffec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10" presetClass="exit" presetSubtype="0" fill="hold" grpId="3" nodeType="clickEffect">
                                  <p:stCondLst>
                                    <p:cond delay="0"/>
                                  </p:stCondLst>
                                  <p:childTnLst>
                                    <p:animEffect transition="out" filter="fade">
                                      <p:cBhvr>
                                        <p:cTn id="186" dur="500"/>
                                        <p:tgtEl>
                                          <p:spTgt spid="442380"/>
                                        </p:tgtEl>
                                      </p:cBhvr>
                                    </p:animEffect>
                                    <p:set>
                                      <p:cBhvr>
                                        <p:cTn id="187" dur="1" fill="hold">
                                          <p:stCondLst>
                                            <p:cond delay="499"/>
                                          </p:stCondLst>
                                        </p:cTn>
                                        <p:tgtEl>
                                          <p:spTgt spid="442380"/>
                                        </p:tgtEl>
                                        <p:attrNameLst>
                                          <p:attrName>style.visibility</p:attrName>
                                        </p:attrNameLst>
                                      </p:cBhvr>
                                      <p:to>
                                        <p:strVal val="hidden"/>
                                      </p:to>
                                    </p:set>
                                  </p:childTnLst>
                                </p:cTn>
                              </p:par>
                              <p:par>
                                <p:cTn id="188" presetID="10" presetClass="exit" presetSubtype="0" fill="hold" grpId="3" nodeType="withEffect">
                                  <p:stCondLst>
                                    <p:cond delay="0"/>
                                  </p:stCondLst>
                                  <p:childTnLst>
                                    <p:animEffect transition="out" filter="fade">
                                      <p:cBhvr>
                                        <p:cTn id="189" dur="500"/>
                                        <p:tgtEl>
                                          <p:spTgt spid="442381"/>
                                        </p:tgtEl>
                                      </p:cBhvr>
                                    </p:animEffect>
                                    <p:set>
                                      <p:cBhvr>
                                        <p:cTn id="190" dur="1" fill="hold">
                                          <p:stCondLst>
                                            <p:cond delay="499"/>
                                          </p:stCondLst>
                                        </p:cTn>
                                        <p:tgtEl>
                                          <p:spTgt spid="442381"/>
                                        </p:tgtEl>
                                        <p:attrNameLst>
                                          <p:attrName>style.visibility</p:attrName>
                                        </p:attrNameLst>
                                      </p:cBhvr>
                                      <p:to>
                                        <p:strVal val="hidden"/>
                                      </p:to>
                                    </p:set>
                                  </p:childTnLst>
                                </p:cTn>
                              </p:par>
                            </p:childTnLst>
                          </p:cTn>
                        </p:par>
                        <p:par>
                          <p:cTn id="191" fill="hold" nodeType="afterGroup">
                            <p:stCondLst>
                              <p:cond delay="500"/>
                            </p:stCondLst>
                            <p:childTnLst>
                              <p:par>
                                <p:cTn id="192" presetID="3" presetClass="entr" presetSubtype="10" fill="hold" grpId="0" nodeType="afterEffect">
                                  <p:stCondLst>
                                    <p:cond delay="0"/>
                                  </p:stCondLst>
                                  <p:childTnLst>
                                    <p:set>
                                      <p:cBhvr>
                                        <p:cTn id="193" dur="1" fill="hold">
                                          <p:stCondLst>
                                            <p:cond delay="0"/>
                                          </p:stCondLst>
                                        </p:cTn>
                                        <p:tgtEl>
                                          <p:spTgt spid="442403"/>
                                        </p:tgtEl>
                                        <p:attrNameLst>
                                          <p:attrName>style.visibility</p:attrName>
                                        </p:attrNameLst>
                                      </p:cBhvr>
                                      <p:to>
                                        <p:strVal val="visible"/>
                                      </p:to>
                                    </p:set>
                                    <p:animEffect transition="in" filter="blinds(horizontal)">
                                      <p:cBhvr>
                                        <p:cTn id="194" dur="500"/>
                                        <p:tgtEl>
                                          <p:spTgt spid="442403"/>
                                        </p:tgtEl>
                                      </p:cBhvr>
                                    </p:animEffect>
                                  </p:childTnLst>
                                </p:cTn>
                              </p:par>
                              <p:par>
                                <p:cTn id="195" presetID="3" presetClass="entr" presetSubtype="10" fill="hold" grpId="0" nodeType="withEffect">
                                  <p:stCondLst>
                                    <p:cond delay="0"/>
                                  </p:stCondLst>
                                  <p:childTnLst>
                                    <p:set>
                                      <p:cBhvr>
                                        <p:cTn id="196" dur="1" fill="hold">
                                          <p:stCondLst>
                                            <p:cond delay="0"/>
                                          </p:stCondLst>
                                        </p:cTn>
                                        <p:tgtEl>
                                          <p:spTgt spid="442409"/>
                                        </p:tgtEl>
                                        <p:attrNameLst>
                                          <p:attrName>style.visibility</p:attrName>
                                        </p:attrNameLst>
                                      </p:cBhvr>
                                      <p:to>
                                        <p:strVal val="visible"/>
                                      </p:to>
                                    </p:set>
                                    <p:animEffect transition="in" filter="blinds(horizontal)">
                                      <p:cBhvr>
                                        <p:cTn id="197" dur="500"/>
                                        <p:tgtEl>
                                          <p:spTgt spid="442409"/>
                                        </p:tgtEl>
                                      </p:cBhvr>
                                    </p:animEffect>
                                  </p:childTnLst>
                                </p:cTn>
                              </p:par>
                              <p:par>
                                <p:cTn id="198" presetID="3" presetClass="entr" presetSubtype="10" fill="hold" grpId="0" nodeType="withEffect">
                                  <p:stCondLst>
                                    <p:cond delay="0"/>
                                  </p:stCondLst>
                                  <p:childTnLst>
                                    <p:set>
                                      <p:cBhvr>
                                        <p:cTn id="199" dur="1" fill="hold">
                                          <p:stCondLst>
                                            <p:cond delay="0"/>
                                          </p:stCondLst>
                                        </p:cTn>
                                        <p:tgtEl>
                                          <p:spTgt spid="442402"/>
                                        </p:tgtEl>
                                        <p:attrNameLst>
                                          <p:attrName>style.visibility</p:attrName>
                                        </p:attrNameLst>
                                      </p:cBhvr>
                                      <p:to>
                                        <p:strVal val="visible"/>
                                      </p:to>
                                    </p:set>
                                    <p:animEffect transition="in" filter="blinds(horizontal)">
                                      <p:cBhvr>
                                        <p:cTn id="200" dur="500"/>
                                        <p:tgtEl>
                                          <p:spTgt spid="442402"/>
                                        </p:tgtEl>
                                      </p:cBhvr>
                                    </p:animEffect>
                                  </p:childTnLst>
                                </p:cTn>
                              </p:par>
                              <p:par>
                                <p:cTn id="201" presetID="3" presetClass="entr" presetSubtype="10" fill="hold" grpId="0" nodeType="withEffect">
                                  <p:stCondLst>
                                    <p:cond delay="0"/>
                                  </p:stCondLst>
                                  <p:childTnLst>
                                    <p:set>
                                      <p:cBhvr>
                                        <p:cTn id="202" dur="1" fill="hold">
                                          <p:stCondLst>
                                            <p:cond delay="0"/>
                                          </p:stCondLst>
                                        </p:cTn>
                                        <p:tgtEl>
                                          <p:spTgt spid="442404"/>
                                        </p:tgtEl>
                                        <p:attrNameLst>
                                          <p:attrName>style.visibility</p:attrName>
                                        </p:attrNameLst>
                                      </p:cBhvr>
                                      <p:to>
                                        <p:strVal val="visible"/>
                                      </p:to>
                                    </p:set>
                                    <p:animEffect transition="in" filter="blinds(horizontal)">
                                      <p:cBhvr>
                                        <p:cTn id="203" dur="500"/>
                                        <p:tgtEl>
                                          <p:spTgt spid="442404"/>
                                        </p:tgtEl>
                                      </p:cBhvr>
                                    </p:animEffect>
                                  </p:childTnLst>
                                </p:cTn>
                              </p:par>
                              <p:par>
                                <p:cTn id="204" presetID="3" presetClass="entr" presetSubtype="10" fill="hold" grpId="0" nodeType="withEffect">
                                  <p:stCondLst>
                                    <p:cond delay="0"/>
                                  </p:stCondLst>
                                  <p:childTnLst>
                                    <p:set>
                                      <p:cBhvr>
                                        <p:cTn id="205" dur="1" fill="hold">
                                          <p:stCondLst>
                                            <p:cond delay="0"/>
                                          </p:stCondLst>
                                        </p:cTn>
                                        <p:tgtEl>
                                          <p:spTgt spid="442406"/>
                                        </p:tgtEl>
                                        <p:attrNameLst>
                                          <p:attrName>style.visibility</p:attrName>
                                        </p:attrNameLst>
                                      </p:cBhvr>
                                      <p:to>
                                        <p:strVal val="visible"/>
                                      </p:to>
                                    </p:set>
                                    <p:animEffect transition="in" filter="blinds(horizontal)">
                                      <p:cBhvr>
                                        <p:cTn id="206" dur="500"/>
                                        <p:tgtEl>
                                          <p:spTgt spid="442406"/>
                                        </p:tgtEl>
                                      </p:cBhvr>
                                    </p:animEffect>
                                  </p:childTnLst>
                                </p:cTn>
                              </p:par>
                              <p:par>
                                <p:cTn id="207" presetID="3" presetClass="entr" presetSubtype="10" fill="hold" grpId="0" nodeType="withEffect">
                                  <p:stCondLst>
                                    <p:cond delay="0"/>
                                  </p:stCondLst>
                                  <p:childTnLst>
                                    <p:set>
                                      <p:cBhvr>
                                        <p:cTn id="208" dur="1" fill="hold">
                                          <p:stCondLst>
                                            <p:cond delay="0"/>
                                          </p:stCondLst>
                                        </p:cTn>
                                        <p:tgtEl>
                                          <p:spTgt spid="442405"/>
                                        </p:tgtEl>
                                        <p:attrNameLst>
                                          <p:attrName>style.visibility</p:attrName>
                                        </p:attrNameLst>
                                      </p:cBhvr>
                                      <p:to>
                                        <p:strVal val="visible"/>
                                      </p:to>
                                    </p:set>
                                    <p:animEffect transition="in" filter="blinds(horizontal)">
                                      <p:cBhvr>
                                        <p:cTn id="209" dur="500"/>
                                        <p:tgtEl>
                                          <p:spTgt spid="442405"/>
                                        </p:tgtEl>
                                      </p:cBhvr>
                                    </p:animEffect>
                                  </p:childTnLst>
                                </p:cTn>
                              </p:par>
                              <p:par>
                                <p:cTn id="210" presetID="3" presetClass="entr" presetSubtype="10" fill="hold" grpId="0" nodeType="withEffect">
                                  <p:stCondLst>
                                    <p:cond delay="0"/>
                                  </p:stCondLst>
                                  <p:childTnLst>
                                    <p:set>
                                      <p:cBhvr>
                                        <p:cTn id="211" dur="1" fill="hold">
                                          <p:stCondLst>
                                            <p:cond delay="0"/>
                                          </p:stCondLst>
                                        </p:cTn>
                                        <p:tgtEl>
                                          <p:spTgt spid="442408"/>
                                        </p:tgtEl>
                                        <p:attrNameLst>
                                          <p:attrName>style.visibility</p:attrName>
                                        </p:attrNameLst>
                                      </p:cBhvr>
                                      <p:to>
                                        <p:strVal val="visible"/>
                                      </p:to>
                                    </p:set>
                                    <p:animEffect transition="in" filter="blinds(horizontal)">
                                      <p:cBhvr>
                                        <p:cTn id="212" dur="500"/>
                                        <p:tgtEl>
                                          <p:spTgt spid="442408"/>
                                        </p:tgtEl>
                                      </p:cBhvr>
                                    </p:animEffect>
                                  </p:childTnLst>
                                </p:cTn>
                              </p:par>
                              <p:par>
                                <p:cTn id="213" presetID="3" presetClass="entr" presetSubtype="10" fill="hold" grpId="0" nodeType="withEffect">
                                  <p:stCondLst>
                                    <p:cond delay="0"/>
                                  </p:stCondLst>
                                  <p:childTnLst>
                                    <p:set>
                                      <p:cBhvr>
                                        <p:cTn id="214" dur="1" fill="hold">
                                          <p:stCondLst>
                                            <p:cond delay="0"/>
                                          </p:stCondLst>
                                        </p:cTn>
                                        <p:tgtEl>
                                          <p:spTgt spid="442407"/>
                                        </p:tgtEl>
                                        <p:attrNameLst>
                                          <p:attrName>style.visibility</p:attrName>
                                        </p:attrNameLst>
                                      </p:cBhvr>
                                      <p:to>
                                        <p:strVal val="visible"/>
                                      </p:to>
                                    </p:set>
                                    <p:animEffect transition="in" filter="blinds(horizontal)">
                                      <p:cBhvr>
                                        <p:cTn id="215" dur="500"/>
                                        <p:tgtEl>
                                          <p:spTgt spid="442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2" grpId="0" animBg="1"/>
      <p:bldP spid="442372" grpId="1" animBg="1"/>
      <p:bldP spid="442373" grpId="0" animBg="1"/>
      <p:bldP spid="442373" grpId="1" animBg="1"/>
      <p:bldP spid="442374" grpId="0" animBg="1"/>
      <p:bldP spid="442374" grpId="1" animBg="1"/>
      <p:bldP spid="442375" grpId="0" animBg="1"/>
      <p:bldP spid="442375" grpId="1" animBg="1"/>
      <p:bldP spid="442376" grpId="0" animBg="1"/>
      <p:bldP spid="442376" grpId="1" animBg="1"/>
      <p:bldP spid="442377" grpId="0" animBg="1"/>
      <p:bldP spid="442377" grpId="1" animBg="1"/>
      <p:bldP spid="442378" grpId="0" animBg="1"/>
      <p:bldP spid="442378" grpId="1" animBg="1"/>
      <p:bldP spid="442379" grpId="0" animBg="1"/>
      <p:bldP spid="442379" grpId="1" animBg="1"/>
      <p:bldP spid="442380" grpId="0" animBg="1"/>
      <p:bldP spid="442380" grpId="1" animBg="1"/>
      <p:bldP spid="442380" grpId="2" animBg="1"/>
      <p:bldP spid="442380" grpId="3" animBg="1"/>
      <p:bldP spid="442381" grpId="0" animBg="1"/>
      <p:bldP spid="442381" grpId="1" animBg="1"/>
      <p:bldP spid="442381" grpId="2" animBg="1"/>
      <p:bldP spid="442381" grpId="3" animBg="1"/>
      <p:bldP spid="442382" grpId="0" animBg="1"/>
      <p:bldP spid="442382" grpId="1" animBg="1"/>
      <p:bldP spid="442383" grpId="0" animBg="1"/>
      <p:bldP spid="442383" grpId="1" animBg="1"/>
      <p:bldP spid="442384" grpId="0" animBg="1"/>
      <p:bldP spid="442384" grpId="1" animBg="1"/>
      <p:bldP spid="442385" grpId="0" animBg="1"/>
      <p:bldP spid="442385" grpId="1" animBg="1"/>
      <p:bldP spid="442386" grpId="0" animBg="1"/>
      <p:bldP spid="442386" grpId="1" animBg="1"/>
      <p:bldP spid="442387" grpId="0" animBg="1"/>
      <p:bldP spid="442387" grpId="1" animBg="1"/>
      <p:bldP spid="442388" grpId="0" animBg="1"/>
      <p:bldP spid="442388" grpId="1" animBg="1"/>
      <p:bldP spid="442389" grpId="0" animBg="1"/>
      <p:bldP spid="442389" grpId="1" animBg="1"/>
      <p:bldP spid="442390" grpId="0" animBg="1"/>
      <p:bldP spid="442390" grpId="1" animBg="1"/>
      <p:bldP spid="442391" grpId="0" animBg="1"/>
      <p:bldP spid="442391" grpId="1" animBg="1"/>
      <p:bldP spid="442392" grpId="0" animBg="1"/>
      <p:bldP spid="442392" grpId="1" animBg="1"/>
      <p:bldP spid="442393" grpId="0" animBg="1"/>
      <p:bldP spid="442393" grpId="1" animBg="1"/>
      <p:bldP spid="442394" grpId="0" animBg="1"/>
      <p:bldP spid="442395" grpId="0" animBg="1"/>
      <p:bldP spid="442396" grpId="0" animBg="1"/>
      <p:bldP spid="442397" grpId="0" animBg="1"/>
      <p:bldP spid="442398" grpId="0" animBg="1"/>
      <p:bldP spid="442399" grpId="0" animBg="1"/>
      <p:bldP spid="442400" grpId="0" animBg="1"/>
      <p:bldP spid="442401" grpId="0" animBg="1"/>
      <p:bldP spid="442402" grpId="0" animBg="1"/>
      <p:bldP spid="442403" grpId="0" animBg="1"/>
      <p:bldP spid="442404" grpId="0" animBg="1"/>
      <p:bldP spid="442405" grpId="0" animBg="1"/>
      <p:bldP spid="442406" grpId="0" animBg="1"/>
      <p:bldP spid="442407" grpId="0" animBg="1"/>
      <p:bldP spid="442408" grpId="0" animBg="1"/>
      <p:bldP spid="44240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32FEF415-32A9-4522-8164-043D06769D6A}"/>
              </a:ext>
            </a:extLst>
          </p:cNvPr>
          <p:cNvSpPr>
            <a:spLocks noGrp="1" noRot="1" noChangeArrowheads="1"/>
          </p:cNvSpPr>
          <p:nvPr>
            <p:ph type="title"/>
          </p:nvPr>
        </p:nvSpPr>
        <p:spPr/>
        <p:txBody>
          <a:bodyPr/>
          <a:lstStyle/>
          <a:p>
            <a:pPr eaLnBrk="1" hangingPunct="1"/>
            <a:r>
              <a:rPr lang="zh-CN" altLang="en-US" sz="3600" b="1"/>
              <a:t>统计逆序对</a:t>
            </a:r>
          </a:p>
        </p:txBody>
      </p:sp>
      <p:sp>
        <p:nvSpPr>
          <p:cNvPr id="67587" name="Rectangle 3">
            <a:extLst>
              <a:ext uri="{FF2B5EF4-FFF2-40B4-BE49-F238E27FC236}">
                <a16:creationId xmlns:a16="http://schemas.microsoft.com/office/drawing/2014/main" id="{C9FEB391-6450-4242-92E0-8D03AC0B5DAC}"/>
              </a:ext>
            </a:extLst>
          </p:cNvPr>
          <p:cNvSpPr>
            <a:spLocks noGrp="1" noRot="1" noChangeArrowheads="1"/>
          </p:cNvSpPr>
          <p:nvPr>
            <p:ph idx="1"/>
          </p:nvPr>
        </p:nvSpPr>
        <p:spPr/>
        <p:txBody>
          <a:bodyPr/>
          <a:lstStyle/>
          <a:p>
            <a:pPr eaLnBrk="1" hangingPunct="1"/>
            <a:r>
              <a:rPr lang="zh-CN" altLang="en-US" dirty="0"/>
              <a:t>给定</a:t>
            </a:r>
            <a:r>
              <a:rPr lang="en-US" altLang="zh-CN" dirty="0"/>
              <a:t>n</a:t>
            </a:r>
            <a:r>
              <a:rPr lang="zh-CN" altLang="en-US" dirty="0"/>
              <a:t>个数</a:t>
            </a:r>
            <a:r>
              <a:rPr lang="en-US" altLang="zh-CN" dirty="0"/>
              <a:t>a</a:t>
            </a:r>
            <a:r>
              <a:rPr lang="en-US" altLang="zh-CN" baseline="-25000" dirty="0"/>
              <a:t>1</a:t>
            </a:r>
            <a:r>
              <a:rPr lang="en-US" altLang="zh-CN" dirty="0"/>
              <a:t>, a</a:t>
            </a:r>
            <a:r>
              <a:rPr lang="en-US" altLang="zh-CN" baseline="-25000" dirty="0"/>
              <a:t>2 </a:t>
            </a:r>
            <a:r>
              <a:rPr lang="en-US" altLang="zh-CN" dirty="0"/>
              <a:t>… a</a:t>
            </a:r>
            <a:r>
              <a:rPr lang="en-US" altLang="zh-CN" baseline="-25000" dirty="0"/>
              <a:t>n</a:t>
            </a:r>
          </a:p>
          <a:p>
            <a:pPr lvl="1" eaLnBrk="1" hangingPunct="1"/>
            <a:r>
              <a:rPr lang="zh-CN" altLang="en-US" sz="2000" dirty="0"/>
              <a:t>如果存在存在</a:t>
            </a:r>
            <a:r>
              <a:rPr lang="en-US" altLang="zh-CN" sz="2000" b="1" dirty="0"/>
              <a:t>a</a:t>
            </a:r>
            <a:r>
              <a:rPr lang="en-US" altLang="zh-CN" sz="2000" b="1" baseline="-25000" dirty="0"/>
              <a:t>i </a:t>
            </a:r>
            <a:r>
              <a:rPr lang="en-US" altLang="zh-CN" sz="2000" b="1" dirty="0"/>
              <a:t>&gt; </a:t>
            </a:r>
            <a:r>
              <a:rPr lang="en-US" altLang="zh-CN" sz="2000" b="1" dirty="0" err="1"/>
              <a:t>a</a:t>
            </a:r>
            <a:r>
              <a:rPr lang="en-US" altLang="zh-CN" sz="2000" b="1" baseline="-25000" dirty="0" err="1"/>
              <a:t>j</a:t>
            </a:r>
            <a:r>
              <a:rPr lang="zh-CN" altLang="en-US" sz="2000" b="1" dirty="0"/>
              <a:t>且</a:t>
            </a:r>
            <a:r>
              <a:rPr lang="en-US" altLang="zh-CN" sz="2000" b="1" dirty="0" err="1"/>
              <a:t>i</a:t>
            </a:r>
            <a:r>
              <a:rPr lang="en-US" altLang="zh-CN" sz="2000" b="1" dirty="0"/>
              <a:t> &lt; j</a:t>
            </a:r>
            <a:r>
              <a:rPr lang="zh-CN" altLang="en-US" sz="2000" dirty="0"/>
              <a:t>，则称这样的元素对</a:t>
            </a:r>
            <a:r>
              <a:rPr lang="en-US" altLang="zh-CN" sz="2000" b="1" dirty="0"/>
              <a:t>&lt;a</a:t>
            </a:r>
            <a:r>
              <a:rPr lang="en-US" altLang="zh-CN" sz="2000" b="1" baseline="-25000" dirty="0"/>
              <a:t>i</a:t>
            </a:r>
            <a:r>
              <a:rPr lang="en-US" altLang="zh-CN" sz="2000" b="1" dirty="0"/>
              <a:t>, </a:t>
            </a:r>
            <a:r>
              <a:rPr lang="en-US" altLang="zh-CN" sz="2000" b="1" dirty="0" err="1"/>
              <a:t>a</a:t>
            </a:r>
            <a:r>
              <a:rPr lang="en-US" altLang="zh-CN" sz="2000" b="1" baseline="-25000" dirty="0" err="1"/>
              <a:t>j</a:t>
            </a:r>
            <a:r>
              <a:rPr lang="en-US" altLang="zh-CN" sz="2000" b="1" dirty="0"/>
              <a:t>&gt;</a:t>
            </a:r>
            <a:r>
              <a:rPr lang="zh-CN" altLang="en-US" sz="2000" b="1" dirty="0"/>
              <a:t>为一个逆序对</a:t>
            </a:r>
          </a:p>
          <a:p>
            <a:pPr lvl="1" eaLnBrk="1" hangingPunct="1"/>
            <a:r>
              <a:rPr lang="zh-CN" altLang="en-US" sz="2000" dirty="0"/>
              <a:t>统计这</a:t>
            </a:r>
            <a:r>
              <a:rPr lang="en-US" altLang="zh-CN" sz="2000" dirty="0"/>
              <a:t>n</a:t>
            </a:r>
            <a:r>
              <a:rPr lang="zh-CN" altLang="en-US" sz="2000" dirty="0"/>
              <a:t>个数中逆序对的总数</a:t>
            </a:r>
            <a:endParaRPr lang="en-US" altLang="zh-CN" sz="2000" dirty="0"/>
          </a:p>
          <a:p>
            <a:pPr lvl="1" eaLnBrk="1" hangingPunct="1"/>
            <a:endParaRPr lang="zh-CN" altLang="en-US" sz="2000" dirty="0"/>
          </a:p>
          <a:p>
            <a:pPr eaLnBrk="1" hangingPunct="1"/>
            <a:r>
              <a:rPr lang="zh-CN" altLang="en-US" dirty="0"/>
              <a:t>比如</a:t>
            </a:r>
            <a:r>
              <a:rPr lang="en-US" altLang="zh-CN" dirty="0"/>
              <a:t>n=5</a:t>
            </a:r>
            <a:r>
              <a:rPr lang="zh-CN" altLang="en-US" dirty="0"/>
              <a:t>，</a:t>
            </a:r>
            <a:r>
              <a:rPr lang="en-US" altLang="zh-CN" dirty="0"/>
              <a:t>a</a:t>
            </a:r>
            <a:r>
              <a:rPr lang="en-US" altLang="zh-CN" baseline="-25000" dirty="0"/>
              <a:t>1</a:t>
            </a:r>
            <a:r>
              <a:rPr lang="zh-CN" altLang="en-US" dirty="0"/>
              <a:t>到</a:t>
            </a:r>
            <a:r>
              <a:rPr lang="en-US" altLang="zh-CN" dirty="0"/>
              <a:t>a</a:t>
            </a:r>
            <a:r>
              <a:rPr lang="en-US" altLang="zh-CN" baseline="-25000" dirty="0"/>
              <a:t>5</a:t>
            </a:r>
            <a:r>
              <a:rPr lang="zh-CN" altLang="en-US" dirty="0"/>
              <a:t>分别为</a:t>
            </a:r>
            <a:r>
              <a:rPr lang="en-US" altLang="zh-CN" dirty="0"/>
              <a:t>5,3,1,4,3</a:t>
            </a:r>
          </a:p>
          <a:p>
            <a:pPr lvl="1" eaLnBrk="1" hangingPunct="1"/>
            <a:r>
              <a:rPr lang="zh-CN" altLang="en-US" sz="2000" dirty="0"/>
              <a:t>则逆序对有</a:t>
            </a:r>
            <a:r>
              <a:rPr lang="en-US" altLang="zh-CN" sz="2000" dirty="0"/>
              <a:t>&lt;5,3&gt;,&lt;5,1&gt;,&lt;5,4&gt;,&lt;5,3&gt;,&lt;3,1&gt;,&lt;4,3&gt;</a:t>
            </a:r>
            <a:r>
              <a:rPr lang="zh-CN" altLang="en-US" sz="2000" dirty="0"/>
              <a:t>共</a:t>
            </a:r>
            <a:r>
              <a:rPr lang="en-US" altLang="zh-CN" sz="2000" dirty="0"/>
              <a:t>6</a:t>
            </a:r>
            <a:r>
              <a:rPr lang="zh-CN" altLang="en-US" sz="2000" dirty="0"/>
              <a:t>对</a:t>
            </a:r>
          </a:p>
        </p:txBody>
      </p:sp>
      <p:sp>
        <p:nvSpPr>
          <p:cNvPr id="272388" name="Rectangle 4">
            <a:extLst>
              <a:ext uri="{FF2B5EF4-FFF2-40B4-BE49-F238E27FC236}">
                <a16:creationId xmlns:a16="http://schemas.microsoft.com/office/drawing/2014/main" id="{8F555778-7A53-4951-BFB1-D05D911CF728}"/>
              </a:ext>
            </a:extLst>
          </p:cNvPr>
          <p:cNvSpPr>
            <a:spLocks noChangeArrowheads="1"/>
          </p:cNvSpPr>
          <p:nvPr/>
        </p:nvSpPr>
        <p:spPr bwMode="auto">
          <a:xfrm>
            <a:off x="3113485" y="4366023"/>
            <a:ext cx="3371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938">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400">
                <a:solidFill>
                  <a:schemeClr val="tx1"/>
                </a:solidFill>
                <a:latin typeface="Verdana" panose="020B0604030504040204" pitchFamily="34" charset="0"/>
                <a:ea typeface="Arial Unicode MS"/>
                <a:cs typeface="Arial Unicode MS"/>
              </a:defRPr>
            </a:lvl1pPr>
            <a:lvl2pPr marL="742950" indent="-285750">
              <a:defRPr sz="1400">
                <a:solidFill>
                  <a:schemeClr val="tx1"/>
                </a:solidFill>
                <a:latin typeface="Verdana" panose="020B0604030504040204" pitchFamily="34" charset="0"/>
                <a:ea typeface="Arial Unicode MS"/>
                <a:cs typeface="Arial Unicode MS"/>
              </a:defRPr>
            </a:lvl2pPr>
            <a:lvl3pPr marL="1143000" indent="-228600">
              <a:defRPr sz="1400">
                <a:solidFill>
                  <a:schemeClr val="tx1"/>
                </a:solidFill>
                <a:latin typeface="Verdana" panose="020B0604030504040204" pitchFamily="34" charset="0"/>
                <a:ea typeface="Arial Unicode MS"/>
                <a:cs typeface="Arial Unicode MS"/>
              </a:defRPr>
            </a:lvl3pPr>
            <a:lvl4pPr marL="1600200" indent="-228600">
              <a:defRPr sz="1400">
                <a:solidFill>
                  <a:schemeClr val="tx1"/>
                </a:solidFill>
                <a:latin typeface="Verdana" panose="020B0604030504040204" pitchFamily="34" charset="0"/>
                <a:ea typeface="Arial Unicode MS"/>
                <a:cs typeface="Arial Unicode MS"/>
              </a:defRPr>
            </a:lvl4pPr>
            <a:lvl5pPr marL="2057400" indent="-228600">
              <a:defRPr sz="1400">
                <a:solidFill>
                  <a:schemeClr val="tx1"/>
                </a:solidFill>
                <a:latin typeface="Verdana" panose="020B0604030504040204" pitchFamily="34" charset="0"/>
                <a:ea typeface="Arial Unicode MS"/>
                <a:cs typeface="Arial Unicode MS"/>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a:cs typeface="Arial Unicode MS"/>
              </a:defRPr>
            </a:lvl9pPr>
          </a:lstStyle>
          <a:p>
            <a:pPr eaLnBrk="1" hangingPunct="1"/>
            <a:r>
              <a:rPr lang="zh-CN" altLang="en-US" sz="2400" dirty="0">
                <a:solidFill>
                  <a:schemeClr val="hlink"/>
                </a:solidFill>
                <a:latin typeface="Tahoma" panose="020B0604030504040204" pitchFamily="34" charset="0"/>
                <a:ea typeface="宋体" panose="02010600030101010101" pitchFamily="2" charset="-122"/>
              </a:rPr>
              <a:t>朴素的</a:t>
            </a:r>
            <a:r>
              <a:rPr lang="en-US" altLang="zh-CN" sz="2400" dirty="0">
                <a:solidFill>
                  <a:schemeClr val="hlink"/>
                </a:solidFill>
                <a:latin typeface="Tahoma" panose="020B0604030504040204" pitchFamily="34" charset="0"/>
                <a:ea typeface="宋体" panose="02010600030101010101" pitchFamily="2" charset="-122"/>
              </a:rPr>
              <a:t>O(n</a:t>
            </a:r>
            <a:r>
              <a:rPr lang="en-US" altLang="zh-CN" sz="2400" baseline="30000" dirty="0">
                <a:solidFill>
                  <a:schemeClr val="hlink"/>
                </a:solidFill>
                <a:latin typeface="Tahoma" panose="020B0604030504040204" pitchFamily="34" charset="0"/>
                <a:ea typeface="宋体" panose="02010600030101010101" pitchFamily="2" charset="-122"/>
              </a:rPr>
              <a:t>2</a:t>
            </a:r>
            <a:r>
              <a:rPr lang="en-US" altLang="zh-CN" sz="2400" dirty="0">
                <a:solidFill>
                  <a:schemeClr val="hlink"/>
                </a:solidFill>
                <a:latin typeface="Tahoma" panose="020B0604030504040204" pitchFamily="34" charset="0"/>
                <a:ea typeface="宋体" panose="02010600030101010101" pitchFamily="2" charset="-122"/>
              </a:rPr>
              <a:t>)</a:t>
            </a:r>
            <a:r>
              <a:rPr lang="zh-CN" altLang="en-US" sz="2400" dirty="0">
                <a:solidFill>
                  <a:schemeClr val="hlink"/>
                </a:solidFill>
                <a:latin typeface="Tahoma" panose="020B0604030504040204" pitchFamily="34" charset="0"/>
                <a:ea typeface="宋体" panose="02010600030101010101" pitchFamily="2" charset="-122"/>
              </a:rPr>
              <a:t>的算法</a:t>
            </a:r>
            <a:r>
              <a:rPr lang="en-US" altLang="zh-CN" sz="2400" dirty="0">
                <a:solidFill>
                  <a:schemeClr val="hlink"/>
                </a:solidFill>
                <a:latin typeface="Tahoma" panose="020B0604030504040204" pitchFamily="34" charset="0"/>
                <a:ea typeface="宋体" panose="02010600030101010101" pitchFamily="2" charset="-122"/>
              </a:rPr>
              <a:t>?</a:t>
            </a:r>
          </a:p>
        </p:txBody>
      </p:sp>
      <p:sp>
        <p:nvSpPr>
          <p:cNvPr id="6" name="灯片编号占位符 5"/>
          <p:cNvSpPr txBox="1">
            <a:spLocks/>
          </p:cNvSpPr>
          <p:nvPr/>
        </p:nvSpPr>
        <p:spPr>
          <a:xfrm>
            <a:off x="8664575" y="6407150"/>
            <a:ext cx="479425" cy="322263"/>
          </a:xfrm>
          <a:prstGeom prst="rect">
            <a:avLst/>
          </a:prstGeom>
          <a:noFill/>
        </p:spPr>
        <p:txBody>
          <a:bodyPr/>
          <a:lstStyle>
            <a:defPPr>
              <a:defRPr lang="zh-CN"/>
            </a:defPPr>
            <a:lvl1pPr algn="l" rtl="0" eaLnBrk="0" fontAlgn="base" hangingPunct="0">
              <a:spcBef>
                <a:spcPct val="20000"/>
              </a:spcBef>
              <a:spcAft>
                <a:spcPct val="0"/>
              </a:spcAft>
              <a:buClr>
                <a:schemeClr val="accent1"/>
              </a:buClr>
              <a:buFont typeface="Wingdings" panose="05000000000000000000" pitchFamily="2" charset="2"/>
              <a:buChar char="l"/>
              <a:defRPr sz="3200" b="1"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b="1"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400" b="1"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1"/>
              </a:buClr>
              <a:buChar char="•"/>
              <a:defRPr sz="2000" b="1"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FontTx/>
              <a:buNone/>
            </a:pPr>
            <a:fld id="{1012DAD4-306F-4F8E-9504-6D2A68D54AC5}" type="slidenum">
              <a:rPr lang="en-US" altLang="zh-CN" sz="1400" b="0" smtClean="0"/>
              <a:pPr>
                <a:spcBef>
                  <a:spcPct val="0"/>
                </a:spcBef>
                <a:buClrTx/>
                <a:buFontTx/>
                <a:buNone/>
              </a:pPr>
              <a:t>7</a:t>
            </a:fld>
            <a:endParaRPr lang="en-US" altLang="zh-CN" sz="1400" b="0"/>
          </a:p>
        </p:txBody>
      </p:sp>
    </p:spTree>
    <p:extLst>
      <p:ext uri="{BB962C8B-B14F-4D97-AF65-F5344CB8AC3E}">
        <p14:creationId xmlns:p14="http://schemas.microsoft.com/office/powerpoint/2010/main" val="284760846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72388">
                                            <p:txEl>
                                              <p:pRg st="0" end="0"/>
                                            </p:txEl>
                                          </p:spTgt>
                                        </p:tgtEl>
                                        <p:attrNameLst>
                                          <p:attrName>style.visibility</p:attrName>
                                        </p:attrNameLst>
                                      </p:cBhvr>
                                      <p:to>
                                        <p:strVal val="visible"/>
                                      </p:to>
                                    </p:set>
                                    <p:anim calcmode="lin" valueType="num">
                                      <p:cBhvr additive="base">
                                        <p:cTn id="7" dur="500" fill="hold"/>
                                        <p:tgtEl>
                                          <p:spTgt spid="27238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238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231458EA-C41D-4CF6-AD01-4B42415E2E48}"/>
              </a:ext>
            </a:extLst>
          </p:cNvPr>
          <p:cNvSpPr>
            <a:spLocks noGrp="1" noRot="1" noChangeArrowheads="1"/>
          </p:cNvSpPr>
          <p:nvPr>
            <p:ph type="title"/>
          </p:nvPr>
        </p:nvSpPr>
        <p:spPr/>
        <p:txBody>
          <a:bodyPr/>
          <a:lstStyle/>
          <a:p>
            <a:pPr eaLnBrk="1" hangingPunct="1"/>
            <a:r>
              <a:rPr lang="zh-CN" altLang="en-US" sz="3600" b="1"/>
              <a:t>分、治</a:t>
            </a:r>
          </a:p>
        </p:txBody>
      </p:sp>
      <p:sp>
        <p:nvSpPr>
          <p:cNvPr id="274435" name="Rectangle 3">
            <a:extLst>
              <a:ext uri="{FF2B5EF4-FFF2-40B4-BE49-F238E27FC236}">
                <a16:creationId xmlns:a16="http://schemas.microsoft.com/office/drawing/2014/main" id="{68E99B14-9870-4AF8-BC85-6E4E965D8D39}"/>
              </a:ext>
            </a:extLst>
          </p:cNvPr>
          <p:cNvSpPr>
            <a:spLocks noGrp="1" noRot="1" noChangeArrowheads="1"/>
          </p:cNvSpPr>
          <p:nvPr>
            <p:ph idx="1"/>
          </p:nvPr>
        </p:nvSpPr>
        <p:spPr>
          <a:xfrm>
            <a:off x="566738" y="1341438"/>
            <a:ext cx="8397750" cy="4967287"/>
          </a:xfrm>
        </p:spPr>
        <p:txBody>
          <a:bodyPr/>
          <a:lstStyle/>
          <a:p>
            <a:pPr marL="192907" indent="-192907" eaLnBrk="1" hangingPunct="1">
              <a:lnSpc>
                <a:spcPct val="95000"/>
              </a:lnSpc>
              <a:defRPr/>
            </a:pPr>
            <a:r>
              <a:rPr lang="zh-CN" altLang="en-US" dirty="0">
                <a:solidFill>
                  <a:schemeClr val="hlink"/>
                </a:solidFill>
              </a:rPr>
              <a:t>分：</a:t>
            </a:r>
            <a:r>
              <a:rPr lang="zh-CN" altLang="en-US" dirty="0"/>
              <a:t>类似于归并排序，将这</a:t>
            </a:r>
            <a:r>
              <a:rPr lang="en-US" altLang="zh-CN" dirty="0"/>
              <a:t>n</a:t>
            </a:r>
            <a:r>
              <a:rPr lang="zh-CN" altLang="en-US" dirty="0"/>
              <a:t>个数平均分成两部分</a:t>
            </a:r>
            <a:endParaRPr lang="en-US" altLang="zh-CN" dirty="0"/>
          </a:p>
          <a:p>
            <a:pPr marL="492945" lvl="1" indent="-192907">
              <a:lnSpc>
                <a:spcPct val="95000"/>
              </a:lnSpc>
              <a:defRPr/>
            </a:pPr>
            <a:r>
              <a:rPr lang="en-US" altLang="zh-CN" dirty="0"/>
              <a:t>a</a:t>
            </a:r>
            <a:r>
              <a:rPr lang="en-US" altLang="zh-CN" baseline="-25000" dirty="0"/>
              <a:t>1 </a:t>
            </a:r>
            <a:r>
              <a:rPr lang="en-US" altLang="zh-CN" dirty="0"/>
              <a:t>~ a </a:t>
            </a:r>
            <a:r>
              <a:rPr lang="en-US" altLang="zh-CN" baseline="-25000" dirty="0">
                <a:sym typeface="Symbol" pitchFamily="18" charset="2"/>
              </a:rPr>
              <a:t></a:t>
            </a:r>
            <a:r>
              <a:rPr lang="en-US" altLang="zh-CN" baseline="-25000" dirty="0"/>
              <a:t>n/2</a:t>
            </a:r>
            <a:r>
              <a:rPr lang="en-US" altLang="zh-CN" baseline="-25000" dirty="0">
                <a:sym typeface="Symbol" pitchFamily="18" charset="2"/>
              </a:rPr>
              <a:t></a:t>
            </a:r>
            <a:r>
              <a:rPr lang="zh-CN" altLang="en-US" dirty="0"/>
              <a:t>元素为第一部分，</a:t>
            </a:r>
            <a:endParaRPr lang="en-US" altLang="zh-CN" dirty="0"/>
          </a:p>
          <a:p>
            <a:pPr marL="492945" lvl="1" indent="-192907">
              <a:lnSpc>
                <a:spcPct val="95000"/>
              </a:lnSpc>
              <a:defRPr/>
            </a:pPr>
            <a:r>
              <a:rPr lang="en-US" altLang="zh-CN" dirty="0"/>
              <a:t>a </a:t>
            </a:r>
            <a:r>
              <a:rPr lang="en-US" altLang="zh-CN" baseline="-25000" dirty="0">
                <a:sym typeface="Symbol" pitchFamily="18" charset="2"/>
              </a:rPr>
              <a:t></a:t>
            </a:r>
            <a:r>
              <a:rPr lang="en-US" altLang="zh-CN" baseline="-25000" dirty="0"/>
              <a:t>n/2</a:t>
            </a:r>
            <a:r>
              <a:rPr lang="en-US" altLang="zh-CN" baseline="-25000" dirty="0">
                <a:sym typeface="Symbol" pitchFamily="18" charset="2"/>
              </a:rPr>
              <a:t></a:t>
            </a:r>
            <a:r>
              <a:rPr lang="en-US" altLang="zh-CN" baseline="-25000" dirty="0"/>
              <a:t>+1 </a:t>
            </a:r>
            <a:r>
              <a:rPr lang="en-US" altLang="zh-CN" dirty="0"/>
              <a:t>~ a</a:t>
            </a:r>
            <a:r>
              <a:rPr lang="en-US" altLang="zh-CN" baseline="-25000" dirty="0"/>
              <a:t>n</a:t>
            </a:r>
            <a:r>
              <a:rPr lang="zh-CN" altLang="en-US" dirty="0"/>
              <a:t>为第二</a:t>
            </a:r>
            <a:r>
              <a:rPr lang="zh-CN" altLang="en-US" dirty="0" smtClean="0"/>
              <a:t>部分</a:t>
            </a:r>
            <a:endParaRPr lang="en-US" altLang="zh-CN" dirty="0" smtClean="0"/>
          </a:p>
          <a:p>
            <a:pPr marL="492945" lvl="1" indent="-192907">
              <a:lnSpc>
                <a:spcPct val="95000"/>
              </a:lnSpc>
              <a:defRPr/>
            </a:pPr>
            <a:endParaRPr lang="zh-CN" altLang="en-US" dirty="0"/>
          </a:p>
          <a:p>
            <a:pPr marL="192907" indent="-192907" eaLnBrk="1" hangingPunct="1">
              <a:lnSpc>
                <a:spcPct val="95000"/>
              </a:lnSpc>
              <a:defRPr/>
            </a:pPr>
            <a:r>
              <a:rPr lang="zh-CN" altLang="en-US" dirty="0">
                <a:solidFill>
                  <a:schemeClr val="hlink"/>
                </a:solidFill>
              </a:rPr>
              <a:t>治：</a:t>
            </a:r>
            <a:r>
              <a:rPr lang="zh-CN" altLang="en-US" dirty="0"/>
              <a:t>在得到规模较小的子问题后，分别求它们的逆序对个数</a:t>
            </a:r>
          </a:p>
          <a:p>
            <a:pPr marL="643023" lvl="2" indent="-128605" eaLnBrk="1" hangingPunct="1">
              <a:lnSpc>
                <a:spcPct val="95000"/>
              </a:lnSpc>
              <a:defRPr/>
            </a:pPr>
            <a:r>
              <a:rPr lang="zh-CN" altLang="en-US" sz="2000" dirty="0"/>
              <a:t>只有一个元素，显然逆序对个数为</a:t>
            </a:r>
            <a:r>
              <a:rPr lang="en-US" altLang="zh-CN" sz="2000" dirty="0"/>
              <a:t>0</a:t>
            </a:r>
            <a:endParaRPr lang="zh-CN" altLang="en-US" sz="2000" dirty="0"/>
          </a:p>
          <a:p>
            <a:pPr marL="643023" lvl="2" indent="-128605" eaLnBrk="1" hangingPunct="1">
              <a:lnSpc>
                <a:spcPct val="95000"/>
              </a:lnSpc>
              <a:defRPr/>
            </a:pPr>
            <a:r>
              <a:rPr lang="zh-CN" altLang="en-US" sz="2000" dirty="0"/>
              <a:t>如果元素为两个，那么第一个数大于第二个数则逆序对个数为</a:t>
            </a:r>
            <a:r>
              <a:rPr lang="en-US" altLang="zh-CN" sz="2000" dirty="0"/>
              <a:t>1</a:t>
            </a:r>
            <a:r>
              <a:rPr lang="zh-CN" altLang="en-US" sz="2000" dirty="0"/>
              <a:t>，否则为</a:t>
            </a:r>
            <a:r>
              <a:rPr lang="en-US" altLang="zh-CN" sz="2000" dirty="0"/>
              <a:t>0</a:t>
            </a:r>
            <a:endParaRPr lang="zh-CN" altLang="en-US" sz="2000" dirty="0"/>
          </a:p>
          <a:p>
            <a:pPr marL="643023" lvl="2" indent="-128605" eaLnBrk="1" hangingPunct="1">
              <a:lnSpc>
                <a:spcPct val="95000"/>
              </a:lnSpc>
              <a:defRPr/>
            </a:pPr>
            <a:r>
              <a:rPr lang="zh-CN" altLang="en-US" sz="2000" dirty="0"/>
              <a:t>若元素个数超过</a:t>
            </a:r>
            <a:r>
              <a:rPr lang="en-US" altLang="zh-CN" sz="2000" dirty="0"/>
              <a:t>2</a:t>
            </a:r>
            <a:r>
              <a:rPr lang="zh-CN" altLang="en-US" sz="2000" dirty="0"/>
              <a:t>个</a:t>
            </a:r>
            <a:r>
              <a:rPr lang="en-US" altLang="zh-CN" sz="2000" dirty="0"/>
              <a:t>……</a:t>
            </a:r>
          </a:p>
          <a:p>
            <a:pPr marL="643023" lvl="2" indent="-128605" eaLnBrk="1" hangingPunct="1">
              <a:lnSpc>
                <a:spcPct val="95000"/>
              </a:lnSpc>
              <a:defRPr/>
            </a:pPr>
            <a:endParaRPr lang="en-US" altLang="zh-CN" sz="2000" dirty="0"/>
          </a:p>
          <a:p>
            <a:pPr marL="514418" lvl="2" indent="0" algn="ctr" eaLnBrk="1" hangingPunct="1">
              <a:lnSpc>
                <a:spcPct val="95000"/>
              </a:lnSpc>
              <a:buNone/>
              <a:defRPr/>
            </a:pPr>
            <a:r>
              <a:rPr lang="zh-CN" altLang="en-US" sz="2400" dirty="0"/>
              <a:t>递归分治</a:t>
            </a:r>
          </a:p>
          <a:p>
            <a:pPr marL="192907" indent="-192907" eaLnBrk="1" hangingPunct="1">
              <a:lnSpc>
                <a:spcPct val="80000"/>
              </a:lnSpc>
              <a:defRPr/>
            </a:pPr>
            <a:endParaRPr lang="en-US" altLang="zh-CN" sz="2100" dirty="0"/>
          </a:p>
        </p:txBody>
      </p:sp>
      <p:sp>
        <p:nvSpPr>
          <p:cNvPr id="4" name="灯片编号占位符 5"/>
          <p:cNvSpPr txBox="1">
            <a:spLocks/>
          </p:cNvSpPr>
          <p:nvPr/>
        </p:nvSpPr>
        <p:spPr>
          <a:xfrm>
            <a:off x="8664575" y="6407150"/>
            <a:ext cx="479425" cy="322263"/>
          </a:xfrm>
          <a:prstGeom prst="rect">
            <a:avLst/>
          </a:prstGeom>
          <a:noFill/>
        </p:spPr>
        <p:txBody>
          <a:bodyPr/>
          <a:lstStyle>
            <a:defPPr>
              <a:defRPr lang="zh-CN"/>
            </a:defPPr>
            <a:lvl1pPr algn="l" rtl="0" eaLnBrk="0" fontAlgn="base" hangingPunct="0">
              <a:spcBef>
                <a:spcPct val="20000"/>
              </a:spcBef>
              <a:spcAft>
                <a:spcPct val="0"/>
              </a:spcAft>
              <a:buClr>
                <a:schemeClr val="accent1"/>
              </a:buClr>
              <a:buFont typeface="Wingdings" panose="05000000000000000000" pitchFamily="2" charset="2"/>
              <a:buChar char="l"/>
              <a:defRPr sz="3200" b="1"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b="1"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400" b="1"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1"/>
              </a:buClr>
              <a:buChar char="•"/>
              <a:defRPr sz="2000" b="1"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FontTx/>
              <a:buNone/>
            </a:pPr>
            <a:fld id="{1012DAD4-306F-4F8E-9504-6D2A68D54AC5}" type="slidenum">
              <a:rPr lang="en-US" altLang="zh-CN" sz="1400" b="0" smtClean="0"/>
              <a:pPr>
                <a:spcBef>
                  <a:spcPct val="0"/>
                </a:spcBef>
                <a:buClrTx/>
                <a:buFontTx/>
                <a:buNone/>
              </a:pPr>
              <a:t>8</a:t>
            </a:fld>
            <a:endParaRPr lang="en-US" altLang="zh-CN" sz="1400" b="0"/>
          </a:p>
        </p:txBody>
      </p:sp>
    </p:spTree>
    <p:extLst>
      <p:ext uri="{BB962C8B-B14F-4D97-AF65-F5344CB8AC3E}">
        <p14:creationId xmlns:p14="http://schemas.microsoft.com/office/powerpoint/2010/main" val="3786198108"/>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C3BEEE5B-1F46-46CB-AC47-1AE3F858316A}"/>
              </a:ext>
            </a:extLst>
          </p:cNvPr>
          <p:cNvSpPr>
            <a:spLocks noGrp="1" noRot="1" noChangeArrowheads="1"/>
          </p:cNvSpPr>
          <p:nvPr>
            <p:ph type="title"/>
          </p:nvPr>
        </p:nvSpPr>
        <p:spPr/>
        <p:txBody>
          <a:bodyPr/>
          <a:lstStyle/>
          <a:p>
            <a:pPr eaLnBrk="1" hangingPunct="1"/>
            <a:r>
              <a:rPr lang="zh-CN" altLang="en-US" sz="3600" b="1"/>
              <a:t>怎么合？</a:t>
            </a:r>
          </a:p>
        </p:txBody>
      </p:sp>
      <p:sp>
        <p:nvSpPr>
          <p:cNvPr id="69635" name="Rectangle 3">
            <a:extLst>
              <a:ext uri="{FF2B5EF4-FFF2-40B4-BE49-F238E27FC236}">
                <a16:creationId xmlns:a16="http://schemas.microsoft.com/office/drawing/2014/main" id="{7693274E-96CD-45F2-BBDA-9C0EB5678D55}"/>
              </a:ext>
            </a:extLst>
          </p:cNvPr>
          <p:cNvSpPr>
            <a:spLocks noGrp="1" noRot="1" noChangeArrowheads="1"/>
          </p:cNvSpPr>
          <p:nvPr>
            <p:ph idx="1"/>
          </p:nvPr>
        </p:nvSpPr>
        <p:spPr/>
        <p:txBody>
          <a:bodyPr/>
          <a:lstStyle/>
          <a:p>
            <a:pPr eaLnBrk="1" hangingPunct="1"/>
            <a:r>
              <a:rPr lang="zh-CN" altLang="en-US" dirty="0"/>
              <a:t>由“分”和“治”两步，知道</a:t>
            </a:r>
          </a:p>
          <a:p>
            <a:pPr eaLnBrk="1" hangingPunct="1">
              <a:buFont typeface="Wingdings" panose="05000000000000000000" pitchFamily="2" charset="2"/>
              <a:buNone/>
            </a:pPr>
            <a:r>
              <a:rPr lang="zh-CN" altLang="en-US" dirty="0"/>
              <a:t>    </a:t>
            </a:r>
            <a:r>
              <a:rPr lang="en-US" altLang="zh-CN" dirty="0"/>
              <a:t>a</a:t>
            </a:r>
            <a:r>
              <a:rPr lang="en-US" altLang="zh-CN" baseline="-25000" dirty="0"/>
              <a:t>1 </a:t>
            </a:r>
            <a:r>
              <a:rPr lang="en-US" altLang="zh-CN" dirty="0"/>
              <a:t>~ a </a:t>
            </a:r>
            <a:r>
              <a:rPr lang="en-US" altLang="zh-CN" baseline="-25000" dirty="0">
                <a:sym typeface="Symbol" panose="05050102010706020507" pitchFamily="18" charset="2"/>
              </a:rPr>
              <a:t></a:t>
            </a:r>
            <a:r>
              <a:rPr lang="en-US" altLang="zh-CN" baseline="-25000" dirty="0"/>
              <a:t>n/2</a:t>
            </a:r>
            <a:r>
              <a:rPr lang="en-US" altLang="zh-CN" baseline="-25000" dirty="0">
                <a:sym typeface="Symbol" panose="05050102010706020507" pitchFamily="18" charset="2"/>
              </a:rPr>
              <a:t> </a:t>
            </a:r>
            <a:r>
              <a:rPr lang="zh-CN" altLang="en-US" dirty="0"/>
              <a:t>和 </a:t>
            </a:r>
            <a:r>
              <a:rPr lang="en-US" altLang="zh-CN" dirty="0"/>
              <a:t>a </a:t>
            </a:r>
            <a:r>
              <a:rPr lang="en-US" altLang="zh-CN" baseline="-25000" dirty="0">
                <a:sym typeface="Symbol" panose="05050102010706020507" pitchFamily="18" charset="2"/>
              </a:rPr>
              <a:t></a:t>
            </a:r>
            <a:r>
              <a:rPr lang="en-US" altLang="zh-CN" baseline="-25000" dirty="0"/>
              <a:t>n/2</a:t>
            </a:r>
            <a:r>
              <a:rPr lang="en-US" altLang="zh-CN" baseline="-25000" dirty="0">
                <a:sym typeface="Symbol" panose="05050102010706020507" pitchFamily="18" charset="2"/>
              </a:rPr>
              <a:t></a:t>
            </a:r>
            <a:r>
              <a:rPr lang="en-US" altLang="zh-CN" baseline="-25000" dirty="0"/>
              <a:t>+1 </a:t>
            </a:r>
            <a:r>
              <a:rPr lang="en-US" altLang="zh-CN" dirty="0"/>
              <a:t>~ a</a:t>
            </a:r>
            <a:r>
              <a:rPr lang="en-US" altLang="zh-CN" baseline="-25000" dirty="0"/>
              <a:t>n</a:t>
            </a:r>
            <a:r>
              <a:rPr lang="zh-CN" altLang="en-US" dirty="0"/>
              <a:t> 逆序对个数</a:t>
            </a:r>
            <a:endParaRPr lang="en-US" altLang="zh-CN" dirty="0"/>
          </a:p>
          <a:p>
            <a:pPr eaLnBrk="1" hangingPunct="1">
              <a:buFont typeface="Wingdings" panose="05000000000000000000" pitchFamily="2" charset="2"/>
              <a:buNone/>
            </a:pPr>
            <a:endParaRPr lang="zh-CN" altLang="en-US" sz="2100" dirty="0"/>
          </a:p>
          <a:p>
            <a:pPr eaLnBrk="1" hangingPunct="1"/>
            <a:r>
              <a:rPr lang="zh-CN" altLang="en-US" sz="2100" dirty="0"/>
              <a:t> </a:t>
            </a:r>
            <a:r>
              <a:rPr lang="en-US" altLang="zh-CN" dirty="0"/>
              <a:t>a</a:t>
            </a:r>
            <a:r>
              <a:rPr lang="en-US" altLang="zh-CN" baseline="-25000" dirty="0"/>
              <a:t>1 </a:t>
            </a:r>
            <a:r>
              <a:rPr lang="en-US" altLang="zh-CN" dirty="0"/>
              <a:t>~ a</a:t>
            </a:r>
            <a:r>
              <a:rPr lang="en-US" altLang="zh-CN" baseline="-25000" dirty="0"/>
              <a:t>n</a:t>
            </a:r>
            <a:r>
              <a:rPr lang="zh-CN" altLang="en-US" dirty="0"/>
              <a:t>中逆序对，包括：</a:t>
            </a:r>
          </a:p>
          <a:p>
            <a:pPr lvl="1" eaLnBrk="1" hangingPunct="1"/>
            <a:r>
              <a:rPr lang="zh-CN" altLang="en-US" dirty="0"/>
              <a:t>分别处于两个子序列中的逆序对</a:t>
            </a:r>
          </a:p>
          <a:p>
            <a:pPr lvl="1" eaLnBrk="1" hangingPunct="1"/>
            <a:r>
              <a:rPr lang="zh-CN" altLang="en-US" dirty="0"/>
              <a:t>第一个数在</a:t>
            </a:r>
            <a:r>
              <a:rPr lang="en-US" altLang="zh-CN" dirty="0"/>
              <a:t>a</a:t>
            </a:r>
            <a:r>
              <a:rPr lang="en-US" altLang="zh-CN" baseline="-25000" dirty="0"/>
              <a:t>1 </a:t>
            </a:r>
            <a:r>
              <a:rPr lang="en-US" altLang="zh-CN" dirty="0"/>
              <a:t>~ a </a:t>
            </a:r>
            <a:r>
              <a:rPr lang="en-US" altLang="zh-CN" baseline="-25000" dirty="0">
                <a:sym typeface="Symbol" panose="05050102010706020507" pitchFamily="18" charset="2"/>
              </a:rPr>
              <a:t></a:t>
            </a:r>
            <a:r>
              <a:rPr lang="en-US" altLang="zh-CN" baseline="-25000" dirty="0"/>
              <a:t>n/2</a:t>
            </a:r>
            <a:r>
              <a:rPr lang="en-US" altLang="zh-CN" baseline="-25000" dirty="0">
                <a:sym typeface="Symbol" panose="05050102010706020507" pitchFamily="18" charset="2"/>
              </a:rPr>
              <a:t></a:t>
            </a:r>
            <a:r>
              <a:rPr lang="zh-CN" altLang="en-US" dirty="0"/>
              <a:t>中，第二个数在</a:t>
            </a:r>
            <a:r>
              <a:rPr lang="en-US" altLang="zh-CN" dirty="0"/>
              <a:t>a </a:t>
            </a:r>
            <a:r>
              <a:rPr lang="en-US" altLang="zh-CN" baseline="-25000" dirty="0">
                <a:sym typeface="Symbol" panose="05050102010706020507" pitchFamily="18" charset="2"/>
              </a:rPr>
              <a:t></a:t>
            </a:r>
            <a:r>
              <a:rPr lang="en-US" altLang="zh-CN" baseline="-25000" dirty="0"/>
              <a:t>n/2</a:t>
            </a:r>
            <a:r>
              <a:rPr lang="en-US" altLang="zh-CN" baseline="-25000" dirty="0">
                <a:sym typeface="Symbol" panose="05050102010706020507" pitchFamily="18" charset="2"/>
              </a:rPr>
              <a:t></a:t>
            </a:r>
            <a:r>
              <a:rPr lang="en-US" altLang="zh-CN" dirty="0"/>
              <a:t> </a:t>
            </a:r>
            <a:r>
              <a:rPr lang="en-US" altLang="zh-CN" baseline="-25000" dirty="0"/>
              <a:t>+1 </a:t>
            </a:r>
            <a:r>
              <a:rPr lang="en-US" altLang="zh-CN" dirty="0"/>
              <a:t>~ a</a:t>
            </a:r>
            <a:r>
              <a:rPr lang="en-US" altLang="zh-CN" baseline="-25000" dirty="0"/>
              <a:t>n</a:t>
            </a:r>
            <a:r>
              <a:rPr lang="zh-CN" altLang="en-US" dirty="0"/>
              <a:t>中的逆序对（跨越逆序对）</a:t>
            </a:r>
            <a:endParaRPr lang="en-US" altLang="zh-CN" dirty="0"/>
          </a:p>
          <a:p>
            <a:pPr lvl="1" eaLnBrk="1" hangingPunct="1"/>
            <a:endParaRPr lang="zh-CN" altLang="en-US" dirty="0"/>
          </a:p>
          <a:p>
            <a:pPr lvl="1" eaLnBrk="1" hangingPunct="1">
              <a:buFont typeface="Wingdings" panose="05000000000000000000" pitchFamily="2" charset="2"/>
              <a:buChar char="Ø"/>
            </a:pPr>
            <a:r>
              <a:rPr lang="zh-CN" altLang="en-US" dirty="0"/>
              <a:t>不能把两个子序列中逆序对的个数单纯相加</a:t>
            </a:r>
          </a:p>
        </p:txBody>
      </p:sp>
      <p:sp>
        <p:nvSpPr>
          <p:cNvPr id="4" name="灯片编号占位符 5"/>
          <p:cNvSpPr txBox="1">
            <a:spLocks/>
          </p:cNvSpPr>
          <p:nvPr/>
        </p:nvSpPr>
        <p:spPr>
          <a:xfrm>
            <a:off x="8664575" y="6407150"/>
            <a:ext cx="479425" cy="322263"/>
          </a:xfrm>
          <a:prstGeom prst="rect">
            <a:avLst/>
          </a:prstGeom>
          <a:noFill/>
        </p:spPr>
        <p:txBody>
          <a:bodyPr/>
          <a:lstStyle>
            <a:defPPr>
              <a:defRPr lang="zh-CN"/>
            </a:defPPr>
            <a:lvl1pPr algn="l" rtl="0" eaLnBrk="0" fontAlgn="base" hangingPunct="0">
              <a:spcBef>
                <a:spcPct val="20000"/>
              </a:spcBef>
              <a:spcAft>
                <a:spcPct val="0"/>
              </a:spcAft>
              <a:buClr>
                <a:schemeClr val="accent1"/>
              </a:buClr>
              <a:buFont typeface="Wingdings" panose="05000000000000000000" pitchFamily="2" charset="2"/>
              <a:buChar char="l"/>
              <a:defRPr sz="3200" b="1"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b="1"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400" b="1"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1"/>
              </a:buClr>
              <a:buChar char="•"/>
              <a:defRPr sz="2000" b="1"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accent1"/>
              </a:buClr>
              <a:buFont typeface="Wingdings" panose="05000000000000000000" pitchFamily="2" charset="2"/>
              <a:buChar char=""/>
              <a:defRPr sz="2000" b="1"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FontTx/>
              <a:buNone/>
            </a:pPr>
            <a:fld id="{1012DAD4-306F-4F8E-9504-6D2A68D54AC5}" type="slidenum">
              <a:rPr lang="en-US" altLang="zh-CN" sz="1400" b="0" smtClean="0"/>
              <a:pPr>
                <a:spcBef>
                  <a:spcPct val="0"/>
                </a:spcBef>
                <a:buClrTx/>
                <a:buFontTx/>
                <a:buNone/>
              </a:pPr>
              <a:t>9</a:t>
            </a:fld>
            <a:endParaRPr lang="en-US" altLang="zh-CN" sz="1400" b="0"/>
          </a:p>
        </p:txBody>
      </p:sp>
    </p:spTree>
    <p:extLst>
      <p:ext uri="{BB962C8B-B14F-4D97-AF65-F5344CB8AC3E}">
        <p14:creationId xmlns:p14="http://schemas.microsoft.com/office/powerpoint/2010/main" val="1440854528"/>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1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Book Antiqua"/>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800" b="1" i="1"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800" b="1" i="1"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1介绍.ppt [兼容模式]" id="{B2F843F1-DF18-45BB-8B75-D811561D54B8}" vid="{0F802747-6138-40E7-A3C2-1378C2B4CC25}"/>
    </a:ext>
  </a:extLst>
</a:theme>
</file>

<file path=ppt/theme/theme2.xml><?xml version="1.0" encoding="utf-8"?>
<a:theme xmlns:a="http://schemas.openxmlformats.org/drawingml/2006/main" name="2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Book Antiqua"/>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800" b="1" i="1"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800" b="1" i="1"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pt模板.potx" id="{B9165BDA-AAB5-4440-84D4-F63D69AAEE92}" vid="{C5E18CA5-8EF7-4321-9BBE-89CAD2831E7E}"/>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第18讲-图的最短路径与拓扑排序</Template>
  <TotalTime>11057</TotalTime>
  <Words>4221</Words>
  <Application>Microsoft Office PowerPoint</Application>
  <PresentationFormat>全屏显示(4:3)</PresentationFormat>
  <Paragraphs>532</Paragraphs>
  <Slides>54</Slides>
  <Notes>40</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5</vt:i4>
      </vt:variant>
      <vt:variant>
        <vt:lpstr>幻灯片标题</vt:lpstr>
      </vt:variant>
      <vt:variant>
        <vt:i4>54</vt:i4>
      </vt:variant>
    </vt:vector>
  </HeadingPairs>
  <TitlesOfParts>
    <vt:vector size="75" baseType="lpstr">
      <vt:lpstr>Arial Rounded MT Bold</vt:lpstr>
      <vt:lpstr>Arial Unicode MS</vt:lpstr>
      <vt:lpstr>黑体</vt:lpstr>
      <vt:lpstr>楷体_GB2312</vt:lpstr>
      <vt:lpstr>宋体</vt:lpstr>
      <vt:lpstr>Arial</vt:lpstr>
      <vt:lpstr>Book Antiqua</vt:lpstr>
      <vt:lpstr>Calibri</vt:lpstr>
      <vt:lpstr>Courier New</vt:lpstr>
      <vt:lpstr>Symbol</vt:lpstr>
      <vt:lpstr>Tahoma</vt:lpstr>
      <vt:lpstr>Times New Roman</vt:lpstr>
      <vt:lpstr>Verdana</vt:lpstr>
      <vt:lpstr>Wingdings</vt:lpstr>
      <vt:lpstr>1_Profile</vt:lpstr>
      <vt:lpstr>2_Profile</vt:lpstr>
      <vt:lpstr>BMP 图像</vt:lpstr>
      <vt:lpstr>公式</vt:lpstr>
      <vt:lpstr>BMP 图象</vt:lpstr>
      <vt:lpstr>Clip</vt:lpstr>
      <vt:lpstr>Picture</vt:lpstr>
      <vt:lpstr>PowerPoint 演示文稿</vt:lpstr>
      <vt:lpstr>基本算法</vt:lpstr>
      <vt:lpstr>分治法</vt:lpstr>
      <vt:lpstr>  分治法</vt:lpstr>
      <vt:lpstr>分治法例子</vt:lpstr>
      <vt:lpstr>归并排序</vt:lpstr>
      <vt:lpstr>统计逆序对</vt:lpstr>
      <vt:lpstr>分、治</vt:lpstr>
      <vt:lpstr>怎么合？</vt:lpstr>
      <vt:lpstr>逆序对示例</vt:lpstr>
      <vt:lpstr>逆序对示例</vt:lpstr>
      <vt:lpstr>逆序对示例</vt:lpstr>
      <vt:lpstr> 分治法小结</vt:lpstr>
      <vt:lpstr>贪心法</vt:lpstr>
      <vt:lpstr> 贪心法</vt:lpstr>
      <vt:lpstr>贪心法适用范围</vt:lpstr>
      <vt:lpstr>贪心法例子</vt:lpstr>
      <vt:lpstr>Prim算法的基本思想</vt:lpstr>
      <vt:lpstr>贪心法—地图着色</vt:lpstr>
      <vt:lpstr>贪心法—地图着色</vt:lpstr>
      <vt:lpstr>动态规划法</vt:lpstr>
      <vt:lpstr>动态规划法</vt:lpstr>
      <vt:lpstr>动态规划法－求组合数</vt:lpstr>
      <vt:lpstr>动态规划法－求组合数</vt:lpstr>
      <vt:lpstr>动态规划法－Floyd算法</vt:lpstr>
      <vt:lpstr> Floyd算法—例子</vt:lpstr>
      <vt:lpstr>动态规划法优点</vt:lpstr>
      <vt:lpstr>动态规划法与分治法</vt:lpstr>
      <vt:lpstr>动态规划法与贪心法</vt:lpstr>
      <vt:lpstr>穷举法</vt:lpstr>
      <vt:lpstr>穷举法</vt:lpstr>
      <vt:lpstr>穷举法</vt:lpstr>
      <vt:lpstr>例：宴会上的彩灯</vt:lpstr>
      <vt:lpstr>彩灯状态转换示意图</vt:lpstr>
      <vt:lpstr>关灯策略：局部穷举</vt:lpstr>
      <vt:lpstr>彩灯题小结</vt:lpstr>
      <vt:lpstr>小结</vt:lpstr>
      <vt:lpstr>回溯法</vt:lpstr>
      <vt:lpstr>回溯法</vt:lpstr>
      <vt:lpstr>四皇后问题</vt:lpstr>
      <vt:lpstr>迷宫问题</vt:lpstr>
      <vt:lpstr>迷宫问题遍历顺序（右下上左）</vt:lpstr>
      <vt:lpstr>四色问题</vt:lpstr>
      <vt:lpstr>四色问题</vt:lpstr>
      <vt:lpstr>解空间树</vt:lpstr>
      <vt:lpstr>回溯法&amp; 穷举法</vt:lpstr>
      <vt:lpstr>回溯法小结</vt:lpstr>
      <vt:lpstr>分枝界限法</vt:lpstr>
      <vt:lpstr>分枝界限法</vt:lpstr>
      <vt:lpstr>分枝界限法</vt:lpstr>
      <vt:lpstr>总结</vt:lpstr>
      <vt:lpstr>总结</vt:lpstr>
      <vt:lpstr>参考文献</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Ming Zhang</dc:creator>
  <cp:lastModifiedBy>gavin</cp:lastModifiedBy>
  <cp:revision>870</cp:revision>
  <dcterms:created xsi:type="dcterms:W3CDTF">1601-01-01T00:00:00Z</dcterms:created>
  <dcterms:modified xsi:type="dcterms:W3CDTF">2022-05-31T06:10:39Z</dcterms:modified>
</cp:coreProperties>
</file>