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Solar energy is a critical component of photosynthesis, the process by which plants and some other organisms convert light energy into chemical energy. Photosynthesis occurs mainly in the chloroplasts of plant cells, which contain a pigment called chlorophyll that captures light energy. This energy is used to power a series of chemical reactions that convert carbon dioxide and water into glucose, a simple sugar, and oxygen.</a:t>
            </a:r>
          </a:p>
          <a:p/>
          <a:p>
            <a:r>
              <a:t>The most important step in photosynthesis is the light-dependent reaction, which occurs in the thylakoid membranes of the chloroplasts. In this reaction, light energy is absorbed by chlorophyll and other pigments in the photosystems, which are complex machinery that convert light energy into chemical energy in the form of ATP (adenosine triphosphate) and NADPH (nicotinamide adenine dinucleotide phosphate). These energy-rich molecules are then used to power a series of electron transfer reactions that generate a flow of protons (H+) across the thylakoid membrane, which creates an electrochemical gradient. This gradient is used to drive the production of ATP and NADPH, which can be used to power the light-independent reactions of photosynthesis.</a:t>
            </a:r>
          </a:p>
          <a:p/>
          <a:p>
            <a:r>
              <a:t>The light-independent reaction, also known as the Calvin cycle, occurs in the stroma (the fluid surrounding the chloroplasts) of the cells. In this reaction, the ATP and NADPH generated in the light-dependent reaction are used to power a series of chemical processes that convert carbon dioxide into glucose, which can be used by the plant to produce food and other compounds.</a:t>
            </a:r>
          </a:p>
          <a:p/>
          <a:p>
            <a:r>
              <a:t>Solar energy plays a crucial role in the efficiency of photosynthesis. The efficiency of photosynthesis is limited by the amount of light energy that can be captured by chlorophyll and other pigments, which is known as the photon flux density. The efficiency of photosynthesis is also limited by the efficiency of the Calvin cycle, which can be affected by factors such as temperature and carbon dioxide concentration.</a:t>
            </a:r>
          </a:p>
          <a:p/>
          <a:p>
            <a:r>
              <a:t>In summary, solar energy is a critical component of photosynthesis, and the efficiency of photosynthesis is limited by the amount of light energy that can be captured by pigments and the efficiency of the Calvin cycle.</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Water plays a crucial role in the process of photosynthesis. Photosynthesis is the process by which plants, algae, and some bacteria convert sunlight, carbon dioxide, and water into energy in the form of glucose.</a:t>
            </a:r>
          </a:p>
          <a:p/>
          <a:p>
            <a:r>
              <a:t>During photosynthesis, water molecules are split into oxygen, hydrogen ions, and electrons. The oxygen is released into the air as a byproduct, while the hydrogen ions and electrons are used in the process. The hydrogen ions are used to create ATP and NADPH, which are energy-rich molecules that power the process. The electrons are used in the light-dependent reactions, where they are passed along a chain of pigment molecules to ultimately produce ATP and NADPH.</a:t>
            </a:r>
          </a:p>
          <a:p/>
          <a:p>
            <a:r>
              <a:t>Water is also essential for the structure and function of chloroplasts, the organelles that contain the pigment molecules responsible for photosynthesis. Chloroplasts are surrounded by a membrane that is highly permeable to water, allowing it to flow freely into and out of the organelle.</a:t>
            </a:r>
          </a:p>
          <a:p/>
          <a:p>
            <a:r>
              <a:t>Moreover, the availability of water affects the efficiency of photosynthesis. When water is scarce, plants may be less efficient at photosynthesis, as they can't replace the water lost through transpiration fast enough. On the other hand, when there is too much water, the plant can become water-logged, leading to reduced oxygen production and damage to the plant.</a:t>
            </a:r>
          </a:p>
          <a:p/>
          <a:p>
            <a:r>
              <a:t>In conclusion, water is a vital component of photosynthesis, playing a key role in the conversion of sunlight, carbon dioxide, and water into energy. Without water, photosynthesis would not be possible, and the survival of plants and other organisms that rely on it for energy would be threatened.</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 Photosynthesis is the process by which plants use light energy to produce chemical energy in the form of glucose, which they can then use to fuel their growth and other essential functions. One of the key reactions in photosynthesis is the fixation of carbon dioxide (CO2) in the presence of water (H2O) and light energy to form glucose (C6H12O6).</a:t>
            </a:r>
          </a:p>
          <a:p/>
          <a:p>
            <a:r>
              <a:t>One of the main sources of energy for this process is in the form of sugars. Sugars are simple organic compounds in which carbon, hydrogen, and oxygen atoms are bonded together. There are two main types of sugars: monosaccharides, which consist of a single sugar molecule, and disaccharides, which consist of two sugar molecules bonded together.</a:t>
            </a:r>
          </a:p>
          <a:p/>
          <a:p>
            <a:r>
              <a:t>Many types of sugars are used in photosynthesis as a source of energy. Fructose is a sweet-tasting sugar that is produced by plants in response to stress, and is a key component of many types of fruit. Sucrose is the most abundant sugar in plants and is produced from the breakdown of starch during photosynthesis. Glucose is another important sugar that is used by plants as a source of energy, and is also produced during photosynthesis.</a:t>
            </a:r>
          </a:p>
          <a:p/>
          <a:p>
            <a:r>
              <a:t>In addition to their use as a source of energy, sugars are also important for other functions in plants. For example, they can be used to build the cell walls of plants, which provide structural support and protect the plant from external stressors. Sugars can also be used in the production of cellulose, a structural component of plant cell walls, and in the production of starch, a reserve source of energy that is stored in root and shoot tissues.</a:t>
            </a:r>
          </a:p>
          <a:p/>
          <a:p>
            <a:r>
              <a:t>Overall, sugars are a crucial component of photosynthesis and play an important role in the production of energy and other essential compounds.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 hope the video was helpful. we generated some recommendations for improvements, if you are interested: simply press the button below that matches your expectations for a remade video. Thanks for watching and I hope to see you again soon on our site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Solar energy</a:t>
            </a:r>
          </a:p>
        </p:txBody>
      </p:sp>
      <p:pic>
        <p:nvPicPr>
          <p:cNvPr id="5" name="Picture 4" descr="image0.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Water</a:t>
            </a:r>
          </a:p>
        </p:txBody>
      </p:sp>
      <p:pic>
        <p:nvPicPr>
          <p:cNvPr id="5" name="Picture 4" descr="image1.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Sugars</a:t>
            </a:r>
          </a:p>
        </p:txBody>
      </p:sp>
      <p:pic>
        <p:nvPicPr>
          <p:cNvPr id="5" name="Picture 4" descr="image2.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Add improvements!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