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In the realm of computers, "fast" refers to the speed at which data is processed and stored. Computational processes are measured in terms of clock cycles per second, or gigahertz (GHz). Faster processors are typically more efficient, allowing for higher performance levels in a variety of tasks. However, there are several factors that can affect the overall speed of a computer, including the efficiency of its memory and storage systems, as well as the types of software being used. Ultimately, the speed of a computer can be measured by its ability to process information quickly and effectively.</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Data processing refers to the ability of a computer to analyze and manipulate data into a useful form. This is achieved through various algorithms and software programs designed to sort, transform, and interpret data. With the increasing amount of data being generated daily through various sources, data processing has become a critical aspect of computer technology. Various programming languages, such as Python and R, have been developed to facilitate data processing, making it easier for researchers and businesses to analyze and extract useful insights from large datasets. The potential of data processing is vast, ranging from enabling businesses to improve their decision-making processes to facilitating scientific research. In short, data processing is the backbone of computer science and is an essential component of any modern computer system.</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Internet communication refers to the exchange of information between two or more devices connected via the internet. It enables people and organizations to send and receive information in the form of text, audio, video, and images. There are several types of internet communication, including email, instant messaging, social media, and video conferencing. These methods allow people to communicate easily and efficiently, regardless of their location. However, internet communication also poses risks such as cyberbullying, identity theft, and security breaches. As such, it is crucial to use appropriate security measures to protect personal data and sensitive information.</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 hope the video was helpful. we generated some recommendations for improvements, if you are interested: simply press the button below that matches your expectations for a remade video. Thanks for watching and I hope to see you again soon on our site</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Fast</a:t>
            </a:r>
          </a:p>
        </p:txBody>
      </p:sp>
      <p:pic>
        <p:nvPicPr>
          <p:cNvPr id="5" name="Picture 4" descr="image0.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Data processing</a:t>
            </a:r>
          </a:p>
        </p:txBody>
      </p:sp>
      <p:pic>
        <p:nvPicPr>
          <p:cNvPr id="5" name="Picture 4" descr="image1.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Internet communication</a:t>
            </a:r>
          </a:p>
        </p:txBody>
      </p:sp>
      <p:pic>
        <p:nvPicPr>
          <p:cNvPr id="5" name="Picture 4" descr="image2.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Add improvements!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