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 id="261"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Sunlight energy is a crucial component of photosynthesis, the process by which plants convert carbon dioxide and water into glucose and oxygen. During this process, sunlight provides the necessary energy to power the conversion.</a:t>
            </a:r>
          </a:p>
          <a:p/>
          <a:p>
            <a:r>
              <a:t>In essence, chlorophyll, a pigment found within plant cells, captures light energy from the sun. This energy is used to fuel a series of chemical reactions that produce glucose, a type of sugar essential for plant growth and development. Simultaneously, oxygen is released as a byproduct of these reactions.The efficient capture of sunlight energy by chlorophyll enables plants to thrive, producing food while supporting life on Earth. Without sunlight energy, photosynthesis would not be possible, making it an integral component of our planet's ecosystem.</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Plants absorb carbon dioxide during photosynthesis, a vital biological process that enables them to produce food and oxygen. This complex biochemical reaction occurs in specialized organelles called chloroplasts within plant cells.</a:t>
            </a:r>
          </a:p>
          <a:p/>
          <a:p>
            <a:r>
              <a:t>Photosynthesis consists of two stages: light-dependent reactions and the Calvin cycle. In the first stage, light energy from sunlight is absorbed by pigments like chlorophyll and other accessory pigments, converting water into ATP and NADPH. The second stage utilizes these energy sources to fix carbon dioxide into glucose molecules through a series of enzyme-catalyzed reactions.In essence, plants use carbon dioxide as a building block to construct their biomass, releasing oxygen as a byproduct. This process not only supports life on Earth but also contributes to mitigating climate change by removing excess CO2 from the atmosphere. By understanding how plants absorb carbon dioxide, we can develop strategies to enhance their efficiency in this role, ultimately promoting a healthier environment.</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Water plays a vital role in photosynthesis, which occurs in plant cells. During photosynthesis, plants absorb water from the soil through their root system. The roots grow downward into the ground and spread out laterally to maximize contact with water sources.</a:t>
            </a:r>
          </a:p>
          <a:p/>
          <a:p>
            <a:r>
              <a:t>Once the water reaches the plant's cells, it enters through tiny openings called stomata found on the leaves. These stomata allow for gas exchange, including carbon dioxide absorption, oxygen release, and transpiration.</a:t>
            </a:r>
          </a:p>
          <a:p/>
          <a:p>
            <a:r>
              <a:t>The absorbed water combines with carbon dioxide and sunlight to produce glucose (sugar) and oxygen as byproducts. This process releases energy that fuels various metabolic processes within the plant.In summary, water is essential for photosynthesis, allowing plants to produce food and releasing oxygen as a result.</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Oxygen is a crucial component for life on Earth, making up approximately 21% of the atmosphere. In photosynthesis, plants and other organisms convert carbon dioxide and water into glucose and oxygen through a series of chemical reactions. As a result, oxygen is released into the air as a byproduct of this process.</a:t>
            </a:r>
          </a:p>
          <a:p/>
          <a:p>
            <a:r>
              <a:t>In essence, photosynthesis can be summarized as follows:</a:t>
            </a:r>
          </a:p>
          <a:p/>
          <a:p>
            <a:r>
              <a:t>6 CO2 + 6 H2O + sunlight → C6H12O6 (glucose) + 6 O2This process is essential for sustaining life on our planet, providing energy and organic compounds for growth and development. Without oxygen production during photosynthesis, life would not exist as we know it today.</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Photosynthesis is a vital process that converts sunlight, carbon dioxide, and water into glucose and oxygen. This complex biochemical reaction occurs in specialized organelles called chloroplasts within plant cells.</a:t>
            </a:r>
          </a:p>
          <a:p/>
          <a:p>
            <a:r>
              <a:t>In the first stage of photosynthesis, light absorption takes place when chlorophyll molecules in the thylakoid membranes absorb photons from sunlight. These absorbed photons excite electrons, which are then transferred to electron acceptors, generating ATP and NADPH.</a:t>
            </a:r>
          </a:p>
          <a:p/>
          <a:p>
            <a:r>
              <a:t>The second stage involves the Calvin cycle, where CO2 fixation occurs through the enzyme Rubisco. The fixed CO2 reacts with RuBP (ribulose-1,5-bisphosphate) to produce an unstable six-carbon compound, which breaks down into two three-carbon compounds. These compounds are then further reduced to form glyceraldehyde-3-phosphate, which can be converted into glucose.In summary, glucose production from sunlight energy in photosynthesis plays a crucial role in sustaining life on Earth by providing energy for plants and animals alike. Through this intricate process, we derive food and support our ecosystem's delicate balance.</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Energy is crucial for growth and development, particularly in the context of photosynthesis. This process occurs in plants, algae, and some bacteria that use sunlight to convert carbon dioxide and water into glucose and oxygen.</a:t>
            </a:r>
          </a:p>
          <a:p/>
          <a:p>
            <a:r>
              <a:t>The energy source for this process comes from the sun's rays, which are absorbed by chlorophyll molecules in plant cells. These molecules transfer the energy to other molecules, initiating a series of chemical reactions known as the light-dependent reactions. In these reactions, water molecules split into hydrogen ions, electrons, and oxygen gas through a process called photolysis.</a:t>
            </a:r>
          </a:p>
          <a:p/>
          <a:p>
            <a:r>
              <a:t>The resulting electrons are then transferred to a molecule called NADP+, forming a high-energy molecule called ATP (adenosine triphosphate) during a process called chemiosmosis. The energy stored in ATP can be used for various cellular processes like cell division, protein synthesis, and nutrient transportation. In summary, photosynthesis harnesses solar energy to produce glucose, oxygen, and ATP, driving plant growth and development while releasing oxygen into the atmosphere.</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jp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Calibri"/>
              </a:rPr>
              <a:t>Sunlight energy</a:t>
            </a:r>
          </a:p>
        </p:txBody>
      </p:sp>
      <p:pic>
        <p:nvPicPr>
          <p:cNvPr id="5" name="Picture 4" descr="image0.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Calibri"/>
              </a:rPr>
              <a:t>Plants absorb carbon dioxide</a:t>
            </a:r>
          </a:p>
        </p:txBody>
      </p:sp>
      <p:pic>
        <p:nvPicPr>
          <p:cNvPr id="5" name="Picture 4" descr="image1.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Calibri"/>
              </a:rPr>
              <a:t>Water is absorbed through roots</a:t>
            </a:r>
          </a:p>
        </p:txBody>
      </p:sp>
      <p:pic>
        <p:nvPicPr>
          <p:cNvPr id="5" name="Picture 4" descr="image2.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Calibri"/>
              </a:rPr>
              <a:t>Oxygen released as byproduct</a:t>
            </a:r>
          </a:p>
        </p:txBody>
      </p:sp>
      <p:pic>
        <p:nvPicPr>
          <p:cNvPr id="5" name="Picture 4" descr="image3.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Calibri"/>
              </a:rPr>
              <a:t>Glucose produced from sunlight energy</a:t>
            </a:r>
          </a:p>
        </p:txBody>
      </p:sp>
      <p:pic>
        <p:nvPicPr>
          <p:cNvPr id="5" name="Picture 4" descr="image4.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Calibri"/>
              </a:rPr>
              <a:t>Energy for growth and development</a:t>
            </a:r>
          </a:p>
        </p:txBody>
      </p:sp>
      <p:pic>
        <p:nvPicPr>
          <p:cNvPr id="5" name="Picture 4" descr="image5.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