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latin typeface="Calibri"/>
              </a:rPr>
              <a:t>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latin typeface="Calibri"/>
              </a:rPr>
              <a:t>SUBTitle</a:t>
            </a:r>
          </a:p>
        </p:txBody>
      </p:sp>
      <p:pic>
        <p:nvPicPr>
          <p:cNvPr id="6" name="Picture 5" descr="image_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429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