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C1E2-EBD8-4A2E-9429-33DFA4E9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25CD3-E04F-4796-BBAE-91260CC7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B2D71-9E87-4943-B4A6-DBB36D44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50CF2-D9FF-4D89-9AF4-D26BF461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9F724-DA91-4EFD-84BB-C6372BF5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7AE98-C19D-47E5-BCE0-E1440C17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D3EE3-5357-413E-8A01-89B44538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C6C0D-52C5-47EF-8E6D-5E65988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2E6B1-38F9-4150-B7E4-F3222A17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1E850-EE70-47E3-8C9C-72F800E7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2DCE9-61CF-408F-8E20-983BB2CB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21B1C9-C222-4226-906D-AB2BBE0A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88929-1D6E-4FFD-95CB-4A625108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3BAA2-BBE4-4F9D-AC2B-292144D0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27716-25A1-441E-80C7-8533ACD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6B30B-2EFF-4536-AB0B-947ABC3E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8FB54-3403-4D78-A227-3FCEA242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133D8-D921-49A7-BE01-A902BECD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8B571-5EAD-4FF7-9801-6CC77207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5FB0-DC5D-4A04-9C4F-FD5DAB5F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987D-6EBA-4F13-97E7-1FF78DFC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10C71-CF75-40D2-9AB1-7F2A7EEA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FC8DC-E4F5-4ABF-A532-B68FB77B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787B2-9F2B-4F09-9DDD-312F5B5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A6B7D-BA19-45CB-B3E6-CA50ECA6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4F194-6DF3-4674-8B6E-7A633EBB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9B95F-665D-4357-9328-E339FAA9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30750-AAB0-4B3B-A1D9-78A07051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C1EE6-B77E-420C-9197-2FBADBC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03604-69F5-4A6F-9E02-1CB12A96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5D566-16FE-4A37-A716-DB8AA536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F7E6-4299-48E4-BBAA-A4E84465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71B89-7457-440C-BF8E-E289D1C0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EB3B2-0772-4820-8427-8A9CFD730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505EB-FC74-422A-A823-C2D00B6AB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E33C80-605A-4F2C-AAC3-56F31CA30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A2B0F8-A0F0-4C7E-9013-19474822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FA57B-0800-4AD1-82D8-218D3228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33C96-C154-48F8-BE93-8BDC044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A5B17-25BC-491E-AAE4-3CFFD28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7CB9D-77FC-4497-8A4D-54A8263D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4BBF9-ACA6-481E-BA14-B6C295C3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2E2EF2-C3D1-404C-BF44-C77CA1AF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8FF86-3E4A-41F1-A293-5D4DCB51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3EAEFD-8D34-4309-8BD0-5A971972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39DA1-ADAF-4957-A875-127C2FC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6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689ED-E394-49C8-AA8D-4A5ED573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017A0-577B-4EDD-96A9-0D7F865B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8F7D3-9D7B-4A1A-B4F6-1923C11EB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72F9A-463C-48A3-853E-D34E63D9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C6727-6F6E-4E22-922D-FAAE9AFC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6EB7D-A33A-4F66-A86B-7971959B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FD43-D707-47BD-A106-04DCEE0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EFB960-F818-43BF-A2A1-D838363BE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0C589-843E-459B-9C4D-645F6B3C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A95AF-B5AC-4429-893D-BF4F3B63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86894-9CC5-41F4-9C64-B2AF1E1E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E4387-874C-4727-B300-40D9AEC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3F79C4-B0E6-4675-8D4B-6435042C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4A244-747E-4EF2-8B45-F065EAC61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B6EE1-DF01-4210-9393-8E073BB79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08F3-2145-4F37-BE9F-D0E1795D0D4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C1A34-EF02-4753-A142-FFCD9767E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F91CC-01BC-4A6E-914E-F7F961149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D7E5-EB8F-4A3C-A348-64C3A624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40D9B-66D4-43CF-B51C-9C852DA7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TensorFlow Zoo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E2014-0494-4A28-8188-EA343C8CB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 collection of machine learning models which detect segment objects in images</a:t>
            </a:r>
          </a:p>
        </p:txBody>
      </p:sp>
    </p:spTree>
    <p:extLst>
      <p:ext uri="{BB962C8B-B14F-4D97-AF65-F5344CB8AC3E}">
        <p14:creationId xmlns:p14="http://schemas.microsoft.com/office/powerpoint/2010/main" val="8657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435D9-F879-4551-8842-E15FCF77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on these data sets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B3E06-756B-4912-826F-F0FA70B6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Coco data set</a:t>
            </a:r>
          </a:p>
          <a:p>
            <a:r>
              <a:rPr lang="en-US" sz="3200" dirty="0" err="1"/>
              <a:t>Kitti</a:t>
            </a:r>
            <a:r>
              <a:rPr lang="en-US" sz="3200" dirty="0"/>
              <a:t> data set</a:t>
            </a:r>
          </a:p>
          <a:p>
            <a:r>
              <a:rPr lang="en-US" sz="3200" dirty="0"/>
              <a:t>Open images set</a:t>
            </a:r>
          </a:p>
        </p:txBody>
      </p:sp>
    </p:spTree>
    <p:extLst>
      <p:ext uri="{BB962C8B-B14F-4D97-AF65-F5344CB8AC3E}">
        <p14:creationId xmlns:p14="http://schemas.microsoft.com/office/powerpoint/2010/main" val="24688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F9116-2AA6-4055-A182-EF155E4B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get started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DAE24-B9E5-42E3-96C1-BF4B0AC7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Python, </a:t>
            </a:r>
            <a:r>
              <a:rPr lang="en-US" sz="3200" dirty="0" err="1"/>
              <a:t>Jupyter</a:t>
            </a:r>
            <a:r>
              <a:rPr lang="en-US" sz="3200" dirty="0"/>
              <a:t> notebook</a:t>
            </a:r>
          </a:p>
          <a:p>
            <a:r>
              <a:rPr lang="en-US" sz="3200" dirty="0"/>
              <a:t> TensorFlow, Matplotlib and the related data set API</a:t>
            </a:r>
          </a:p>
          <a:p>
            <a:r>
              <a:rPr lang="en-US" sz="3200" dirty="0"/>
              <a:t>choose to run it locally or on the cloud </a:t>
            </a:r>
          </a:p>
        </p:txBody>
      </p:sp>
    </p:spTree>
    <p:extLst>
      <p:ext uri="{BB962C8B-B14F-4D97-AF65-F5344CB8AC3E}">
        <p14:creationId xmlns:p14="http://schemas.microsoft.com/office/powerpoint/2010/main" val="27060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0B789-9C37-49F0-B5ED-6DDE7568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own model architecture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5C0C4-58EB-4663-A418-2185001F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DetectionModel</a:t>
            </a:r>
            <a:r>
              <a:rPr lang="en-US" dirty="0"/>
              <a:t> interface for users to easily implement their own model</a:t>
            </a:r>
          </a:p>
          <a:p>
            <a:r>
              <a:rPr lang="en-US" dirty="0"/>
              <a:t>Preprocess: shift the images before using as input in the detector </a:t>
            </a:r>
          </a:p>
          <a:p>
            <a:r>
              <a:rPr lang="en-US" dirty="0"/>
              <a:t>Predict: Produce “raw” prediction tensors which can be passed to further functions</a:t>
            </a:r>
          </a:p>
          <a:p>
            <a:r>
              <a:rPr lang="en-US" dirty="0"/>
              <a:t>Postprocess: Convert predicted output into final detections</a:t>
            </a:r>
          </a:p>
          <a:p>
            <a:r>
              <a:rPr lang="en-US" dirty="0"/>
              <a:t>Loss: Based on the </a:t>
            </a:r>
            <a:r>
              <a:rPr lang="en-US" dirty="0" err="1"/>
              <a:t>groundtruth</a:t>
            </a:r>
            <a:r>
              <a:rPr lang="en-US" dirty="0"/>
              <a:t> to compute the loss</a:t>
            </a:r>
          </a:p>
          <a:p>
            <a:r>
              <a:rPr lang="en-US" dirty="0"/>
              <a:t>Restore: Load a checkpoint into the TensorFlow graph </a:t>
            </a:r>
          </a:p>
        </p:txBody>
      </p:sp>
    </p:spTree>
    <p:extLst>
      <p:ext uri="{BB962C8B-B14F-4D97-AF65-F5344CB8AC3E}">
        <p14:creationId xmlns:p14="http://schemas.microsoft.com/office/powerpoint/2010/main" val="184158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93A9-1C46-4C4A-A30B-EDC1E140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8C923-D3B1-48C3-86D1-1246B6F9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After establishing the pre-trained model, it will report running time in millisecond per 600x600 image (including all pre and post-processing)</a:t>
            </a:r>
          </a:p>
          <a:p>
            <a:r>
              <a:rPr lang="en-US" sz="3200"/>
              <a:t>Result or performance may have a difference between personal training and standard result, due to the hardware and threshold setting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754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D1217-FBE3-4210-92DB-1E1BD41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78317-A5F8-43F5-BD68-B3DF770F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Beware to learn the related algorithms before using the model or establish own models</a:t>
            </a:r>
          </a:p>
          <a:p>
            <a:r>
              <a:rPr lang="en-US" sz="3200" dirty="0"/>
              <a:t>Make sure to understand the pros and cons to each data sets</a:t>
            </a:r>
          </a:p>
          <a:p>
            <a:r>
              <a:rPr lang="en-US" sz="3200" dirty="0"/>
              <a:t>Make sure to learn how to use each function and parameters properly</a:t>
            </a:r>
          </a:p>
          <a:p>
            <a:r>
              <a:rPr lang="en-US" sz="3200" dirty="0"/>
              <a:t>Choose the data set which is closer to the current situation in the training</a:t>
            </a:r>
          </a:p>
        </p:txBody>
      </p:sp>
    </p:spTree>
    <p:extLst>
      <p:ext uri="{BB962C8B-B14F-4D97-AF65-F5344CB8AC3E}">
        <p14:creationId xmlns:p14="http://schemas.microsoft.com/office/powerpoint/2010/main" val="10674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221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TensorFlow Zoo</vt:lpstr>
      <vt:lpstr>Pre-trained on these data sets</vt:lpstr>
      <vt:lpstr>Easy to get started</vt:lpstr>
      <vt:lpstr>Defining own model architecture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Zoo</dc:title>
  <dc:creator>左 豪</dc:creator>
  <cp:lastModifiedBy>左 豪</cp:lastModifiedBy>
  <cp:revision>5</cp:revision>
  <dcterms:created xsi:type="dcterms:W3CDTF">2019-10-21T00:48:56Z</dcterms:created>
  <dcterms:modified xsi:type="dcterms:W3CDTF">2019-10-21T01:22:25Z</dcterms:modified>
</cp:coreProperties>
</file>