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3" r:id="rId3"/>
    <p:sldId id="260" r:id="rId4"/>
    <p:sldId id="259" r:id="rId5"/>
    <p:sldId id="274" r:id="rId6"/>
    <p:sldId id="275" r:id="rId7"/>
    <p:sldId id="257" r:id="rId8"/>
    <p:sldId id="262" r:id="rId9"/>
    <p:sldId id="258" r:id="rId10"/>
    <p:sldId id="263" r:id="rId11"/>
    <p:sldId id="264" r:id="rId12"/>
    <p:sldId id="265" r:id="rId13"/>
    <p:sldId id="266" r:id="rId14"/>
    <p:sldId id="261" r:id="rId15"/>
    <p:sldId id="267" r:id="rId16"/>
    <p:sldId id="268" r:id="rId17"/>
    <p:sldId id="269" r:id="rId18"/>
    <p:sldId id="270" r:id="rId19"/>
    <p:sldId id="272" r:id="rId2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ction par défaut" id="{47EA3FDE-6CC8-2342-B94B-5C1C45385254}">
          <p14:sldIdLst>
            <p14:sldId id="256"/>
          </p14:sldIdLst>
        </p14:section>
        <p14:section name="Section récapitulative" id="{50B1769F-2CD2-C94A-85DD-5ABB3AF57E4B}">
          <p14:sldIdLst>
            <p14:sldId id="273"/>
          </p14:sldIdLst>
        </p14:section>
        <p14:section name="Analyse du besoin et résolution de problème" id="{D37B1D95-12E7-1648-976F-B801436EB5C5}">
          <p14:sldIdLst>
            <p14:sldId id="260"/>
            <p14:sldId id="259"/>
            <p14:sldId id="274"/>
            <p14:sldId id="275"/>
            <p14:sldId id="257"/>
            <p14:sldId id="262"/>
          </p14:sldIdLst>
        </p14:section>
        <p14:section name="Développement de modèles d’apprentissage automatique" id="{6D80F073-7ECF-9F4C-B5DE-182BF04F63B5}">
          <p14:sldIdLst>
            <p14:sldId id="258"/>
            <p14:sldId id="263"/>
            <p14:sldId id="264"/>
            <p14:sldId id="265"/>
            <p14:sldId id="266"/>
          </p14:sldIdLst>
        </p14:section>
        <p14:section name="Déploiement et automatisation des modèles" id="{70B3A894-0101-AB42-A2B5-E9CB06D23E2C}">
          <p14:sldIdLst>
            <p14:sldId id="261"/>
            <p14:sldId id="267"/>
            <p14:sldId id="268"/>
            <p14:sldId id="269"/>
            <p14:sldId id="270"/>
          </p14:sldIdLst>
        </p14:section>
        <p14:section name="Démo" id="{DC7BF490-5EFE-BC4A-ADE6-F87922889376}">
          <p14:sldIdLst>
            <p14:sldId id="272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46"/>
    <p:restoredTop sz="94707"/>
  </p:normalViewPr>
  <p:slideViewPr>
    <p:cSldViewPr snapToGrid="0">
      <p:cViewPr varScale="1">
        <p:scale>
          <a:sx n="62" d="100"/>
          <a:sy n="62" d="100"/>
        </p:scale>
        <p:origin x="224" y="19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2D34C1C-1B64-DF58-FF7D-10863CBBD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5357F5F-D530-8D99-CA9C-375898336D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1AF77B-28A4-E0C8-45CE-E6257A8A3C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9FF0-E3D1-7B4C-A9AA-31D80925C2A4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049D174-9AAF-008F-073A-B5FCB301F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376A039-B9FC-368E-AC79-6410209A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195C-FE1D-EB48-A2DE-50198008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9221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8C811D-E5F0-BF6C-E622-95212E885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0B04712-E8B2-5B18-4AE0-B8B8D3E368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43E484-82E9-8257-B5EA-B956A807A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9FF0-E3D1-7B4C-A9AA-31D80925C2A4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568B225-ED57-0903-86CC-6AB9B408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23FDBC-13BA-B6C9-8542-A2EC64BB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195C-FE1D-EB48-A2DE-50198008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70243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6CE8A28-F651-6EAB-4202-AFE0A74076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FEF15BE-7B58-3672-E3CE-5D15B2D039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475F0DD-2198-D3F1-3307-CEEFECBBCC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9FF0-E3D1-7B4C-A9AA-31D80925C2A4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8F9057C-D384-FECA-3D72-474076BE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D1CDE82-0D69-8674-9E7F-0CA08696D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195C-FE1D-EB48-A2DE-50198008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32831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D0580F6-69A0-521F-D899-1DFED5459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DADA6F5-BC6A-3FB9-8D2C-4DDEE550CD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C09AEDA-B2E8-1D46-E3AB-CFD46DCE4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9FF0-E3D1-7B4C-A9AA-31D80925C2A4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7DC4A2E-5079-DD23-8FD5-AC63168F6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328E400-A957-F710-B5E4-6F82BBEDD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195C-FE1D-EB48-A2DE-50198008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02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96D953-4522-9FA7-0E2F-81F30891C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31CD062-65F2-C445-9336-652AE26985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6F4027A-756D-70B3-EB1A-E62B2844F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9FF0-E3D1-7B4C-A9AA-31D80925C2A4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9CF5179-C7FD-2E37-6C48-FEA35C98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8F9819-855E-5055-9FEB-0A88356D4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195C-FE1D-EB48-A2DE-50198008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7120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4259A7D-3700-3331-D1D6-319E98F74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B18C4A-7BF7-285D-BBBD-B3009F0107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024AC5D-B905-5736-B11E-912AB3C3F2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B1826B-08F2-711F-CA4D-36D6D9F78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9FF0-E3D1-7B4C-A9AA-31D80925C2A4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AFFCC8-161B-C28D-8AB1-FEC94D5EF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167105C-FCE4-1833-40E8-B9EF2A58A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195C-FE1D-EB48-A2DE-50198008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83691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593AF12-F309-C8A0-E386-A704E7D1E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A9F6AA-6459-2B64-530A-B1C7411D1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939C3F1-0CC4-0CBF-E543-7461CDB2B1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1BE9FD-1590-03EB-BD83-BE57EAB864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432D66F0-23B8-5028-F674-049B43E5E6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8D0463F7-D8EA-6D31-F5E8-1C01A5968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9FF0-E3D1-7B4C-A9AA-31D80925C2A4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5C04F49-B2DF-0009-64BB-29729E375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6703E90-0602-1002-60E6-B100016BD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195C-FE1D-EB48-A2DE-50198008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4494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C5A0EC9-B3AE-976F-482B-391E3D44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1C04E817-00D7-F73F-E91A-244BB39D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9FF0-E3D1-7B4C-A9AA-31D80925C2A4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40B7D9-4712-93DE-C2F1-9DA8A4453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F9602CC-1A00-51CF-086E-2CAB76CE2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195C-FE1D-EB48-A2DE-50198008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7489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D491F72-FD8E-EE61-2691-CF6ED90728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9FF0-E3D1-7B4C-A9AA-31D80925C2A4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DE47FB1-603B-8E71-C4D8-EDBC0F34C0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83E0E03-A235-FF80-AA73-6C786D3B7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195C-FE1D-EB48-A2DE-50198008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2449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E948D-973D-4B77-F752-759235F8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B2B2A5F-751F-ECBA-F1E8-EE679F8CB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3DAB07E-1495-3440-BF6E-85BF23636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BB56F2F-B9D5-5397-F317-2F07ADE0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9FF0-E3D1-7B4C-A9AA-31D80925C2A4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8E1F118-1945-B06C-D00A-FE28A2F30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9EBFBC-CE1E-0936-FE75-05180B49A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195C-FE1D-EB48-A2DE-50198008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4332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185956D-91EE-DA6E-9F8E-21B23C39A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F4D31066-8B35-5972-D8BE-D112C3A3A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4EF5353-79D4-251B-009D-01269D9D49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8DD34D7-3ADE-27B1-64ED-287A3269F9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99FF0-E3D1-7B4C-A9AA-31D80925C2A4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AA03C30-0620-9F33-617A-3E1BB600C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E07EC78-C343-AF86-6267-80184EB61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60195C-FE1D-EB48-A2DE-50198008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60868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20FE5395-6058-1BA6-CB83-AD8281A93B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33E0FE-85CE-0E3F-B842-6031DC6386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F54210-D2F6-A7D8-2A6C-AF132DEF2B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A99FF0-E3D1-7B4C-A9AA-31D80925C2A4}" type="datetimeFigureOut">
              <a:rPr lang="fr-FR" smtClean="0"/>
              <a:t>26/08/2025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3C94BCD-6D06-7AA6-FF68-E67C379B48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5EDD092-5ED0-1C15-A83A-4AD611E9A3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60195C-FE1D-EB48-A2DE-501980081FA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97628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4.xml"/><Relationship Id="rId3" Type="http://schemas.openxmlformats.org/officeDocument/2006/relationships/image" Target="../media/image2.png"/><Relationship Id="rId7" Type="http://schemas.openxmlformats.org/officeDocument/2006/relationships/slide" Target="slide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slide1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8648D3-2629-0DF8-BAB5-C232DE8FDB3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You </a:t>
            </a:r>
            <a:r>
              <a:rPr lang="fr-FR" dirty="0" err="1"/>
              <a:t>review</a:t>
            </a:r>
            <a:endParaRPr lang="fr-FR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449A58A4-E47C-C442-0E57-11D33C6C7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l’analyse automatisée de vos commentaires</a:t>
            </a:r>
          </a:p>
        </p:txBody>
      </p:sp>
    </p:spTree>
    <p:extLst>
      <p:ext uri="{BB962C8B-B14F-4D97-AF65-F5344CB8AC3E}">
        <p14:creationId xmlns:p14="http://schemas.microsoft.com/office/powerpoint/2010/main" val="801801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14FB3E-F56B-3C01-4EFC-94EE8D002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Jeu de données exploitable pour l’apprentissage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B98C317-3980-0816-DCA8-6A05BB3F0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98897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5B271C-A295-559F-DB0A-A4E80EEA1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Des méthodes de sélection de variables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0899DD5-7EF5-21FB-2ED0-DE6CB8604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3087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ACC31F-D9AD-F173-EE91-13EB4D541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Entrainement d’un modèle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B215F3-C878-6A36-7C64-9F9C642337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546356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7DC5043-24C0-C7A2-39C4-5F316809D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méthode d’optimisation des modèles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716B542-3265-21E7-DDF2-9C65AA55E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5484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9FCA9-D802-8AAE-EF33-FBBED7D58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40DF47-DBEC-9932-4A05-FE39938130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r-FR" dirty="0"/>
              <a:t>Déploiement et automatisation des modèles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C152BAA8-127E-6133-D0DD-AAA9F2D48B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88029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0FA6F05-58AC-3F5E-B7B9-60BBA6A78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Une méthode de sauvegarde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56275C-E70E-F5C7-2AD8-1A9D835BD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6741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B8CCC7-03F8-2BA3-BD46-81565C0C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processus CI/CD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C2172C4-619A-948E-5170-B3836F29F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91838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B4521A-1A28-6D5A-BC2D-2E8D497B4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système de monitoring de la performance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CC923B2-AE0B-542D-DD0E-16208AAB3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5757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90152D-7077-A7E9-E36C-5EF2E606A0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système de collecte de données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91133DE-C202-F03A-C1C1-63CCA9F2F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984752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EE8410-C86D-BE78-BF5A-DA908C23E0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Démo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42BB908-3466-E890-3A51-9BFAA95999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321292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8D762A-C62E-3473-CF82-1719F87F4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Sommaire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Zoom de résumé 4">
                <a:extLst>
                  <a:ext uri="{FF2B5EF4-FFF2-40B4-BE49-F238E27FC236}">
                    <a16:creationId xmlns:a16="http://schemas.microsoft.com/office/drawing/2014/main" id="{3B4B0787-E19E-C5E4-B223-BA3C61689E0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778828"/>
                  </p:ext>
                </p:extLst>
              </p:nvPr>
            </p:nvGraphicFramePr>
            <p:xfrm>
              <a:off x="838200" y="1825625"/>
              <a:ext cx="10515600" cy="4351338"/>
            </p:xfrm>
            <a:graphic>
              <a:graphicData uri="http://schemas.microsoft.com/office/powerpoint/2016/summaryzoom">
                <psuz:summaryZm>
                  <psuz:summaryZmObj sectionId="{D37B1D95-12E7-1648-976F-B801436EB5C5}">
                    <psuz:zmPr id="{E6804165-886F-8B4D-81B3-A72CEBFD1BB2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11460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6D80F073-7ECF-9F4C-B5DE-182BF04F63B5}">
                    <psuz:zmPr id="{1710F3CB-9EBF-1742-8ADE-967895B99246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3070" y="152297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0B3A894-0101-AB42-A2B5-E9CB06D23E2C}">
                    <psuz:zmPr id="{9BBA01CC-EE1B-BA41-8701-94E75FA1331C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1711460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DC7BF490-5EFE-BC4A-ADE6-F87922889376}">
                    <psuz:zmPr id="{36DE2944-E55C-BF4E-916C-F1F16EA306FD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5323070" y="2240939"/>
                          <a:ext cx="3481070" cy="195810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Zoom de résumé 4">
                <a:extLst>
                  <a:ext uri="{FF2B5EF4-FFF2-40B4-BE49-F238E27FC236}">
                    <a16:creationId xmlns:a16="http://schemas.microsoft.com/office/drawing/2014/main" id="{3B4B0787-E19E-C5E4-B223-BA3C61689E00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10515600" cy="4351338"/>
                <a:chOff x="838200" y="1825625"/>
                <a:chExt cx="10515600" cy="4351338"/>
              </a:xfrm>
            </p:grpSpPr>
            <p:pic>
              <p:nvPicPr>
                <p:cNvPr id="6" name="Image 6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549660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Image 7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61270" y="1977922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8" name="Image 8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549660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9" name="Image 9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61270" y="4066564"/>
                  <a:ext cx="3481070" cy="195810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4109237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49A97-9FC6-A9BC-D41D-CC52E35D0D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79D680-C402-B25E-4236-A49909D002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Analyse du besoin et résolution de problème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FFA1D403-A3DB-6E2C-E80D-8F94B796034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57433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296F6C9-F815-EB4F-3AC8-4A46707C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49502B-279F-A384-F242-DE39772AD4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fr-FR" dirty="0"/>
              <a:t>Léna situation </a:t>
            </a:r>
          </a:p>
          <a:p>
            <a:r>
              <a:rPr lang="fr-FR" dirty="0"/>
              <a:t>Les vlog d’aout</a:t>
            </a:r>
          </a:p>
          <a:p>
            <a:r>
              <a:rPr lang="fr-FR" dirty="0"/>
              <a:t>Comment connaitre les avis des ses auditeurs</a:t>
            </a:r>
          </a:p>
          <a:p>
            <a:r>
              <a:rPr lang="fr-FR" dirty="0"/>
              <a:t>Comment savoir ce qui plait ou non</a:t>
            </a:r>
          </a:p>
          <a:p>
            <a:r>
              <a:rPr lang="fr-FR" dirty="0"/>
              <a:t>Quelle orientation stratégique pour les vlog d’aout 2026</a:t>
            </a:r>
          </a:p>
          <a:p>
            <a:endParaRPr lang="fr-FR" dirty="0"/>
          </a:p>
          <a:p>
            <a:r>
              <a:rPr lang="fr-FR" dirty="0" err="1"/>
              <a:t>Squezie</a:t>
            </a:r>
            <a:r>
              <a:rPr lang="fr-FR" dirty="0"/>
              <a:t> </a:t>
            </a:r>
          </a:p>
          <a:p>
            <a:r>
              <a:rPr lang="fr-FR" dirty="0"/>
              <a:t>Des nouvelles idées de vidéos</a:t>
            </a:r>
          </a:p>
          <a:p>
            <a:r>
              <a:rPr lang="fr-FR" dirty="0"/>
              <a:t>Comment améliorer un concept</a:t>
            </a:r>
          </a:p>
          <a:p>
            <a:endParaRPr lang="fr-FR" dirty="0"/>
          </a:p>
          <a:p>
            <a:r>
              <a:rPr lang="fr-FR" dirty="0"/>
              <a:t>Seb la frite</a:t>
            </a:r>
          </a:p>
          <a:p>
            <a:r>
              <a:rPr lang="fr-FR" dirty="0"/>
              <a:t>Quelle personnalité présenter pour les prochaines vidéos</a:t>
            </a:r>
          </a:p>
          <a:p>
            <a:endParaRPr lang="fr-FR" dirty="0"/>
          </a:p>
          <a:p>
            <a:r>
              <a:rPr lang="fr-FR" dirty="0"/>
              <a:t>Comment valoriser les retours client via l’analyse automatisé des commentaires </a:t>
            </a:r>
            <a:r>
              <a:rPr lang="fr-FR" dirty="0" err="1"/>
              <a:t>Youtube</a:t>
            </a:r>
            <a:r>
              <a:rPr lang="fr-FR" dirty="0"/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2476022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41698E-EF39-AE5B-A938-B38DD0B6F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C997EFD-AFA3-922B-8783-8DA55BC37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29B023C-8096-1C47-3162-EFE9760FA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Brand24 : fait pour les entreprises </a:t>
            </a:r>
            <a:r>
              <a:rPr lang="fr-FR" dirty="0" err="1"/>
              <a:t>ecoute</a:t>
            </a:r>
            <a:r>
              <a:rPr lang="fr-FR" dirty="0"/>
              <a:t> générale  dans le but connaitre sa réputation, outil d’écoute social, qui se base sur les mentions les </a:t>
            </a:r>
            <a:r>
              <a:rPr lang="fr-FR" dirty="0" err="1"/>
              <a:t>hastags</a:t>
            </a:r>
            <a:r>
              <a:rPr lang="fr-FR" dirty="0"/>
              <a:t>… plus voir trop large</a:t>
            </a:r>
          </a:p>
          <a:p>
            <a:r>
              <a:rPr lang="fr-FR" dirty="0" err="1"/>
              <a:t>Youlyze</a:t>
            </a:r>
            <a:r>
              <a:rPr lang="fr-FR" dirty="0"/>
              <a:t> : en développement et en anglais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2784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2D128-3641-47A9-FF9B-543EA054B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A14395-3F0D-257A-4C52-B6C52FA5A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Analyse du besoin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04B7E8E-18B0-7E88-97AC-8BA7585CE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LES CONTRAINTES : COÛT, DELAI, COMPLÉXITÉ</a:t>
            </a:r>
          </a:p>
          <a:p>
            <a:r>
              <a:rPr lang="fr-FR" dirty="0"/>
              <a:t>POINTS DE VIGILANCE : RÉGLEMENTATION</a:t>
            </a:r>
          </a:p>
          <a:p>
            <a:endParaRPr lang="fr-FR" dirty="0"/>
          </a:p>
          <a:p>
            <a:r>
              <a:rPr lang="fr-FR" dirty="0"/>
              <a:t>CONCLUSION SUR LA FAISABILITÉ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5043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AF80F2-0FCA-7F39-D852-D5EBCD8F6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Stratégie de résolution du problème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EAF2636-EAAB-93F6-2E41-6FEBD0CE3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1 COLLECTER, INDENTIFIER LES DONNÉES UTILES</a:t>
            </a:r>
          </a:p>
          <a:p>
            <a:r>
              <a:rPr lang="fr-FR" dirty="0"/>
              <a:t>QUELLE ALGO CHOISIR ET POURQUOI </a:t>
            </a:r>
          </a:p>
        </p:txBody>
      </p:sp>
    </p:spTree>
    <p:extLst>
      <p:ext uri="{BB962C8B-B14F-4D97-AF65-F5344CB8AC3E}">
        <p14:creationId xmlns:p14="http://schemas.microsoft.com/office/powerpoint/2010/main" val="487727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17A6D8-60A3-9878-7F4D-E53E23EE1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05316C5-6D8C-6D24-63E8-99F35185E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Technologie et outils sélectionnées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A55F226-EA0E-285C-DE28-36775F249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COMPATIBILITÉ</a:t>
            </a:r>
          </a:p>
          <a:p>
            <a:r>
              <a:rPr lang="fr-FR" dirty="0"/>
              <a:t>COUTS</a:t>
            </a:r>
          </a:p>
          <a:p>
            <a:r>
              <a:rPr lang="fr-FR" dirty="0"/>
              <a:t>PERFORMANCE</a:t>
            </a:r>
          </a:p>
          <a:p>
            <a:r>
              <a:rPr lang="fr-FR" dirty="0"/>
              <a:t>MAINTENABILITÉ</a:t>
            </a:r>
          </a:p>
        </p:txBody>
      </p:sp>
    </p:spTree>
    <p:extLst>
      <p:ext uri="{BB962C8B-B14F-4D97-AF65-F5344CB8AC3E}">
        <p14:creationId xmlns:p14="http://schemas.microsoft.com/office/powerpoint/2010/main" val="15114306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C8B6BE-2F50-67EF-1C33-6BB0D81324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Développement de modèles d’apprentissage automatique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6E08B20-06DB-15F5-A5A9-A09D34CB6A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73762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217</Words>
  <Application>Microsoft Macintosh PowerPoint</Application>
  <PresentationFormat>Grand écran</PresentationFormat>
  <Paragraphs>46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3" baseType="lpstr">
      <vt:lpstr>Aptos</vt:lpstr>
      <vt:lpstr>Aptos Display</vt:lpstr>
      <vt:lpstr>Arial</vt:lpstr>
      <vt:lpstr>Thème Office</vt:lpstr>
      <vt:lpstr>You review</vt:lpstr>
      <vt:lpstr>Sommaire</vt:lpstr>
      <vt:lpstr>Analyse du besoin et résolution de problème</vt:lpstr>
      <vt:lpstr>Analyse du besoin</vt:lpstr>
      <vt:lpstr>Analyse du besoin</vt:lpstr>
      <vt:lpstr>Analyse du besoin</vt:lpstr>
      <vt:lpstr>Stratégie de résolution du problème</vt:lpstr>
      <vt:lpstr>Technologie et outils sélectionnées</vt:lpstr>
      <vt:lpstr>Développement de modèles d’apprentissage automatique</vt:lpstr>
      <vt:lpstr>Jeu de données exploitable pour l’apprentissage</vt:lpstr>
      <vt:lpstr>Des méthodes de sélection de variables</vt:lpstr>
      <vt:lpstr>Entrainement d’un modèle</vt:lpstr>
      <vt:lpstr>Une méthode d’optimisation des modèles</vt:lpstr>
      <vt:lpstr>Déploiement et automatisation des modèles</vt:lpstr>
      <vt:lpstr>Une méthode de sauvegarde</vt:lpstr>
      <vt:lpstr>Un processus CI/CD</vt:lpstr>
      <vt:lpstr>Un système de monitoring de la performance</vt:lpstr>
      <vt:lpstr>Un système de collecte de données</vt:lpstr>
      <vt:lpstr>Démo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FURTADO LEAL Carla</dc:creator>
  <cp:lastModifiedBy>FURTADO LEAL Carla</cp:lastModifiedBy>
  <cp:revision>5</cp:revision>
  <dcterms:created xsi:type="dcterms:W3CDTF">2025-08-26T17:00:21Z</dcterms:created>
  <dcterms:modified xsi:type="dcterms:W3CDTF">2025-08-27T14:34:10Z</dcterms:modified>
</cp:coreProperties>
</file>