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Bell M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BellMT-boldItalic.fntdata"/><Relationship Id="rId9" Type="http://schemas.openxmlformats.org/officeDocument/2006/relationships/font" Target="fonts/BellM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BellMT-regular.fntdata"/><Relationship Id="rId8" Type="http://schemas.openxmlformats.org/officeDocument/2006/relationships/font" Target="fonts/BellM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9982200" y="5917168"/>
            <a:ext cx="3035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@STUDYGRAM_DIG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81" name="Google Shape;81;p11"/>
          <p:cNvSpPr txBox="1"/>
          <p:nvPr/>
        </p:nvSpPr>
        <p:spPr>
          <a:xfrm>
            <a:off x="9982200" y="5917168"/>
            <a:ext cx="3035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@STUDYGRAM_DIG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88" name="Google Shape;88;p12"/>
          <p:cNvSpPr txBox="1"/>
          <p:nvPr/>
        </p:nvSpPr>
        <p:spPr>
          <a:xfrm>
            <a:off x="9982200" y="5917168"/>
            <a:ext cx="3035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@STUDYGRAM_DIG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9982200" y="5917168"/>
            <a:ext cx="3035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@STUDYGRAM_DIG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9" name="Google Shape;29;p4"/>
          <p:cNvSpPr txBox="1"/>
          <p:nvPr/>
        </p:nvSpPr>
        <p:spPr>
          <a:xfrm>
            <a:off x="9982200" y="5917168"/>
            <a:ext cx="3035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@STUDYGRAM_DIG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37" name="Google Shape;37;p5"/>
          <p:cNvSpPr txBox="1"/>
          <p:nvPr/>
        </p:nvSpPr>
        <p:spPr>
          <a:xfrm>
            <a:off x="9982200" y="5917168"/>
            <a:ext cx="3035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@STUDYGRAM_DIG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47" name="Google Shape;47;p6"/>
          <p:cNvSpPr txBox="1"/>
          <p:nvPr/>
        </p:nvSpPr>
        <p:spPr>
          <a:xfrm>
            <a:off x="9982200" y="5917168"/>
            <a:ext cx="3035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@STUDYGRAM_DIG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53" name="Google Shape;53;p7"/>
          <p:cNvSpPr txBox="1"/>
          <p:nvPr/>
        </p:nvSpPr>
        <p:spPr>
          <a:xfrm>
            <a:off x="9982200" y="5917168"/>
            <a:ext cx="3035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@STUDYGRAM_DIG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58" name="Google Shape;58;p8"/>
          <p:cNvSpPr txBox="1"/>
          <p:nvPr/>
        </p:nvSpPr>
        <p:spPr>
          <a:xfrm>
            <a:off x="9982200" y="5917168"/>
            <a:ext cx="3035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@STUDYGRAM_DIG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66" name="Google Shape;66;p9"/>
          <p:cNvSpPr txBox="1"/>
          <p:nvPr/>
        </p:nvSpPr>
        <p:spPr>
          <a:xfrm>
            <a:off x="9982200" y="5917168"/>
            <a:ext cx="3035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@STUDYGRAM_DIG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74" name="Google Shape;74;p10"/>
          <p:cNvSpPr txBox="1"/>
          <p:nvPr/>
        </p:nvSpPr>
        <p:spPr>
          <a:xfrm>
            <a:off x="9982200" y="5917168"/>
            <a:ext cx="3035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@STUDYGRAM_DIG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8.png"/><Relationship Id="rId10" Type="http://schemas.openxmlformats.org/officeDocument/2006/relationships/image" Target="../media/image5.jp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1.jpg"/><Relationship Id="rId7" Type="http://schemas.openxmlformats.org/officeDocument/2006/relationships/image" Target="../media/image2.jpg"/><Relationship Id="rId8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0"/>
            <a:ext cx="4064400" cy="6858000"/>
          </a:xfrm>
          <a:prstGeom prst="rect">
            <a:avLst/>
          </a:prstGeom>
          <a:gradFill>
            <a:gsLst>
              <a:gs pos="0">
                <a:srgbClr val="132174"/>
              </a:gs>
              <a:gs pos="35000">
                <a:srgbClr val="121433"/>
              </a:gs>
              <a:gs pos="65000">
                <a:srgbClr val="10101A"/>
              </a:gs>
              <a:gs pos="100000">
                <a:srgbClr val="0D0D0D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8127602" y="0"/>
            <a:ext cx="4064400" cy="6858000"/>
          </a:xfrm>
          <a:prstGeom prst="rect">
            <a:avLst/>
          </a:prstGeom>
          <a:gradFill>
            <a:gsLst>
              <a:gs pos="0">
                <a:srgbClr val="132174"/>
              </a:gs>
              <a:gs pos="35000">
                <a:srgbClr val="121433"/>
              </a:gs>
              <a:gs pos="65000">
                <a:srgbClr val="10101A"/>
              </a:gs>
              <a:gs pos="100000">
                <a:srgbClr val="0D0D0D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4063801" y="0"/>
            <a:ext cx="4064400" cy="6858000"/>
          </a:xfrm>
          <a:prstGeom prst="rect">
            <a:avLst/>
          </a:prstGeom>
          <a:gradFill>
            <a:gsLst>
              <a:gs pos="0">
                <a:srgbClr val="132174"/>
              </a:gs>
              <a:gs pos="35000">
                <a:srgbClr val="121433"/>
              </a:gs>
              <a:gs pos="65000">
                <a:srgbClr val="10101A"/>
              </a:gs>
              <a:gs pos="100000">
                <a:srgbClr val="0D0D0D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l color de las estrellas y el espectro | Astronomía para todos" id="96" name="Google Shape;96;p13"/>
          <p:cNvPicPr preferRelativeResize="0"/>
          <p:nvPr/>
        </p:nvPicPr>
        <p:blipFill rotWithShape="1">
          <a:blip r:embed="rId3">
            <a:alphaModFix amt="5000"/>
          </a:blip>
          <a:srcRect b="6679" l="0" r="0" t="0"/>
          <a:stretch/>
        </p:blipFill>
        <p:spPr>
          <a:xfrm>
            <a:off x="13176" y="0"/>
            <a:ext cx="12178824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rón de fondo&#10;&#10;Descripción generada automáticamente con confianza media" id="97" name="Google Shape;97;p13"/>
          <p:cNvPicPr preferRelativeResize="0"/>
          <p:nvPr/>
        </p:nvPicPr>
        <p:blipFill rotWithShape="1">
          <a:blip r:embed="rId4">
            <a:alphaModFix amt="5000"/>
          </a:blip>
          <a:srcRect b="7539" l="15359" r="42766" t="8857"/>
          <a:stretch/>
        </p:blipFill>
        <p:spPr>
          <a:xfrm>
            <a:off x="5394011" y="695408"/>
            <a:ext cx="5467182" cy="5467184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/>
        </p:nvSpPr>
        <p:spPr>
          <a:xfrm>
            <a:off x="8125109" y="0"/>
            <a:ext cx="20346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Encabezado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10158556" y="39927"/>
            <a:ext cx="20346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Encabezado</a:t>
            </a:r>
            <a:endParaRPr/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5">
            <a:alphaModFix amt="70000"/>
          </a:blip>
          <a:srcRect b="35657" l="28374" r="28532" t="35300"/>
          <a:stretch/>
        </p:blipFill>
        <p:spPr>
          <a:xfrm>
            <a:off x="8948697" y="2204977"/>
            <a:ext cx="2422808" cy="2448046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101" name="Google Shape;101;p13"/>
          <p:cNvSpPr txBox="1"/>
          <p:nvPr/>
        </p:nvSpPr>
        <p:spPr>
          <a:xfrm>
            <a:off x="8677651" y="818921"/>
            <a:ext cx="296490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Titulo</a:t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8492543" y="5295900"/>
            <a:ext cx="3390900" cy="866692"/>
          </a:xfrm>
          <a:prstGeom prst="roundRect">
            <a:avLst>
              <a:gd fmla="val 16667" name="adj"/>
            </a:avLst>
          </a:prstGeom>
          <a:solidFill>
            <a:srgbClr val="3F47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9190842" y="5467636"/>
            <a:ext cx="20346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Fecha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Nombre</a:t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5">
            <a:alphaModFix/>
          </a:blip>
          <a:srcRect b="35657" l="28374" r="28532" t="35300"/>
          <a:stretch/>
        </p:blipFill>
        <p:spPr>
          <a:xfrm>
            <a:off x="7052532" y="3102446"/>
            <a:ext cx="801206" cy="809552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descr="Music Of The Spheres" id="105" name="Google Shape;105;p13"/>
          <p:cNvPicPr preferRelativeResize="0"/>
          <p:nvPr/>
        </p:nvPicPr>
        <p:blipFill rotWithShape="1">
          <a:blip r:embed="rId6">
            <a:alphaModFix/>
          </a:blip>
          <a:srcRect b="35847" l="28367" r="28577" t="35926"/>
          <a:stretch/>
        </p:blipFill>
        <p:spPr>
          <a:xfrm>
            <a:off x="4328029" y="1776859"/>
            <a:ext cx="737579" cy="726601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descr="Music Of The Spheres" id="106" name="Google Shape;106;p13"/>
          <p:cNvPicPr preferRelativeResize="0"/>
          <p:nvPr/>
        </p:nvPicPr>
        <p:blipFill rotWithShape="1">
          <a:blip r:embed="rId7">
            <a:alphaModFix/>
          </a:blip>
          <a:srcRect b="37845" l="32049" r="32489" t="37963"/>
          <a:stretch/>
        </p:blipFill>
        <p:spPr>
          <a:xfrm>
            <a:off x="7176056" y="365762"/>
            <a:ext cx="804191" cy="822618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107" name="Google Shape;107;p13"/>
          <p:cNvSpPr/>
          <p:nvPr/>
        </p:nvSpPr>
        <p:spPr>
          <a:xfrm>
            <a:off x="4086764" y="5807773"/>
            <a:ext cx="2855246" cy="867144"/>
          </a:xfrm>
          <a:prstGeom prst="rect">
            <a:avLst/>
          </a:prstGeom>
          <a:solidFill>
            <a:srgbClr val="8A3964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5329238" y="4440712"/>
            <a:ext cx="2855246" cy="867144"/>
          </a:xfrm>
          <a:prstGeom prst="rect">
            <a:avLst/>
          </a:prstGeom>
          <a:solidFill>
            <a:srgbClr val="3F4798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4086764" y="3073650"/>
            <a:ext cx="2855246" cy="867144"/>
          </a:xfrm>
          <a:prstGeom prst="rect">
            <a:avLst/>
          </a:prstGeom>
          <a:solidFill>
            <a:srgbClr val="8A3964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4061502" y="327119"/>
            <a:ext cx="2855246" cy="867144"/>
          </a:xfrm>
          <a:prstGeom prst="rect">
            <a:avLst/>
          </a:prstGeom>
          <a:solidFill>
            <a:srgbClr val="8A3964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5329238" y="1706588"/>
            <a:ext cx="2855246" cy="867144"/>
          </a:xfrm>
          <a:prstGeom prst="rect">
            <a:avLst/>
          </a:prstGeom>
          <a:solidFill>
            <a:srgbClr val="3F4798">
              <a:alpha val="5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4482767" y="413470"/>
            <a:ext cx="20346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Texto</a:t>
            </a:r>
            <a:endParaRPr/>
          </a:p>
        </p:txBody>
      </p:sp>
      <p:sp>
        <p:nvSpPr>
          <p:cNvPr id="113" name="Google Shape;113;p13"/>
          <p:cNvSpPr txBox="1"/>
          <p:nvPr/>
        </p:nvSpPr>
        <p:spPr>
          <a:xfrm>
            <a:off x="5764506" y="1776859"/>
            <a:ext cx="20346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Texto</a:t>
            </a:r>
            <a:endParaRPr/>
          </a:p>
        </p:txBody>
      </p:sp>
      <p:sp>
        <p:nvSpPr>
          <p:cNvPr id="114" name="Google Shape;114;p13"/>
          <p:cNvSpPr txBox="1"/>
          <p:nvPr/>
        </p:nvSpPr>
        <p:spPr>
          <a:xfrm>
            <a:off x="4392803" y="3143922"/>
            <a:ext cx="20346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Texto</a:t>
            </a:r>
            <a:endParaRPr/>
          </a:p>
        </p:txBody>
      </p:sp>
      <p:sp>
        <p:nvSpPr>
          <p:cNvPr id="115" name="Google Shape;115;p13"/>
          <p:cNvSpPr txBox="1"/>
          <p:nvPr/>
        </p:nvSpPr>
        <p:spPr>
          <a:xfrm>
            <a:off x="5643570" y="4464240"/>
            <a:ext cx="20346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Texto</a:t>
            </a:r>
            <a:endParaRPr/>
          </a:p>
        </p:txBody>
      </p:sp>
      <p:sp>
        <p:nvSpPr>
          <p:cNvPr id="116" name="Google Shape;116;p13"/>
          <p:cNvSpPr txBox="1"/>
          <p:nvPr/>
        </p:nvSpPr>
        <p:spPr>
          <a:xfrm>
            <a:off x="4417377" y="5912666"/>
            <a:ext cx="20346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Texto</a:t>
            </a:r>
            <a:endParaRPr/>
          </a:p>
        </p:txBody>
      </p:sp>
      <p:cxnSp>
        <p:nvCxnSpPr>
          <p:cNvPr id="117" name="Google Shape;117;p13"/>
          <p:cNvCxnSpPr/>
          <p:nvPr/>
        </p:nvCxnSpPr>
        <p:spPr>
          <a:xfrm>
            <a:off x="4066892" y="0"/>
            <a:ext cx="16587" cy="6858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p13"/>
          <p:cNvCxnSpPr/>
          <p:nvPr/>
        </p:nvCxnSpPr>
        <p:spPr>
          <a:xfrm>
            <a:off x="8130500" y="-23468"/>
            <a:ext cx="16587" cy="6858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descr="Music Of The Spheres" id="119" name="Google Shape;119;p13"/>
          <p:cNvPicPr preferRelativeResize="0"/>
          <p:nvPr/>
        </p:nvPicPr>
        <p:blipFill rotWithShape="1">
          <a:blip r:embed="rId8">
            <a:alphaModFix amt="70000"/>
          </a:blip>
          <a:srcRect b="32151" l="23404" r="26367" t="34563"/>
          <a:stretch/>
        </p:blipFill>
        <p:spPr>
          <a:xfrm>
            <a:off x="4243170" y="4395958"/>
            <a:ext cx="962764" cy="956652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descr="Music of the Spheres | Coldpedia, the Coldplay Wiki | Fandom" id="120" name="Google Shape;120;p13"/>
          <p:cNvPicPr preferRelativeResize="0"/>
          <p:nvPr/>
        </p:nvPicPr>
        <p:blipFill rotWithShape="1">
          <a:blip r:embed="rId9">
            <a:alphaModFix amt="50000"/>
          </a:blip>
          <a:srcRect b="17999" l="17829" r="14634" t="16170"/>
          <a:stretch/>
        </p:blipFill>
        <p:spPr>
          <a:xfrm>
            <a:off x="385107" y="818921"/>
            <a:ext cx="3377883" cy="3292583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121" name="Google Shape;121;p13"/>
          <p:cNvSpPr/>
          <p:nvPr/>
        </p:nvSpPr>
        <p:spPr>
          <a:xfrm>
            <a:off x="4198644" y="401045"/>
            <a:ext cx="2631956" cy="691449"/>
          </a:xfrm>
          <a:prstGeom prst="rect">
            <a:avLst/>
          </a:prstGeom>
          <a:noFill/>
          <a:ln cap="flat" cmpd="sng" w="12700">
            <a:solidFill>
              <a:srgbClr val="F2F2F2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5401608" y="1809623"/>
            <a:ext cx="2631956" cy="691449"/>
          </a:xfrm>
          <a:prstGeom prst="rect">
            <a:avLst/>
          </a:prstGeom>
          <a:noFill/>
          <a:ln cap="flat" cmpd="sng" w="12700">
            <a:solidFill>
              <a:srgbClr val="F2F2F2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"/>
          <p:cNvSpPr/>
          <p:nvPr/>
        </p:nvSpPr>
        <p:spPr>
          <a:xfrm>
            <a:off x="4204860" y="5910627"/>
            <a:ext cx="2631956" cy="691449"/>
          </a:xfrm>
          <a:prstGeom prst="rect">
            <a:avLst/>
          </a:prstGeom>
          <a:noFill/>
          <a:ln cap="flat" cmpd="sng" w="12700">
            <a:solidFill>
              <a:srgbClr val="F2F2F2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4181822" y="3155293"/>
            <a:ext cx="2631956" cy="691449"/>
          </a:xfrm>
          <a:prstGeom prst="rect">
            <a:avLst/>
          </a:prstGeom>
          <a:noFill/>
          <a:ln cap="flat" cmpd="sng" w="12700">
            <a:solidFill>
              <a:srgbClr val="F2F2F2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5453791" y="4542150"/>
            <a:ext cx="2631956" cy="691449"/>
          </a:xfrm>
          <a:prstGeom prst="rect">
            <a:avLst/>
          </a:prstGeom>
          <a:noFill/>
          <a:ln cap="flat" cmpd="sng" w="12700">
            <a:solidFill>
              <a:srgbClr val="F2F2F2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usic of the spheres | Explore Tumblr Posts and Blogs | Tumgir" id="126" name="Google Shape;126;p13"/>
          <p:cNvPicPr preferRelativeResize="0"/>
          <p:nvPr/>
        </p:nvPicPr>
        <p:blipFill rotWithShape="1">
          <a:blip r:embed="rId10">
            <a:alphaModFix/>
          </a:blip>
          <a:srcRect b="36505" l="28189" r="28825" t="36504"/>
          <a:stretch/>
        </p:blipFill>
        <p:spPr>
          <a:xfrm flipH="1" rot="-525183">
            <a:off x="6727049" y="6055604"/>
            <a:ext cx="1379583" cy="487269"/>
          </a:xfrm>
          <a:prstGeom prst="flowChartTerminator">
            <a:avLst/>
          </a:prstGeom>
          <a:noFill/>
          <a:ln>
            <a:noFill/>
          </a:ln>
        </p:spPr>
      </p:pic>
      <p:sp>
        <p:nvSpPr>
          <p:cNvPr id="127" name="Google Shape;127;p13"/>
          <p:cNvSpPr/>
          <p:nvPr/>
        </p:nvSpPr>
        <p:spPr>
          <a:xfrm>
            <a:off x="388716" y="4440712"/>
            <a:ext cx="3328696" cy="898245"/>
          </a:xfrm>
          <a:prstGeom prst="roundRect">
            <a:avLst>
              <a:gd fmla="val 16667" name="adj"/>
            </a:avLst>
          </a:prstGeom>
          <a:solidFill>
            <a:srgbClr val="11249A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388716" y="5566885"/>
            <a:ext cx="3328696" cy="898245"/>
          </a:xfrm>
          <a:prstGeom prst="roundRect">
            <a:avLst>
              <a:gd fmla="val 16667" name="adj"/>
            </a:avLst>
          </a:prstGeom>
          <a:solidFill>
            <a:srgbClr val="11249A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550415" y="4528559"/>
            <a:ext cx="3003074" cy="691449"/>
          </a:xfrm>
          <a:prstGeom prst="rect">
            <a:avLst/>
          </a:prstGeom>
          <a:noFill/>
          <a:ln cap="flat" cmpd="sng" w="12700">
            <a:solidFill>
              <a:srgbClr val="F2F2F2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550415" y="5670282"/>
            <a:ext cx="2996298" cy="691449"/>
          </a:xfrm>
          <a:prstGeom prst="rect">
            <a:avLst/>
          </a:prstGeom>
          <a:noFill/>
          <a:ln cap="flat" cmpd="sng" w="12700">
            <a:solidFill>
              <a:srgbClr val="F2F2F2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9755394" y="6406634"/>
            <a:ext cx="3035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@STUDYGRAM_DIG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>
            <a:off x="0" y="0"/>
            <a:ext cx="4064400" cy="6858000"/>
          </a:xfrm>
          <a:prstGeom prst="rect">
            <a:avLst/>
          </a:prstGeom>
          <a:gradFill>
            <a:gsLst>
              <a:gs pos="0">
                <a:srgbClr val="132174"/>
              </a:gs>
              <a:gs pos="35000">
                <a:srgbClr val="121433"/>
              </a:gs>
              <a:gs pos="65000">
                <a:srgbClr val="10101A"/>
              </a:gs>
              <a:gs pos="100000">
                <a:srgbClr val="0D0D0D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8127602" y="0"/>
            <a:ext cx="4064400" cy="6858000"/>
          </a:xfrm>
          <a:prstGeom prst="rect">
            <a:avLst/>
          </a:prstGeom>
          <a:gradFill>
            <a:gsLst>
              <a:gs pos="0">
                <a:srgbClr val="132174"/>
              </a:gs>
              <a:gs pos="35000">
                <a:srgbClr val="121433"/>
              </a:gs>
              <a:gs pos="65000">
                <a:srgbClr val="10101A"/>
              </a:gs>
              <a:gs pos="100000">
                <a:srgbClr val="0D0D0D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4065250" y="0"/>
            <a:ext cx="4064400" cy="6858000"/>
          </a:xfrm>
          <a:prstGeom prst="rect">
            <a:avLst/>
          </a:prstGeom>
          <a:gradFill>
            <a:gsLst>
              <a:gs pos="0">
                <a:srgbClr val="132174"/>
              </a:gs>
              <a:gs pos="35000">
                <a:srgbClr val="121433"/>
              </a:gs>
              <a:gs pos="65000">
                <a:srgbClr val="10101A"/>
              </a:gs>
              <a:gs pos="100000">
                <a:srgbClr val="0D0D0D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14"/>
          <p:cNvCxnSpPr/>
          <p:nvPr/>
        </p:nvCxnSpPr>
        <p:spPr>
          <a:xfrm>
            <a:off x="4066892" y="0"/>
            <a:ext cx="16587" cy="6858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14"/>
          <p:cNvCxnSpPr/>
          <p:nvPr/>
        </p:nvCxnSpPr>
        <p:spPr>
          <a:xfrm>
            <a:off x="8130500" y="-23468"/>
            <a:ext cx="16587" cy="6858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14"/>
          <p:cNvSpPr/>
          <p:nvPr/>
        </p:nvSpPr>
        <p:spPr>
          <a:xfrm>
            <a:off x="4254500" y="266700"/>
            <a:ext cx="6278726" cy="1079500"/>
          </a:xfrm>
          <a:prstGeom prst="roundRect">
            <a:avLst>
              <a:gd fmla="val 16667" name="adj"/>
            </a:avLst>
          </a:prstGeom>
          <a:solidFill>
            <a:srgbClr val="DE61A3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4254500" y="1651000"/>
            <a:ext cx="6278726" cy="1079500"/>
          </a:xfrm>
          <a:prstGeom prst="roundRect">
            <a:avLst>
              <a:gd fmla="val 16667" name="adj"/>
            </a:avLst>
          </a:prstGeom>
          <a:solidFill>
            <a:srgbClr val="DE61A3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4254500" y="3073401"/>
            <a:ext cx="6278726" cy="1079500"/>
          </a:xfrm>
          <a:prstGeom prst="roundRect">
            <a:avLst>
              <a:gd fmla="val 16667" name="adj"/>
            </a:avLst>
          </a:prstGeom>
          <a:solidFill>
            <a:srgbClr val="DE61A3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usic Of The Spheres" id="144" name="Google Shape;144;p14"/>
          <p:cNvPicPr preferRelativeResize="0"/>
          <p:nvPr/>
        </p:nvPicPr>
        <p:blipFill rotWithShape="1">
          <a:blip r:embed="rId3">
            <a:alphaModFix/>
          </a:blip>
          <a:srcRect b="37845" l="32049" r="32489" t="37963"/>
          <a:stretch/>
        </p:blipFill>
        <p:spPr>
          <a:xfrm>
            <a:off x="10831247" y="266700"/>
            <a:ext cx="1077466" cy="1102155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descr="Music Of The Spheres" id="145" name="Google Shape;145;p14"/>
          <p:cNvPicPr preferRelativeResize="0"/>
          <p:nvPr/>
        </p:nvPicPr>
        <p:blipFill rotWithShape="1">
          <a:blip r:embed="rId4">
            <a:alphaModFix/>
          </a:blip>
          <a:srcRect b="35847" l="28367" r="28577" t="35926"/>
          <a:stretch/>
        </p:blipFill>
        <p:spPr>
          <a:xfrm>
            <a:off x="10812903" y="1651000"/>
            <a:ext cx="1095810" cy="10795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descr="Music Of The Spheres" id="146" name="Google Shape;146;p14"/>
          <p:cNvPicPr preferRelativeResize="0"/>
          <p:nvPr/>
        </p:nvPicPr>
        <p:blipFill rotWithShape="1">
          <a:blip r:embed="rId5">
            <a:alphaModFix/>
          </a:blip>
          <a:srcRect b="34118" l="24170" r="25169" t="33980"/>
          <a:stretch/>
        </p:blipFill>
        <p:spPr>
          <a:xfrm rot="-813592">
            <a:off x="10652428" y="2944315"/>
            <a:ext cx="1416760" cy="133767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4"/>
          <p:cNvSpPr/>
          <p:nvPr/>
        </p:nvSpPr>
        <p:spPr>
          <a:xfrm>
            <a:off x="4413679" y="309715"/>
            <a:ext cx="5948526" cy="99347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4413679" y="1689101"/>
            <a:ext cx="5948526" cy="99347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4"/>
          <p:cNvSpPr/>
          <p:nvPr/>
        </p:nvSpPr>
        <p:spPr>
          <a:xfrm>
            <a:off x="4413679" y="3116416"/>
            <a:ext cx="5948526" cy="99347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4059859" y="243345"/>
            <a:ext cx="20346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Texto</a:t>
            </a:r>
            <a:endParaRPr/>
          </a:p>
        </p:txBody>
      </p:sp>
      <p:sp>
        <p:nvSpPr>
          <p:cNvPr id="151" name="Google Shape;151;p14"/>
          <p:cNvSpPr txBox="1"/>
          <p:nvPr/>
        </p:nvSpPr>
        <p:spPr>
          <a:xfrm>
            <a:off x="3971211" y="1579716"/>
            <a:ext cx="20346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Texto</a:t>
            </a:r>
            <a:endParaRPr/>
          </a:p>
        </p:txBody>
      </p:sp>
      <p:sp>
        <p:nvSpPr>
          <p:cNvPr id="152" name="Google Shape;152;p14"/>
          <p:cNvSpPr txBox="1"/>
          <p:nvPr/>
        </p:nvSpPr>
        <p:spPr>
          <a:xfrm>
            <a:off x="3897660" y="2882487"/>
            <a:ext cx="20346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Texto</a:t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4312534" y="4613654"/>
            <a:ext cx="1693252" cy="1634061"/>
          </a:xfrm>
          <a:prstGeom prst="flowChartConnector">
            <a:avLst/>
          </a:prstGeom>
          <a:solidFill>
            <a:srgbClr val="63EFC2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6348358" y="4613654"/>
            <a:ext cx="1693252" cy="1634061"/>
          </a:xfrm>
          <a:prstGeom prst="flowChartConnector">
            <a:avLst/>
          </a:prstGeom>
          <a:solidFill>
            <a:srgbClr val="63EFC2">
              <a:alpha val="60000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8395221" y="4613654"/>
            <a:ext cx="1693252" cy="1634061"/>
          </a:xfrm>
          <a:prstGeom prst="flowChartConnector">
            <a:avLst/>
          </a:prstGeom>
          <a:solidFill>
            <a:srgbClr val="63EFC2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10426419" y="4613654"/>
            <a:ext cx="1693252" cy="1634061"/>
          </a:xfrm>
          <a:prstGeom prst="flowChartConnector">
            <a:avLst/>
          </a:prstGeom>
          <a:solidFill>
            <a:srgbClr val="63EFC2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4"/>
          <p:cNvPicPr preferRelativeResize="0"/>
          <p:nvPr/>
        </p:nvPicPr>
        <p:blipFill rotWithShape="1">
          <a:blip r:embed="rId6">
            <a:alphaModFix amt="70000"/>
          </a:blip>
          <a:srcRect b="35657" l="28374" r="28532" t="35300"/>
          <a:stretch/>
        </p:blipFill>
        <p:spPr>
          <a:xfrm>
            <a:off x="4422105" y="4676852"/>
            <a:ext cx="1490379" cy="1505903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descr="Music Of The Spheres" id="158" name="Google Shape;158;p14"/>
          <p:cNvPicPr preferRelativeResize="0"/>
          <p:nvPr/>
        </p:nvPicPr>
        <p:blipFill rotWithShape="1">
          <a:blip r:embed="rId4">
            <a:alphaModFix amt="85000"/>
          </a:blip>
          <a:srcRect b="35847" l="28367" r="28577" t="35926"/>
          <a:stretch/>
        </p:blipFill>
        <p:spPr>
          <a:xfrm>
            <a:off x="8556222" y="4741774"/>
            <a:ext cx="1396847" cy="1376057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159" name="Google Shape;159;p14"/>
          <p:cNvSpPr txBox="1"/>
          <p:nvPr/>
        </p:nvSpPr>
        <p:spPr>
          <a:xfrm>
            <a:off x="6205177" y="4980445"/>
            <a:ext cx="20346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Texto</a:t>
            </a:r>
            <a:endParaRPr/>
          </a:p>
        </p:txBody>
      </p:sp>
      <p:sp>
        <p:nvSpPr>
          <p:cNvPr id="160" name="Google Shape;160;p14"/>
          <p:cNvSpPr txBox="1"/>
          <p:nvPr/>
        </p:nvSpPr>
        <p:spPr>
          <a:xfrm>
            <a:off x="10257587" y="4997384"/>
            <a:ext cx="20346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Texto</a:t>
            </a:r>
            <a:endParaRPr/>
          </a:p>
        </p:txBody>
      </p:sp>
      <p:sp>
        <p:nvSpPr>
          <p:cNvPr id="161" name="Google Shape;161;p14"/>
          <p:cNvSpPr txBox="1"/>
          <p:nvPr/>
        </p:nvSpPr>
        <p:spPr>
          <a:xfrm>
            <a:off x="318768" y="-60892"/>
            <a:ext cx="3474102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TITULO</a:t>
            </a: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237945" y="1103319"/>
            <a:ext cx="3639052" cy="5578170"/>
          </a:xfrm>
          <a:prstGeom prst="rect">
            <a:avLst/>
          </a:prstGeom>
          <a:solidFill>
            <a:srgbClr val="12143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409053" y="1163467"/>
            <a:ext cx="3402615" cy="5472919"/>
          </a:xfrm>
          <a:prstGeom prst="roundRect">
            <a:avLst>
              <a:gd fmla="val 11815" name="adj"/>
            </a:avLst>
          </a:prstGeom>
          <a:noFill/>
          <a:ln cap="flat" cmpd="sng" w="38100">
            <a:solidFill>
              <a:schemeClr val="lt1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6">
            <a:alphaModFix/>
          </a:blip>
          <a:srcRect b="35657" l="28374" r="28532" t="35300"/>
          <a:stretch/>
        </p:blipFill>
        <p:spPr>
          <a:xfrm>
            <a:off x="44746" y="1023135"/>
            <a:ext cx="684312" cy="69144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descr="Music Of The Spheres" id="165" name="Google Shape;165;p14"/>
          <p:cNvPicPr preferRelativeResize="0"/>
          <p:nvPr/>
        </p:nvPicPr>
        <p:blipFill rotWithShape="1">
          <a:blip r:embed="rId4">
            <a:alphaModFix/>
          </a:blip>
          <a:srcRect b="35847" l="28367" r="28577" t="35926"/>
          <a:stretch/>
        </p:blipFill>
        <p:spPr>
          <a:xfrm>
            <a:off x="3205663" y="3144779"/>
            <a:ext cx="827960" cy="815637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descr="Music Of The Spheres" id="166" name="Google Shape;166;p14"/>
          <p:cNvPicPr preferRelativeResize="0"/>
          <p:nvPr/>
        </p:nvPicPr>
        <p:blipFill rotWithShape="1">
          <a:blip r:embed="rId5">
            <a:alphaModFix/>
          </a:blip>
          <a:srcRect b="34118" l="24170" r="25169" t="33980"/>
          <a:stretch/>
        </p:blipFill>
        <p:spPr>
          <a:xfrm rot="-813592">
            <a:off x="3656" y="5708558"/>
            <a:ext cx="1146094" cy="108211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/>
          <p:nvPr/>
        </p:nvSpPr>
        <p:spPr>
          <a:xfrm>
            <a:off x="186757" y="1156499"/>
            <a:ext cx="20346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Texto</a:t>
            </a:r>
            <a:endParaRPr/>
          </a:p>
        </p:txBody>
      </p:sp>
      <p:sp>
        <p:nvSpPr>
          <p:cNvPr id="168" name="Google Shape;168;p14"/>
          <p:cNvSpPr txBox="1"/>
          <p:nvPr/>
        </p:nvSpPr>
        <p:spPr>
          <a:xfrm>
            <a:off x="9755394" y="6406634"/>
            <a:ext cx="3035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@STUDYGRAM_DIG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