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linuxferramentas.blogspot.com/2018/10/os-sistemas-de-arquivos-fuse-obtem-um.html" TargetMode="External"/><Relationship Id="rId2" Type="http://schemas.openxmlformats.org/officeDocument/2006/relationships/hyperlink" Target="https://pt.frwiki.wiki/wiki/Filesystem_in_User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macker.wordpress.com/ubuntu-perfeito/ubuntu-perfeito-faca-voce-mesmo/habilitando-o-fuse/" TargetMode="External"/><Relationship Id="rId5" Type="http://schemas.openxmlformats.org/officeDocument/2006/relationships/hyperlink" Target="https://stringfixer.com/pt/FUSE_(Linux)" TargetMode="External"/><Relationship Id="rId4" Type="http://schemas.openxmlformats.org/officeDocument/2006/relationships/hyperlink" Target="https://sempreupdate.com.br/como-instalar-o-emulador-fuse-no-linu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3B1F-410D-E029-976C-F5E52F5C9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FUSE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2000" dirty="0"/>
              <a:t>Carla Beatriz da Silva Teixeira</a:t>
            </a:r>
            <a:br>
              <a:rPr lang="pt-BR" sz="2000" dirty="0"/>
            </a:br>
            <a:r>
              <a:rPr lang="pt-BR" sz="2000" dirty="0"/>
              <a:t>Telemática - IFCE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69954-6410-6B22-67F0-1F8ECE19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862" y="2268786"/>
            <a:ext cx="5930012" cy="1160213"/>
          </a:xfrm>
        </p:spPr>
        <p:txBody>
          <a:bodyPr/>
          <a:lstStyle/>
          <a:p>
            <a:r>
              <a:rPr lang="pt-BR" dirty="0"/>
              <a:t>Sistemas de Arquivos</a:t>
            </a:r>
          </a:p>
        </p:txBody>
      </p:sp>
    </p:spTree>
    <p:extLst>
      <p:ext uri="{BB962C8B-B14F-4D97-AF65-F5344CB8AC3E}">
        <p14:creationId xmlns:p14="http://schemas.microsoft.com/office/powerpoint/2010/main" val="150009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AC8DD-C96B-DAFA-9066-CF9458B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57E09-F015-FF1B-ABF9-458123E5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FUSE (Sistema de Arquivos em Userspace) é uma interface de software para sistemas operacionais que permite que os usuários tenham autonomia de criar seus próprios sistemas de arquivos sem editar o kernel do código, sem modificar as fontes do núcleo.</a:t>
            </a:r>
          </a:p>
          <a:p>
            <a:r>
              <a:rPr lang="pt-BR" dirty="0"/>
              <a:t>FUSE é um sistema livre originalmente lançado sob os termos GNU General Public License.</a:t>
            </a:r>
          </a:p>
        </p:txBody>
      </p:sp>
    </p:spTree>
    <p:extLst>
      <p:ext uri="{BB962C8B-B14F-4D97-AF65-F5344CB8AC3E}">
        <p14:creationId xmlns:p14="http://schemas.microsoft.com/office/powerpoint/2010/main" val="4621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5EAF-2116-8096-04F4-EDC403C2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9A48BA-1AD6-2465-2643-3C2C7FA2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sistema FUSE era originalmente parte do AVFS </a:t>
            </a:r>
            <a:r>
              <a:rPr lang="pt-BR" dirty="0" smtClean="0"/>
              <a:t>(A </a:t>
            </a:r>
            <a:r>
              <a:rPr lang="pt-BR" dirty="0"/>
              <a:t>Virtual </a:t>
            </a:r>
            <a:r>
              <a:rPr lang="pt-BR" dirty="0" smtClean="0"/>
              <a:t>Filesystem), </a:t>
            </a:r>
            <a:r>
              <a:rPr lang="pt-BR" dirty="0"/>
              <a:t>uma implementação de sistema de arquivos</a:t>
            </a:r>
          </a:p>
          <a:p>
            <a:r>
              <a:rPr lang="pt-BR" dirty="0"/>
              <a:t>FSU foi originalmente lançado sob os termos da GNU General Public License mais tarde também reimplementada como parte do sistema base do FreeBSD [5] e lançada sob os termos da licença BSD simplificada</a:t>
            </a:r>
          </a:p>
          <a:p>
            <a:r>
              <a:rPr lang="pt-BR" dirty="0"/>
              <a:t>Em Março de 2013 foi feita uma </a:t>
            </a:r>
            <a:r>
              <a:rPr lang="pt-BR" dirty="0"/>
              <a:t>Uma</a:t>
            </a:r>
            <a:r>
              <a:rPr lang="pt-BR" dirty="0"/>
              <a:t> reimplementação licenciada pelo ISC por Sylvestre Gallon, e incorporada ao OpenBSD em Junho de 2013</a:t>
            </a:r>
          </a:p>
          <a:p>
            <a:r>
              <a:rPr lang="pt-BR" dirty="0"/>
              <a:t>Após pertencer à AVFS, o sistema enquadrou-se em um projeto completo do SourceForge.net</a:t>
            </a:r>
          </a:p>
          <a:p>
            <a:r>
              <a:rPr lang="pt-BR" dirty="0"/>
              <a:t>O FUSE pode ser usado no Linux (a partir de 2.6.14), FreeBSD , NetBSD , OpenBSD , OpenSolaris , Mac OS X e MorphOS</a:t>
            </a:r>
          </a:p>
        </p:txBody>
      </p:sp>
    </p:spTree>
    <p:extLst>
      <p:ext uri="{BB962C8B-B14F-4D97-AF65-F5344CB8AC3E}">
        <p14:creationId xmlns:p14="http://schemas.microsoft.com/office/powerpoint/2010/main" val="17297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77A9-3B3D-6E81-F61E-9F41B484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Expectativa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73FF8-5C98-CF05-154C-0B69740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qualquer outro sistema de arquivos tradicionais, o FUSE precisa realizar demandas básicas como: backup das informações e recuperação dos dados caso ocorra alguma falha no sistema de arquivos. </a:t>
            </a:r>
          </a:p>
          <a:p>
            <a:r>
              <a:rPr lang="pt-BR" dirty="0"/>
              <a:t>FUSE atua como uma visualização de um sistema de arquivos existente ou um dispositivo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30456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Fluxogramas - FUSE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574655"/>
            <a:ext cx="3718719" cy="31548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1" y="2574654"/>
            <a:ext cx="3780718" cy="3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3599" y="1325880"/>
            <a:ext cx="7796540" cy="4434840"/>
          </a:xfrm>
        </p:spPr>
        <p:txBody>
          <a:bodyPr/>
          <a:lstStyle/>
          <a:p>
            <a:r>
              <a:rPr lang="pt-BR" dirty="0" smtClean="0"/>
              <a:t>Objetivo Principal: Especificar como os sistemas devem responder às solicitações de leituras/gravações</a:t>
            </a:r>
          </a:p>
          <a:p>
            <a:r>
              <a:rPr lang="pt-BR" dirty="0" smtClean="0"/>
              <a:t>Utilizado também para montar novo sistema de arquivos ao qual é registrado com o kermel</a:t>
            </a:r>
          </a:p>
          <a:p>
            <a:r>
              <a:rPr lang="pt-BR" dirty="0" smtClean="0"/>
              <a:t>Utilizado para escrever sistemas de arquivos virtuais, que funcionam com dados em armazenamento em massa</a:t>
            </a:r>
          </a:p>
          <a:p>
            <a:r>
              <a:rPr lang="pt-BR" sz="1600" dirty="0" smtClean="0"/>
              <a:t>Segue demonstração de um sistema de arquivos baseados em FUSE com o comando fusermount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455459"/>
            <a:ext cx="365759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– Sistemas FUSE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600144"/>
          </a:xfrm>
        </p:spPr>
        <p:txBody>
          <a:bodyPr>
            <a:noAutofit/>
          </a:bodyPr>
          <a:lstStyle/>
          <a:p>
            <a:r>
              <a:rPr lang="pt-BR" sz="1600" dirty="0"/>
              <a:t>Tagsistant  : sistema de arquivos semântico para aplicação de rótulos a arquivos</a:t>
            </a:r>
          </a:p>
          <a:p>
            <a:r>
              <a:rPr lang="pt-BR" sz="1600" dirty="0"/>
              <a:t>NTFS-3G  : acesso de leitura e gravação em NTFS .</a:t>
            </a:r>
          </a:p>
          <a:p>
            <a:r>
              <a:rPr lang="pt-BR" sz="1600" dirty="0"/>
              <a:t>NTFS cativo  : Acesso de leitura ao NTFS.</a:t>
            </a:r>
          </a:p>
          <a:p>
            <a:r>
              <a:rPr lang="pt-BR" sz="1600" dirty="0"/>
              <a:t>SSHFS  : acesso via SSH a um sistema de arquivos.</a:t>
            </a:r>
          </a:p>
          <a:p>
            <a:r>
              <a:rPr lang="pt-BR" sz="1600" dirty="0"/>
              <a:t>GmailFS  : sistema de arquivos virtual para usar o e-mail do Gmail como espaço de armazenamento.</a:t>
            </a:r>
          </a:p>
          <a:p>
            <a:r>
              <a:rPr lang="pt-BR" sz="1600" dirty="0" smtClean="0"/>
              <a:t>Wikipédia: </a:t>
            </a:r>
            <a:r>
              <a:rPr lang="pt-BR" sz="1600" dirty="0"/>
              <a:t>Visualize e edite artigos da Wikipedia como se fossem arquivos reais.</a:t>
            </a:r>
          </a:p>
          <a:p>
            <a:r>
              <a:rPr lang="pt-BR" sz="1600" dirty="0"/>
              <a:t>EncFS  (in)  : sistema de arquivos virtual e criptografado .</a:t>
            </a:r>
          </a:p>
          <a:p>
            <a:r>
              <a:rPr lang="pt-BR" sz="1600" dirty="0" err="1" smtClean="0"/>
              <a:t>RozoFS</a:t>
            </a:r>
            <a:r>
              <a:rPr lang="pt-BR" sz="1600" dirty="0" smtClean="0"/>
              <a:t>  </a:t>
            </a:r>
            <a:r>
              <a:rPr lang="pt-BR" sz="1600" dirty="0"/>
              <a:t>(in)  : tolerante a falhas do sistema de arquivos distribuído, moderando a quantidade de redundância.</a:t>
            </a:r>
          </a:p>
        </p:txBody>
      </p:sp>
    </p:spTree>
    <p:extLst>
      <p:ext uri="{BB962C8B-B14F-4D97-AF65-F5344CB8AC3E}">
        <p14:creationId xmlns:p14="http://schemas.microsoft.com/office/powerpoint/2010/main" val="241808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pt.frwiki.wiki/wiki/Filesystem_in_Userspace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portallinuxferramentas.blogspot.com/2018/10/os-sistemas-de-arquivos-fuse-obtem-um.html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https://sempreupdate.com.br/como-instalar-o-emulador-fuse-no-linux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https://stringfixer.com/pt/FUSE_(Linux</a:t>
            </a:r>
            <a:r>
              <a:rPr lang="pt-BR" dirty="0" smtClean="0">
                <a:hlinkClick r:id="rId5"/>
              </a:rPr>
              <a:t>)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https://hamacker.wordpress.com/ubuntu-perfeito/ubuntu-perfeito-faca-voce-mesmo/habilitando-o-fuse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85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341</TotalTime>
  <Words>443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FUSE  Carla Beatriz da Silva Teixeira Telemática - IFCE </vt:lpstr>
      <vt:lpstr>Definição</vt:lpstr>
      <vt:lpstr>História </vt:lpstr>
      <vt:lpstr>Expectativa</vt:lpstr>
      <vt:lpstr>Fluxogramas - FUSE</vt:lpstr>
      <vt:lpstr>Operação e Uso</vt:lpstr>
      <vt:lpstr>Exemplos – Sistemas FUSE</vt:lpstr>
      <vt:lpstr>Referências Bibliográficas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  Carla Beatriz da Silva Teixeira Telemática - IFCE </dc:title>
  <dc:creator>Carla Beatriz Silva Teixeira</dc:creator>
  <cp:lastModifiedBy>Carla Beatriz Silva Teixeira</cp:lastModifiedBy>
  <cp:revision>4</cp:revision>
  <dcterms:created xsi:type="dcterms:W3CDTF">2022-06-30T05:55:49Z</dcterms:created>
  <dcterms:modified xsi:type="dcterms:W3CDTF">2022-06-30T21:11:14Z</dcterms:modified>
</cp:coreProperties>
</file>