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Fjalla One"/>
      <p:regular r:id="rId19"/>
    </p:embeddedFont>
    <p:embeddedFont>
      <p:font typeface="PT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97">
          <p15:clr>
            <a:srgbClr val="9AA0A6"/>
          </p15:clr>
        </p15:guide>
        <p15:guide id="2" orient="horz" pos="1512">
          <p15:clr>
            <a:srgbClr val="9AA0A6"/>
          </p15:clr>
        </p15:guide>
        <p15:guide id="3" orient="horz" pos="563">
          <p15:clr>
            <a:srgbClr val="9AA0A6"/>
          </p15:clr>
        </p15:guide>
        <p15:guide id="4" orient="horz" pos="67">
          <p15:clr>
            <a:srgbClr val="9AA0A6"/>
          </p15:clr>
        </p15:guide>
        <p15:guide id="5" pos="389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97"/>
        <p:guide pos="1512" orient="horz"/>
        <p:guide pos="563" orient="horz"/>
        <p:guide pos="67" orient="horz"/>
        <p:guide pos="389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regular.fntdata"/><Relationship Id="rId22" Type="http://schemas.openxmlformats.org/officeDocument/2006/relationships/font" Target="fonts/PTSans-italic.fntdata"/><Relationship Id="rId21" Type="http://schemas.openxmlformats.org/officeDocument/2006/relationships/font" Target="fonts/PTSans-bold.fntdata"/><Relationship Id="rId23" Type="http://schemas.openxmlformats.org/officeDocument/2006/relationships/font" Target="fonts/PT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FjallaOne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9b29d91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9b29d91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70d0573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70d0573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9b29d91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9b29d91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70d0573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70d0573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9b29d919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9b29d919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70d0573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70d0573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a825c186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a825c186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200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028425" y="-337265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010232" y="4359938"/>
            <a:ext cx="3009008" cy="1504130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-1833870" y="1700000"/>
            <a:ext cx="3220942" cy="1610071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28425" y="-608876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6588728" y="2004211"/>
            <a:ext cx="4841837" cy="242031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927898" y="2004211"/>
            <a:ext cx="4841837" cy="242031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458000" y="4115506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200960" y="-337237"/>
            <a:ext cx="2610341" cy="152536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1541250" y="1387300"/>
            <a:ext cx="6061500" cy="18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1541250" y="3259075"/>
            <a:ext cx="60615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rot="-5400000">
            <a:off x="-752655" y="1933966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 rot="-5400000">
            <a:off x="-570387" y="2059706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 flipH="1" rot="5400000">
            <a:off x="7344870" y="1933966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 flipH="1" rot="5400000">
            <a:off x="7665686" y="2059706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5400000">
            <a:off x="7660126" y="219331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-661388" y="-208158"/>
            <a:ext cx="2305570" cy="11524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2" type="title"/>
          </p:nvPr>
        </p:nvSpPr>
        <p:spPr>
          <a:xfrm>
            <a:off x="720000" y="193765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720000" y="2358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title"/>
          </p:nvPr>
        </p:nvSpPr>
        <p:spPr>
          <a:xfrm>
            <a:off x="3419271" y="193765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3419271" y="2358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title"/>
          </p:nvPr>
        </p:nvSpPr>
        <p:spPr>
          <a:xfrm>
            <a:off x="720000" y="363930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720000" y="40599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7" type="title"/>
          </p:nvPr>
        </p:nvSpPr>
        <p:spPr>
          <a:xfrm>
            <a:off x="3419271" y="363930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" name="Google Shape;86;p13"/>
          <p:cNvSpPr txBox="1"/>
          <p:nvPr>
            <p:ph idx="8" type="subTitle"/>
          </p:nvPr>
        </p:nvSpPr>
        <p:spPr>
          <a:xfrm>
            <a:off x="3419271" y="40599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9" type="title"/>
          </p:nvPr>
        </p:nvSpPr>
        <p:spPr>
          <a:xfrm>
            <a:off x="6118549" y="193765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" name="Google Shape;88;p13"/>
          <p:cNvSpPr txBox="1"/>
          <p:nvPr>
            <p:ph idx="13" type="subTitle"/>
          </p:nvPr>
        </p:nvSpPr>
        <p:spPr>
          <a:xfrm>
            <a:off x="6118549" y="2358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4" type="title"/>
          </p:nvPr>
        </p:nvSpPr>
        <p:spPr>
          <a:xfrm>
            <a:off x="6118550" y="3639300"/>
            <a:ext cx="230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13"/>
          <p:cNvSpPr txBox="1"/>
          <p:nvPr>
            <p:ph idx="15" type="subTitle"/>
          </p:nvPr>
        </p:nvSpPr>
        <p:spPr>
          <a:xfrm>
            <a:off x="6118549" y="40599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16" type="title"/>
          </p:nvPr>
        </p:nvSpPr>
        <p:spPr>
          <a:xfrm>
            <a:off x="1437900" y="136495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7" type="title"/>
          </p:nvPr>
        </p:nvSpPr>
        <p:spPr>
          <a:xfrm>
            <a:off x="4137150" y="136495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8" type="title"/>
          </p:nvPr>
        </p:nvSpPr>
        <p:spPr>
          <a:xfrm>
            <a:off x="6836400" y="136495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19" type="title"/>
          </p:nvPr>
        </p:nvSpPr>
        <p:spPr>
          <a:xfrm>
            <a:off x="1437900" y="306660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20" type="title"/>
          </p:nvPr>
        </p:nvSpPr>
        <p:spPr>
          <a:xfrm>
            <a:off x="4137150" y="306660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21" type="title"/>
          </p:nvPr>
        </p:nvSpPr>
        <p:spPr>
          <a:xfrm>
            <a:off x="6836400" y="3066600"/>
            <a:ext cx="86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1660050" y="3045001"/>
            <a:ext cx="582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1660050" y="1566600"/>
            <a:ext cx="58239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3296109" y="-97784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547651" y="-41319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flipH="1">
            <a:off x="-355156" y="-411025"/>
            <a:ext cx="2010947" cy="100522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5400000">
            <a:off x="-782962" y="610497"/>
            <a:ext cx="1809290" cy="105726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rot="5400000">
            <a:off x="7847462" y="-36258"/>
            <a:ext cx="2305570" cy="11524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0000" y="1316303"/>
            <a:ext cx="3971700" cy="15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20000" y="2822488"/>
            <a:ext cx="39717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/>
          <p:nvPr/>
        </p:nvSpPr>
        <p:spPr>
          <a:xfrm>
            <a:off x="-555893" y="-272859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-304351" y="-216394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836000" y="1662600"/>
            <a:ext cx="3342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4836000" y="2400625"/>
            <a:ext cx="33429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/>
          <p:nvPr/>
        </p:nvSpPr>
        <p:spPr>
          <a:xfrm>
            <a:off x="6118774" y="-464475"/>
            <a:ext cx="3022674" cy="1510962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rot="-5400000">
            <a:off x="7465791" y="477886"/>
            <a:ext cx="2815583" cy="164529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7220829" y="-411028"/>
            <a:ext cx="2406326" cy="120286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 rot="-5400000">
            <a:off x="7974050" y="811350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-555893" y="-272859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940950" y="1490963"/>
            <a:ext cx="3852000" cy="30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4705136" y="1490963"/>
            <a:ext cx="3718800" cy="30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jalla One"/>
              <a:buChar char="●"/>
              <a:defRPr b="1" sz="2500">
                <a:latin typeface="Fjalla One"/>
                <a:ea typeface="Fjalla One"/>
                <a:cs typeface="Fjalla One"/>
                <a:sym typeface="Fjalla One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7514825" y="-88810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7514825" y="-252675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 rot="-5400000">
            <a:off x="-1009038" y="884792"/>
            <a:ext cx="2305570" cy="11524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2" type="title"/>
          </p:nvPr>
        </p:nvSpPr>
        <p:spPr>
          <a:xfrm>
            <a:off x="828850" y="29173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828850" y="3311500"/>
            <a:ext cx="22404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3" type="title"/>
          </p:nvPr>
        </p:nvSpPr>
        <p:spPr>
          <a:xfrm>
            <a:off x="3451795" y="29173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2" name="Google Shape;132;p19"/>
          <p:cNvSpPr txBox="1"/>
          <p:nvPr>
            <p:ph idx="4" type="subTitle"/>
          </p:nvPr>
        </p:nvSpPr>
        <p:spPr>
          <a:xfrm>
            <a:off x="3451796" y="3311500"/>
            <a:ext cx="22404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5" type="title"/>
          </p:nvPr>
        </p:nvSpPr>
        <p:spPr>
          <a:xfrm>
            <a:off x="6074747" y="29173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4" name="Google Shape;134;p19"/>
          <p:cNvSpPr txBox="1"/>
          <p:nvPr>
            <p:ph idx="6" type="subTitle"/>
          </p:nvPr>
        </p:nvSpPr>
        <p:spPr>
          <a:xfrm>
            <a:off x="6074748" y="3311500"/>
            <a:ext cx="22404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-555893" y="-272859"/>
            <a:ext cx="2551785" cy="127557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-304351" y="-216394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rot="-5400000">
            <a:off x="7773665" y="587867"/>
            <a:ext cx="2272168" cy="1327749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2" type="title"/>
          </p:nvPr>
        </p:nvSpPr>
        <p:spPr>
          <a:xfrm>
            <a:off x="828850" y="36366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20"/>
          <p:cNvSpPr txBox="1"/>
          <p:nvPr>
            <p:ph idx="1" type="subTitle"/>
          </p:nvPr>
        </p:nvSpPr>
        <p:spPr>
          <a:xfrm>
            <a:off x="828850" y="4030800"/>
            <a:ext cx="224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3" type="title"/>
          </p:nvPr>
        </p:nvSpPr>
        <p:spPr>
          <a:xfrm>
            <a:off x="3451795" y="30042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20"/>
          <p:cNvSpPr txBox="1"/>
          <p:nvPr>
            <p:ph idx="4" type="subTitle"/>
          </p:nvPr>
        </p:nvSpPr>
        <p:spPr>
          <a:xfrm>
            <a:off x="3451796" y="3398400"/>
            <a:ext cx="224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5" type="title"/>
          </p:nvPr>
        </p:nvSpPr>
        <p:spPr>
          <a:xfrm>
            <a:off x="6074747" y="3636625"/>
            <a:ext cx="2240400" cy="3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20"/>
          <p:cNvSpPr txBox="1"/>
          <p:nvPr>
            <p:ph idx="6" type="subTitle"/>
          </p:nvPr>
        </p:nvSpPr>
        <p:spPr>
          <a:xfrm>
            <a:off x="6074749" y="4030800"/>
            <a:ext cx="224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938900" y="2775025"/>
            <a:ext cx="5266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3785100" y="1833313"/>
            <a:ext cx="1573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938900" y="3716738"/>
            <a:ext cx="52662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259466" y="-337265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59466" y="-608876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5400000">
            <a:off x="-1214485" y="997747"/>
            <a:ext cx="3564673" cy="2083028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192116" y="-608875"/>
            <a:ext cx="3546140" cy="1772630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-5400000">
            <a:off x="7000992" y="800779"/>
            <a:ext cx="3303141" cy="193020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-449575" y="-88810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-449575" y="-252675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 rot="5400000">
            <a:off x="7847462" y="4027254"/>
            <a:ext cx="2305570" cy="11524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2" type="title"/>
          </p:nvPr>
        </p:nvSpPr>
        <p:spPr>
          <a:xfrm>
            <a:off x="6780309" y="2881700"/>
            <a:ext cx="1575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6780300" y="3305300"/>
            <a:ext cx="15759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3" type="title"/>
          </p:nvPr>
        </p:nvSpPr>
        <p:spPr>
          <a:xfrm>
            <a:off x="4782791" y="2881700"/>
            <a:ext cx="1575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21"/>
          <p:cNvSpPr txBox="1"/>
          <p:nvPr>
            <p:ph idx="4" type="subTitle"/>
          </p:nvPr>
        </p:nvSpPr>
        <p:spPr>
          <a:xfrm>
            <a:off x="4782796" y="3305300"/>
            <a:ext cx="15759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5" type="title"/>
          </p:nvPr>
        </p:nvSpPr>
        <p:spPr>
          <a:xfrm>
            <a:off x="787809" y="2881700"/>
            <a:ext cx="1575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" name="Google Shape;156;p21"/>
          <p:cNvSpPr txBox="1"/>
          <p:nvPr>
            <p:ph idx="6" type="subTitle"/>
          </p:nvPr>
        </p:nvSpPr>
        <p:spPr>
          <a:xfrm>
            <a:off x="787800" y="3305200"/>
            <a:ext cx="15759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7" type="title"/>
          </p:nvPr>
        </p:nvSpPr>
        <p:spPr>
          <a:xfrm>
            <a:off x="2785291" y="2881700"/>
            <a:ext cx="15759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21"/>
          <p:cNvSpPr txBox="1"/>
          <p:nvPr>
            <p:ph idx="8" type="subTitle"/>
          </p:nvPr>
        </p:nvSpPr>
        <p:spPr>
          <a:xfrm>
            <a:off x="2785292" y="3305200"/>
            <a:ext cx="1575900" cy="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7254425" y="-88810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7254425" y="-252675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271600" y="4603502"/>
            <a:ext cx="1983140" cy="1158854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 rot="-5400000">
            <a:off x="8103167" y="878807"/>
            <a:ext cx="2087277" cy="1219707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 rot="-5400000">
            <a:off x="-793252" y="3853204"/>
            <a:ext cx="1857149" cy="92834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2" type="title"/>
          </p:nvPr>
        </p:nvSpPr>
        <p:spPr>
          <a:xfrm>
            <a:off x="978188" y="178980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7" name="Google Shape;167;p22"/>
          <p:cNvSpPr txBox="1"/>
          <p:nvPr>
            <p:ph idx="1" type="subTitle"/>
          </p:nvPr>
        </p:nvSpPr>
        <p:spPr>
          <a:xfrm>
            <a:off x="978188" y="221040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3" type="title"/>
          </p:nvPr>
        </p:nvSpPr>
        <p:spPr>
          <a:xfrm>
            <a:off x="3543750" y="178980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22"/>
          <p:cNvSpPr txBox="1"/>
          <p:nvPr>
            <p:ph idx="4" type="subTitle"/>
          </p:nvPr>
        </p:nvSpPr>
        <p:spPr>
          <a:xfrm>
            <a:off x="3543751" y="221040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5" type="title"/>
          </p:nvPr>
        </p:nvSpPr>
        <p:spPr>
          <a:xfrm>
            <a:off x="978188" y="322335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22"/>
          <p:cNvSpPr txBox="1"/>
          <p:nvPr>
            <p:ph idx="6" type="subTitle"/>
          </p:nvPr>
        </p:nvSpPr>
        <p:spPr>
          <a:xfrm>
            <a:off x="978188" y="364395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7" type="title"/>
          </p:nvPr>
        </p:nvSpPr>
        <p:spPr>
          <a:xfrm>
            <a:off x="3543750" y="322335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22"/>
          <p:cNvSpPr txBox="1"/>
          <p:nvPr>
            <p:ph idx="8" type="subTitle"/>
          </p:nvPr>
        </p:nvSpPr>
        <p:spPr>
          <a:xfrm>
            <a:off x="3543751" y="364395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9" type="title"/>
          </p:nvPr>
        </p:nvSpPr>
        <p:spPr>
          <a:xfrm>
            <a:off x="6109320" y="178980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" name="Google Shape;175;p22"/>
          <p:cNvSpPr txBox="1"/>
          <p:nvPr>
            <p:ph idx="13" type="subTitle"/>
          </p:nvPr>
        </p:nvSpPr>
        <p:spPr>
          <a:xfrm>
            <a:off x="6109321" y="221040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4" type="title"/>
          </p:nvPr>
        </p:nvSpPr>
        <p:spPr>
          <a:xfrm>
            <a:off x="6109320" y="3223350"/>
            <a:ext cx="205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22"/>
          <p:cNvSpPr txBox="1"/>
          <p:nvPr>
            <p:ph idx="15" type="subTitle"/>
          </p:nvPr>
        </p:nvSpPr>
        <p:spPr>
          <a:xfrm>
            <a:off x="6109321" y="3643950"/>
            <a:ext cx="205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 rot="-5400000">
            <a:off x="-1317079" y="126064"/>
            <a:ext cx="3455113" cy="1727128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-931570" y="3439104"/>
            <a:ext cx="3303141" cy="193020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 flipH="1">
            <a:off x="6145150" y="-596640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 flipH="1">
            <a:off x="6145150" y="-868251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 flipH="1" rot="-5400000">
            <a:off x="7198651" y="2319647"/>
            <a:ext cx="3564673" cy="2083028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>
            <p:ph hasCustomPrompt="1" type="title"/>
          </p:nvPr>
        </p:nvSpPr>
        <p:spPr>
          <a:xfrm>
            <a:off x="2223600" y="764074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5" name="Google Shape;185;p23"/>
          <p:cNvSpPr txBox="1"/>
          <p:nvPr>
            <p:ph idx="1" type="subTitle"/>
          </p:nvPr>
        </p:nvSpPr>
        <p:spPr>
          <a:xfrm>
            <a:off x="2223600" y="1394588"/>
            <a:ext cx="46968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6" name="Google Shape;186;p23"/>
          <p:cNvSpPr txBox="1"/>
          <p:nvPr>
            <p:ph hasCustomPrompt="1" idx="2" type="title"/>
          </p:nvPr>
        </p:nvSpPr>
        <p:spPr>
          <a:xfrm>
            <a:off x="2223600" y="204520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" name="Google Shape;187;p23"/>
          <p:cNvSpPr txBox="1"/>
          <p:nvPr>
            <p:ph idx="3" type="subTitle"/>
          </p:nvPr>
        </p:nvSpPr>
        <p:spPr>
          <a:xfrm>
            <a:off x="2223600" y="2680587"/>
            <a:ext cx="46968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8" name="Google Shape;188;p23"/>
          <p:cNvSpPr txBox="1"/>
          <p:nvPr>
            <p:ph hasCustomPrompt="1" idx="4" type="title"/>
          </p:nvPr>
        </p:nvSpPr>
        <p:spPr>
          <a:xfrm>
            <a:off x="2223600" y="332915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9" name="Google Shape;189;p23"/>
          <p:cNvSpPr txBox="1"/>
          <p:nvPr>
            <p:ph idx="5" type="subTitle"/>
          </p:nvPr>
        </p:nvSpPr>
        <p:spPr>
          <a:xfrm>
            <a:off x="2223600" y="3966034"/>
            <a:ext cx="46968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4"/>
          <p:cNvGrpSpPr/>
          <p:nvPr/>
        </p:nvGrpSpPr>
        <p:grpSpPr>
          <a:xfrm flipH="1">
            <a:off x="7278000" y="564673"/>
            <a:ext cx="2550133" cy="4014276"/>
            <a:chOff x="-371550" y="1260424"/>
            <a:chExt cx="1666100" cy="2622681"/>
          </a:xfrm>
        </p:grpSpPr>
        <p:sp>
          <p:nvSpPr>
            <p:cNvPr id="192" name="Google Shape;192;p24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rect b="b" l="l" r="r" t="t"/>
              <a:pathLst>
                <a:path extrusionOk="0" h="50605" w="8660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rect b="b" l="l" r="r" t="t"/>
              <a:pathLst>
                <a:path extrusionOk="0" h="46313" w="92649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4"/>
          <p:cNvSpPr/>
          <p:nvPr/>
        </p:nvSpPr>
        <p:spPr>
          <a:xfrm>
            <a:off x="4622876" y="-294025"/>
            <a:ext cx="4499499" cy="2249191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 flipH="1" rot="10800000">
            <a:off x="5585424" y="3705782"/>
            <a:ext cx="3258697" cy="162894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type="title"/>
          </p:nvPr>
        </p:nvSpPr>
        <p:spPr>
          <a:xfrm>
            <a:off x="720000" y="375275"/>
            <a:ext cx="38520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720000" y="2435766"/>
            <a:ext cx="3015900" cy="9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/>
        </p:nvSpPr>
        <p:spPr>
          <a:xfrm>
            <a:off x="720000" y="3541550"/>
            <a:ext cx="390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CRÉDITS: Ce modèle de présentation a été créé par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comprenant des icônes de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des infographies et des images de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4"/>
          <p:cNvSpPr txBox="1"/>
          <p:nvPr>
            <p:ph idx="2" type="subTitle"/>
          </p:nvPr>
        </p:nvSpPr>
        <p:spPr>
          <a:xfrm>
            <a:off x="720000" y="2124375"/>
            <a:ext cx="30159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/>
          <p:nvPr/>
        </p:nvSpPr>
        <p:spPr>
          <a:xfrm flipH="1">
            <a:off x="-355156" y="-411025"/>
            <a:ext cx="2010947" cy="100522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 flipH="1" rot="5400000">
            <a:off x="-782962" y="610497"/>
            <a:ext cx="1809290" cy="105726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 rot="5400000">
            <a:off x="7847462" y="-36258"/>
            <a:ext cx="2305570" cy="11524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7254425" y="-88810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7254425" y="-252675"/>
            <a:ext cx="2339156" cy="1169287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-271600" y="4603502"/>
            <a:ext cx="1983140" cy="1158854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 rot="-5400000">
            <a:off x="8103167" y="878807"/>
            <a:ext cx="2087277" cy="1219707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 rot="-5400000">
            <a:off x="-793252" y="3853204"/>
            <a:ext cx="1857149" cy="92834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7220829" y="-411028"/>
            <a:ext cx="2406326" cy="1202864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 rot="-5400000">
            <a:off x="7974050" y="811350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3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629135" y="826525"/>
            <a:ext cx="24471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title"/>
          </p:nvPr>
        </p:nvSpPr>
        <p:spPr>
          <a:xfrm>
            <a:off x="5067783" y="2878525"/>
            <a:ext cx="24471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5067788" y="3306275"/>
            <a:ext cx="2447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1629112" y="1254275"/>
            <a:ext cx="2447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 rot="-5400000">
            <a:off x="6980405" y="1606654"/>
            <a:ext cx="3303141" cy="1930201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rot="-5400000">
            <a:off x="-1317079" y="1708189"/>
            <a:ext cx="3455113" cy="1727128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 rot="10800000">
            <a:off x="7664083" y="-283418"/>
            <a:ext cx="1519830" cy="888118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rot="-5400000">
            <a:off x="-923924" y="3624256"/>
            <a:ext cx="2048701" cy="1024096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720000" y="786338"/>
            <a:ext cx="423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20000" y="1776838"/>
            <a:ext cx="4232400" cy="25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7" name="Google Shape;47;p7"/>
          <p:cNvSpPr/>
          <p:nvPr/>
        </p:nvSpPr>
        <p:spPr>
          <a:xfrm>
            <a:off x="5248475" y="4178906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2317950" y="905550"/>
            <a:ext cx="4508100" cy="33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0" name="Google Shape;50;p8"/>
          <p:cNvGrpSpPr/>
          <p:nvPr/>
        </p:nvGrpSpPr>
        <p:grpSpPr>
          <a:xfrm>
            <a:off x="-371550" y="1260424"/>
            <a:ext cx="1666100" cy="2622681"/>
            <a:chOff x="-371550" y="1260424"/>
            <a:chExt cx="1666100" cy="2622681"/>
          </a:xfrm>
        </p:grpSpPr>
        <p:sp>
          <p:nvSpPr>
            <p:cNvPr id="51" name="Google Shape;51;p8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rect b="b" l="l" r="r" t="t"/>
              <a:pathLst>
                <a:path extrusionOk="0" h="50605" w="8660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rect b="b" l="l" r="r" t="t"/>
              <a:pathLst>
                <a:path extrusionOk="0" h="46313" w="92649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8"/>
          <p:cNvGrpSpPr/>
          <p:nvPr/>
        </p:nvGrpSpPr>
        <p:grpSpPr>
          <a:xfrm flipH="1">
            <a:off x="7849450" y="1260424"/>
            <a:ext cx="1666100" cy="2622681"/>
            <a:chOff x="-371550" y="1260424"/>
            <a:chExt cx="1666100" cy="2622681"/>
          </a:xfrm>
        </p:grpSpPr>
        <p:sp>
          <p:nvSpPr>
            <p:cNvPr id="54" name="Google Shape;54;p8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rect b="b" l="l" r="r" t="t"/>
              <a:pathLst>
                <a:path extrusionOk="0" h="50605" w="8660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rect b="b" l="l" r="r" t="t"/>
              <a:pathLst>
                <a:path extrusionOk="0" h="46313" w="92649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rot="10800000">
            <a:off x="3489500" y="-156056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489500" y="4034431"/>
            <a:ext cx="2165000" cy="1265125"/>
          </a:xfrm>
          <a:custGeom>
            <a:rect b="b" l="l" r="r" t="t"/>
            <a:pathLst>
              <a:path extrusionOk="0" h="50605" w="8660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2137800" y="1494300"/>
            <a:ext cx="486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2137800" y="2336101"/>
            <a:ext cx="4868400" cy="13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720000" y="1377150"/>
            <a:ext cx="4119300" cy="23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" name="Google Shape;63;p10"/>
          <p:cNvGrpSpPr/>
          <p:nvPr/>
        </p:nvGrpSpPr>
        <p:grpSpPr>
          <a:xfrm rot="5400000">
            <a:off x="1713675" y="-1085451"/>
            <a:ext cx="1666100" cy="2622681"/>
            <a:chOff x="-371550" y="1260424"/>
            <a:chExt cx="1666100" cy="2622681"/>
          </a:xfrm>
        </p:grpSpPr>
        <p:sp>
          <p:nvSpPr>
            <p:cNvPr id="64" name="Google Shape;64;p10"/>
            <p:cNvSpPr/>
            <p:nvPr/>
          </p:nvSpPr>
          <p:spPr>
            <a:xfrm rot="5400000">
              <a:off x="-783077" y="1805478"/>
              <a:ext cx="2622681" cy="1532572"/>
            </a:xfrm>
            <a:custGeom>
              <a:rect b="b" l="l" r="r" t="t"/>
              <a:pathLst>
                <a:path extrusionOk="0" h="50605" w="86600">
                  <a:moveTo>
                    <a:pt x="43297" y="1"/>
                  </a:moveTo>
                  <a:cubicBezTo>
                    <a:pt x="42353" y="1"/>
                    <a:pt x="41405" y="366"/>
                    <a:pt x="40675" y="1096"/>
                  </a:cubicBezTo>
                  <a:lnTo>
                    <a:pt x="1438" y="40333"/>
                  </a:lnTo>
                  <a:cubicBezTo>
                    <a:pt x="0" y="41771"/>
                    <a:pt x="0" y="44122"/>
                    <a:pt x="1438" y="45560"/>
                  </a:cubicBezTo>
                  <a:lnTo>
                    <a:pt x="6483" y="50604"/>
                  </a:lnTo>
                  <a:lnTo>
                    <a:pt x="40675" y="16412"/>
                  </a:lnTo>
                  <a:cubicBezTo>
                    <a:pt x="41405" y="15693"/>
                    <a:pt x="42353" y="15333"/>
                    <a:pt x="43297" y="15333"/>
                  </a:cubicBezTo>
                  <a:cubicBezTo>
                    <a:pt x="44241" y="15333"/>
                    <a:pt x="45183" y="15693"/>
                    <a:pt x="45902" y="16412"/>
                  </a:cubicBezTo>
                  <a:lnTo>
                    <a:pt x="80117" y="50604"/>
                  </a:lnTo>
                  <a:lnTo>
                    <a:pt x="85162" y="45560"/>
                  </a:lnTo>
                  <a:cubicBezTo>
                    <a:pt x="86600" y="44122"/>
                    <a:pt x="86600" y="41771"/>
                    <a:pt x="85162" y="40333"/>
                  </a:cubicBezTo>
                  <a:lnTo>
                    <a:pt x="45902" y="1096"/>
                  </a:lnTo>
                  <a:cubicBezTo>
                    <a:pt x="45183" y="366"/>
                    <a:pt x="44241" y="1"/>
                    <a:pt x="43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0"/>
            <p:cNvSpPr/>
            <p:nvPr/>
          </p:nvSpPr>
          <p:spPr>
            <a:xfrm rot="-5400000">
              <a:off x="-849506" y="2094083"/>
              <a:ext cx="1911349" cy="955437"/>
            </a:xfrm>
            <a:custGeom>
              <a:rect b="b" l="l" r="r" t="t"/>
              <a:pathLst>
                <a:path extrusionOk="0" h="46313" w="92649">
                  <a:moveTo>
                    <a:pt x="0" y="0"/>
                  </a:moveTo>
                  <a:cubicBezTo>
                    <a:pt x="0" y="936"/>
                    <a:pt x="366" y="1872"/>
                    <a:pt x="1096" y="2602"/>
                  </a:cubicBezTo>
                  <a:lnTo>
                    <a:pt x="43711" y="45217"/>
                  </a:lnTo>
                  <a:cubicBezTo>
                    <a:pt x="44430" y="45947"/>
                    <a:pt x="45377" y="46312"/>
                    <a:pt x="46324" y="46312"/>
                  </a:cubicBezTo>
                  <a:cubicBezTo>
                    <a:pt x="47272" y="46312"/>
                    <a:pt x="48219" y="45947"/>
                    <a:pt x="48938" y="45217"/>
                  </a:cubicBezTo>
                  <a:lnTo>
                    <a:pt x="91553" y="2602"/>
                  </a:lnTo>
                  <a:cubicBezTo>
                    <a:pt x="92283" y="1872"/>
                    <a:pt x="92648" y="936"/>
                    <a:pt x="92648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0"/>
          <p:cNvSpPr/>
          <p:nvPr/>
        </p:nvSpPr>
        <p:spPr>
          <a:xfrm flipH="1" rot="10800000">
            <a:off x="608050" y="4188399"/>
            <a:ext cx="3877361" cy="1938199"/>
          </a:xfrm>
          <a:custGeom>
            <a:rect b="b" l="l" r="r" t="t"/>
            <a:pathLst>
              <a:path extrusionOk="0" h="46313" w="92649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b="1"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idx="4294967295" type="subTitle"/>
          </p:nvPr>
        </p:nvSpPr>
        <p:spPr>
          <a:xfrm>
            <a:off x="151000" y="3704900"/>
            <a:ext cx="41895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Aluno: Francisco Klayrton.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Curso: Telematica | Semestre: 2021.2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Disciplina: Iniciação </a:t>
            </a:r>
            <a:r>
              <a:rPr lang="en"/>
              <a:t>empresarial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type="title"/>
          </p:nvPr>
        </p:nvSpPr>
        <p:spPr>
          <a:xfrm>
            <a:off x="2226600" y="1588125"/>
            <a:ext cx="4746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Apresentação do Modelo de projeto 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PratiSUS</a:t>
            </a:r>
            <a:endParaRPr sz="2500"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824" y="106975"/>
            <a:ext cx="2853076" cy="7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988475" y="1712825"/>
            <a:ext cx="662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Integrar para facilitar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Agendamento de consultas, exames e retorno;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Datas para exame e recebimento dos exames;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Movimentação da unidade.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Motivação</a:t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1083725" y="2171550"/>
            <a:ext cx="662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Buscamos ajudar a impulsionar o fluxo das unidades de saúde, de maneira prática,sem burocracia e simplificada.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Escopo do projeto</a:t>
            </a:r>
            <a:endParaRPr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720000" y="1215750"/>
            <a:ext cx="7704000" cy="33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Elaboração de um aplicativo para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celular com interface intuitiva para maior acessibilidade.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Automação dos processos! Basta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escanear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QR e será adicionado no aplicativo as datas, locais e instruções.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aplicativo sempre irá lembrar o usuário.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Esperados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720000" y="1215750"/>
            <a:ext cx="7704000" cy="33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Primeira situação: o paciente entra no aplicativo e consegue ter acesso ao andamento de seus agendamentos, solicitar marcações e cancelar consultas ou exames sem deslocamento físico.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Segunda situação: o paciente irá com seu dispositivo  ler o Código QR e conseguir direcionar ao seu calendário, onde aparecerá a opção para inserir as datas das consultas e exames que já encontram-se viáveis para atendimento. Isso evitará esquecimento por parte do paciente, aviso prévio de cancelamento de exames e consultas.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Execução do projeto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577125" y="1503275"/>
            <a:ext cx="7364700" cy="32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 da necessidade do projeto e determinação da sua relevância.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Determinar a missão do projeto.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Organizar o orçamento e as fases.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Analise os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riscos e obstáculos para pensar em eventuais soluções.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Manter uma comunicação clara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Monitorar a qualidade das etapas, para evitar erros.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Analisar a performance quanto ao alcance do objetivo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Revisar o projeto e buscar por erros para corrigir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Prestar contas do orçamento em relação ao cumprimento dele, realocamento de recursos e eventual necessidade superior ou inferior ao valor.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720000" y="1017725"/>
            <a:ext cx="715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</a:rPr>
              <a:t>Atividades: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Execução do projeto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508500" y="1510325"/>
            <a:ext cx="7364700" cy="32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 1 - </a:t>
            </a:r>
            <a:r>
              <a:rPr lang="en" sz="17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Entregáveis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Levantamento dos requisitos necessários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 2 -  </a:t>
            </a:r>
            <a:r>
              <a:rPr lang="en" sz="17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Entregáveis: </a:t>
            </a:r>
            <a:endParaRPr sz="17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0005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Esboço do projeto demonstrado por slides ou desenhos e simulações. Verificar se é o que realmente o que o cliente quer.</a:t>
            </a:r>
            <a:endParaRPr sz="17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720000" y="1017725"/>
            <a:ext cx="715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</a:rPr>
              <a:t>Etapas</a:t>
            </a:r>
            <a:r>
              <a:rPr b="1" lang="en" sz="2000">
                <a:solidFill>
                  <a:srgbClr val="666666"/>
                </a:solidFill>
              </a:rPr>
              <a:t>: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67237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Esforços e prazo</a:t>
            </a:r>
            <a:endParaRPr/>
          </a:p>
        </p:txBody>
      </p:sp>
      <p:sp>
        <p:nvSpPr>
          <p:cNvPr id="260" name="Google Shape;260;p34"/>
          <p:cNvSpPr txBox="1"/>
          <p:nvPr/>
        </p:nvSpPr>
        <p:spPr>
          <a:xfrm>
            <a:off x="720000" y="1510325"/>
            <a:ext cx="715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171450" lvl="0" marL="57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 projeto </a:t>
            </a:r>
            <a:r>
              <a:rPr lang="en" sz="1700"/>
              <a:t>terá</a:t>
            </a:r>
            <a:r>
              <a:rPr lang="en" sz="1700"/>
              <a:t> um prazo de 7 meses, dentro desse tempo teremos: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1162800" y="1956725"/>
            <a:ext cx="6267600" cy="24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 e Desenvolvimento: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meses para o primeiro prototipo.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érie de testes: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mês (incluindo as correções).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 meses (passivo de correções e adaptações).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720000" y="1017725"/>
            <a:ext cx="715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</a:rPr>
              <a:t>Estimativa:</a:t>
            </a:r>
            <a:endParaRPr b="1"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ctrTitle"/>
          </p:nvPr>
        </p:nvSpPr>
        <p:spPr>
          <a:xfrm>
            <a:off x="1087800" y="1188125"/>
            <a:ext cx="7023600" cy="25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1"/>
                </a:solidFill>
              </a:rPr>
              <a:t>Fim.</a:t>
            </a:r>
            <a:endParaRPr sz="5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position de projet minimaliste en niveaux de gris by Slidesgo">
  <a:themeElements>
    <a:clrScheme name="Simple Light">
      <a:dk1>
        <a:srgbClr val="191919"/>
      </a:dk1>
      <a:lt1>
        <a:srgbClr val="FFFFFF"/>
      </a:lt1>
      <a:dk2>
        <a:srgbClr val="EEEEEE"/>
      </a:dk2>
      <a:lt2>
        <a:srgbClr val="595959"/>
      </a:lt2>
      <a:accent1>
        <a:srgbClr val="3333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