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7315200" cy="96012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omic Sans MS" panose="030F0702030302020204" pitchFamily="66" charset="0"/>
      <p:regular r:id="rId37"/>
    </p:embeddedFont>
    <p:embeddedFont>
      <p:font typeface="Gill Sans" panose="02000000000000000000" pitchFamily="2" charset="0"/>
      <p:regular r:id="rId38"/>
      <p:bold r:id="rId39"/>
    </p:embeddedFont>
    <p:embeddedFont>
      <p:font typeface="Quattrocento Sans" panose="02000000000000000000" pitchFamily="2" charset="0"/>
      <p:regular r:id="rId40"/>
      <p:bold r:id="rId41"/>
      <p:italic r:id="rId42"/>
      <p:boldItalic r:id="rId43"/>
    </p:embeddedFont>
    <p:embeddedFont>
      <p:font typeface="Verdana" panose="020B0604030504040204" pitchFamily="34" charset="0"/>
      <p:regular r:id="rId44"/>
      <p:bold r:id="rId45"/>
      <p:italic r:id="rId46"/>
      <p:bold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8" roundtripDataSignature="AMtx7mgfnlihO6HERyCyd6Cg56wY1TXv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7" d="100"/>
          <a:sy n="117" d="100"/>
        </p:scale>
        <p:origin x="148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9" Type="http://schemas.openxmlformats.org/officeDocument/2006/relationships/font" Target="fonts/font7.fntdata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font" Target="fonts/font2.fntdata" /><Relationship Id="rId42" Type="http://schemas.openxmlformats.org/officeDocument/2006/relationships/font" Target="fonts/font10.fntdata" /><Relationship Id="rId47" Type="http://schemas.openxmlformats.org/officeDocument/2006/relationships/font" Target="fonts/font15.fntdata" /><Relationship Id="rId50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font" Target="fonts/font1.fntdata" /><Relationship Id="rId38" Type="http://schemas.openxmlformats.org/officeDocument/2006/relationships/font" Target="fonts/font6.fntdata" /><Relationship Id="rId46" Type="http://schemas.openxmlformats.org/officeDocument/2006/relationships/font" Target="fonts/font14.fntdata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slide" Target="slides/slide28.xml" /><Relationship Id="rId41" Type="http://schemas.openxmlformats.org/officeDocument/2006/relationships/font" Target="fonts/font9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notesMaster" Target="notesMasters/notesMaster1.xml" /><Relationship Id="rId37" Type="http://schemas.openxmlformats.org/officeDocument/2006/relationships/font" Target="fonts/font5.fntdata" /><Relationship Id="rId40" Type="http://schemas.openxmlformats.org/officeDocument/2006/relationships/font" Target="fonts/font8.fntdata" /><Relationship Id="rId45" Type="http://schemas.openxmlformats.org/officeDocument/2006/relationships/font" Target="fonts/font13.fntdata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36" Type="http://schemas.openxmlformats.org/officeDocument/2006/relationships/font" Target="fonts/font4.fntdata" /><Relationship Id="rId49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slide" Target="slides/slide30.xml" /><Relationship Id="rId44" Type="http://schemas.openxmlformats.org/officeDocument/2006/relationships/font" Target="fonts/font12.fntdata" /><Relationship Id="rId52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slide" Target="slides/slide29.xml" /><Relationship Id="rId35" Type="http://schemas.openxmlformats.org/officeDocument/2006/relationships/font" Target="fonts/font3.fntdata" /><Relationship Id="rId43" Type="http://schemas.openxmlformats.org/officeDocument/2006/relationships/font" Target="fonts/font11.fntdata" /><Relationship Id="rId48" Type="http://customschemas.google.com/relationships/presentationmetadata" Target="metadata" /><Relationship Id="rId8" Type="http://schemas.openxmlformats.org/officeDocument/2006/relationships/slide" Target="slides/slide7.xml" /><Relationship Id="rId51" Type="http://schemas.openxmlformats.org/officeDocument/2006/relationships/theme" Target="theme/theme1.xml" 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image" Target="../media/image3.png" /><Relationship Id="rId4" Type="http://schemas.openxmlformats.org/officeDocument/2006/relationships/image" Target="../media/image6.png" 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image" Target="../media/image3.png" /><Relationship Id="rId4" Type="http://schemas.openxmlformats.org/officeDocument/2006/relationships/image" Target="../media/image6.png" 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4.png" /><Relationship Id="rId1" Type="http://schemas.openxmlformats.org/officeDocument/2006/relationships/image" Target="../media/image3.png" /><Relationship Id="rId4" Type="http://schemas.openxmlformats.org/officeDocument/2006/relationships/image" Target="../media/image6.png" 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 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 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143587" y="0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p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9" name="Google Shape;899;p1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1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" name="Google Shape;9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8" name="Google Shape;908;p1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1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7" name="Google Shape;125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8" name="Google Shape;1258;p1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9" name="Google Shape;1259;p1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7" name="Google Shape;1267;p1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1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0" name="Google Shape;1280;p1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1" name="Google Shape;1281;p1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7" name="Google Shape;131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8" name="Google Shape;1318;p1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9" name="Google Shape;1319;p15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8" name="Google Shape;1328;p1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9" name="Google Shape;1329;p1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8" name="Google Shape;1338;p1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1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9" name="Google Shape;1349;p1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0" name="Google Shape;1350;p1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" name="Google Shape;135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0" name="Google Shape;1360;p1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1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 obs: as vezes representados no sistema hexadecimal 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         Essas instruções, chamadas de código de máquina, são representadas por sequências de bits, normalmente limitadas pelo número de bits do </a:t>
            </a:r>
            <a:r>
              <a:rPr lang="pt-BR" sz="1300" b="1"/>
              <a:t>registrador principal </a:t>
            </a:r>
            <a:r>
              <a:rPr lang="pt-BR" sz="1300"/>
              <a:t>(8, 16, 32, 64 ou 128) da CPU.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" name="Google Shape;1379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0" name="Google Shape;1380;p2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" name="Google Shape;139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91" name="Google Shape;1391;p2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2" name="Google Shape;1392;p2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8" name="Google Shape;140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9" name="Google Shape;1409;p22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0" name="Google Shape;1410;p22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1" name="Google Shape;1441;p2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2" name="Google Shape;1442;p2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2" name="Google Shape;1472;p2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3" name="Google Shape;1473;p25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6" name="Google Shape;148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7" name="Google Shape;1487;p2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8" name="Google Shape;1488;p2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7" name="Google Shape;1497;p2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8" name="Google Shape;1498;p2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8" name="Google Shape;1518;p2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9" name="Google Shape;1519;p2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27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4" name="Google Shape;153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5" name="Google Shape;1535;p2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2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28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4" name="Google Shape;1574;p30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30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29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p3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 obs: as vezes representados no sistema hexadecimal 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/>
              <a:t>         Essas instruções, chamadas de código de máquina, são representadas por sequências de bits, normalmente limitadas pelo número de bits do </a:t>
            </a:r>
            <a:r>
              <a:rPr lang="pt-BR" sz="1300" b="1"/>
              <a:t>registrador principal </a:t>
            </a:r>
            <a:r>
              <a:rPr lang="pt-BR" sz="1300"/>
              <a:t>(8, 16, 32, 64 ou 128) da CPU.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3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4" name="Google Shape;1584;p3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5" name="Google Shape;1585;p31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30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4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5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6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6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7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9" name="Google Shape;539;p8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8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p9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9:notes"/>
          <p:cNvSpPr txBox="1">
            <a:spLocks noGrp="1"/>
          </p:cNvSpPr>
          <p:nvPr>
            <p:ph type="sldNum" idx="12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3"/>
          <p:cNvSpPr txBox="1"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3"/>
          <p:cNvSpPr txBox="1"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  <a:defRPr sz="2600">
                <a:solidFill>
                  <a:srgbClr val="341108"/>
                </a:solidFill>
              </a:defRPr>
            </a:lvl1pPr>
            <a:lvl2pPr lvl="1" algn="ctr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3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3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3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26" name="Google Shape;26;p3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>
            <a:gsLst>
              <a:gs pos="0">
                <a:srgbClr val="E6E6E6">
                  <a:alpha val="94901"/>
                </a:srgbClr>
              </a:gs>
              <a:gs pos="50000">
                <a:srgbClr val="CDCDCD">
                  <a:alpha val="89803"/>
                </a:srgbClr>
              </a:gs>
              <a:gs pos="95000">
                <a:srgbClr val="888888">
                  <a:alpha val="87843"/>
                </a:srgbClr>
              </a:gs>
              <a:gs pos="100000">
                <a:srgbClr val="000000">
                  <a:alpha val="84705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chemeClr val="accent1">
                <a:alpha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Google Shape;27;p33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>
            <a:solidFill>
              <a:schemeClr val="accent1">
                <a:alpha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2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2"/>
          <p:cNvSpPr txBox="1">
            <a:spLocks noGrp="1"/>
          </p:cNvSpPr>
          <p:nvPr>
            <p:ph type="body" idx="1"/>
          </p:nvPr>
        </p:nvSpPr>
        <p:spPr>
          <a:xfrm rot="5400000">
            <a:off x="2784348" y="99060"/>
            <a:ext cx="4800600" cy="7498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1" name="Google Shape;91;p42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42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2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3"/>
          <p:cNvSpPr txBox="1">
            <a:spLocks noGrp="1"/>
          </p:cNvSpPr>
          <p:nvPr>
            <p:ph type="title"/>
          </p:nvPr>
        </p:nvSpPr>
        <p:spPr>
          <a:xfrm rot="5400000">
            <a:off x="4846638" y="2286002"/>
            <a:ext cx="5851525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43"/>
          <p:cNvSpPr txBox="1">
            <a:spLocks noGrp="1"/>
          </p:cNvSpPr>
          <p:nvPr>
            <p:ph type="body" idx="1"/>
          </p:nvPr>
        </p:nvSpPr>
        <p:spPr>
          <a:xfrm rot="5400000">
            <a:off x="998538" y="419103"/>
            <a:ext cx="5851525" cy="55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97" name="Google Shape;97;p43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43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43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4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34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⚫"/>
              <a:defRPr/>
            </a:lvl1pPr>
            <a:lvl2pPr marL="914400" lvl="1" indent="-3429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Char char="◦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1" name="Google Shape;31;p34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4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4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5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6" name="Google Shape;36;p35"/>
          <p:cNvSpPr txBox="1"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5"/>
          <p:cNvSpPr txBox="1"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34110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5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41" name="Google Shape;41;p35"/>
          <p:cNvSpPr/>
          <p:nvPr/>
        </p:nvSpPr>
        <p:spPr>
          <a:xfrm>
            <a:off x="2286000" y="0"/>
            <a:ext cx="76200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466722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2" name="Google Shape;42;p3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>
            <a:gsLst>
              <a:gs pos="0">
                <a:srgbClr val="E6E6E6">
                  <a:alpha val="94901"/>
                </a:srgbClr>
              </a:gs>
              <a:gs pos="50000">
                <a:srgbClr val="CDCDCD">
                  <a:alpha val="89803"/>
                </a:srgbClr>
              </a:gs>
              <a:gs pos="95000">
                <a:srgbClr val="888888">
                  <a:alpha val="87843"/>
                </a:srgbClr>
              </a:gs>
              <a:gs pos="100000">
                <a:srgbClr val="000000">
                  <a:alpha val="84705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chemeClr val="accent1">
                <a:alpha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3" name="Google Shape;43;p35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>
            <a:solidFill>
              <a:schemeClr val="accent1">
                <a:alpha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6"/>
          <p:cNvSpPr txBox="1"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6"/>
          <p:cNvSpPr txBox="1">
            <a:spLocks noGrp="1"/>
          </p:cNvSpPr>
          <p:nvPr>
            <p:ph type="body" idx="1"/>
          </p:nvPr>
        </p:nvSpPr>
        <p:spPr>
          <a:xfrm>
            <a:off x="143560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08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7" name="Google Shape;47;p36"/>
          <p:cNvSpPr txBox="1">
            <a:spLocks noGrp="1"/>
          </p:cNvSpPr>
          <p:nvPr>
            <p:ph type="body" idx="2"/>
          </p:nvPr>
        </p:nvSpPr>
        <p:spPr>
          <a:xfrm>
            <a:off x="5276088" y="1524000"/>
            <a:ext cx="3657600" cy="4663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708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240"/>
              <a:buChar char="⚫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400"/>
              <a:buChar char="◦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48" name="Google Shape;48;p36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6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6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7"/>
          <p:cNvSpPr txBox="1"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500"/>
              <a:buFont typeface="Gill Sans"/>
              <a:buNone/>
              <a:defRPr sz="45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7"/>
          <p:cNvSpPr txBox="1"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sz="19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4" name="Google Shape;54;p37"/>
          <p:cNvSpPr txBox="1">
            <a:spLocks noGrp="1"/>
          </p:cNvSpPr>
          <p:nvPr>
            <p:ph type="body" idx="2"/>
          </p:nvPr>
        </p:nvSpPr>
        <p:spPr>
          <a:xfrm>
            <a:off x="4663440" y="328278"/>
            <a:ext cx="4023360" cy="640080"/>
          </a:xfrm>
          <a:prstGeom prst="rect">
            <a:avLst/>
          </a:prstGeom>
          <a:solidFill>
            <a:schemeClr val="lt1"/>
          </a:solidFill>
          <a:ln w="107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SzPts val="1520"/>
              <a:buNone/>
              <a:defRPr sz="1900" b="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5" name="Google Shape;55;p37"/>
          <p:cNvSpPr txBox="1">
            <a:spLocks noGrp="1"/>
          </p:cNvSpPr>
          <p:nvPr>
            <p:ph type="body" idx="3"/>
          </p:nvPr>
        </p:nvSpPr>
        <p:spPr>
          <a:xfrm>
            <a:off x="457200" y="969336"/>
            <a:ext cx="4023360" cy="4114800"/>
          </a:xfrm>
          <a:prstGeom prst="rect">
            <a:avLst/>
          </a:prstGeom>
          <a:noFill/>
          <a:ln w="10775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6" name="Google Shape;56;p37"/>
          <p:cNvSpPr txBox="1">
            <a:spLocks noGrp="1"/>
          </p:cNvSpPr>
          <p:nvPr>
            <p:ph type="body" idx="4"/>
          </p:nvPr>
        </p:nvSpPr>
        <p:spPr>
          <a:xfrm>
            <a:off x="4663440" y="969336"/>
            <a:ext cx="4023360" cy="4114800"/>
          </a:xfrm>
          <a:prstGeom prst="rect">
            <a:avLst/>
          </a:prstGeom>
          <a:noFill/>
          <a:ln w="10775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052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920"/>
              <a:buChar char="⚫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2000"/>
              <a:buChar char="◦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Char char="●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16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57" name="Google Shape;57;p37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37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7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8"/>
          <p:cNvSpPr txBox="1"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8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8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8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9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7" name="Google Shape;67;p39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39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9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70" name="Google Shape;70;p39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466722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0"/>
          <p:cNvSpPr txBox="1"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909"/>
              </a:lnSpc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200"/>
              <a:buFont typeface="Gill Sans"/>
              <a:buNone/>
              <a:defRPr sz="2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0"/>
          <p:cNvSpPr txBox="1">
            <a:spLocks noGrp="1"/>
          </p:cNvSpPr>
          <p:nvPr>
            <p:ph type="body" idx="1"/>
          </p:nvPr>
        </p:nvSpPr>
        <p:spPr>
          <a:xfrm>
            <a:off x="457200" y="1406964"/>
            <a:ext cx="3810000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4" name="Google Shape;74;p40"/>
          <p:cNvSpPr txBox="1">
            <a:spLocks noGrp="1"/>
          </p:cNvSpPr>
          <p:nvPr>
            <p:ph type="body" idx="2"/>
          </p:nvPr>
        </p:nvSpPr>
        <p:spPr>
          <a:xfrm>
            <a:off x="457200" y="2133600"/>
            <a:ext cx="8153400" cy="399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116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  <p:sp>
        <p:nvSpPr>
          <p:cNvPr id="75" name="Google Shape;75;p40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0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0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1"/>
          <p:cNvSpPr txBox="1"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2100"/>
              <a:buFont typeface="Gill Sans"/>
              <a:buNone/>
              <a:defRPr sz="21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1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41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1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/>
            </a:lvl1pPr>
            <a:lvl2pPr marL="0" lvl="1" indent="0" algn="ctr">
              <a:spcBef>
                <a:spcPts val="0"/>
              </a:spcBef>
              <a:buNone/>
              <a:defRPr/>
            </a:lvl2pPr>
            <a:lvl3pPr marL="0" lvl="2" indent="0" algn="ctr">
              <a:spcBef>
                <a:spcPts val="0"/>
              </a:spcBef>
              <a:buNone/>
              <a:defRPr/>
            </a:lvl3pPr>
            <a:lvl4pPr marL="0" lvl="3" indent="0" algn="ctr">
              <a:spcBef>
                <a:spcPts val="0"/>
              </a:spcBef>
              <a:buNone/>
              <a:defRPr/>
            </a:lvl4pPr>
            <a:lvl5pPr marL="0" lvl="4" indent="0" algn="ctr">
              <a:spcBef>
                <a:spcPts val="0"/>
              </a:spcBef>
              <a:buNone/>
              <a:defRPr/>
            </a:lvl5pPr>
            <a:lvl6pPr marL="0" lvl="5" indent="0" algn="ctr">
              <a:spcBef>
                <a:spcPts val="0"/>
              </a:spcBef>
              <a:buNone/>
              <a:defRPr/>
            </a:lvl6pPr>
            <a:lvl7pPr marL="0" lvl="6" indent="0" algn="ctr">
              <a:spcBef>
                <a:spcPts val="0"/>
              </a:spcBef>
              <a:buNone/>
              <a:defRPr/>
            </a:lvl7pPr>
            <a:lvl8pPr marL="0" lvl="7" indent="0" algn="ctr">
              <a:spcBef>
                <a:spcPts val="0"/>
              </a:spcBef>
              <a:buNone/>
              <a:defRPr/>
            </a:lvl8pPr>
            <a:lvl9pPr marL="0" lvl="8" indent="0" algn="ctr">
              <a:spcBef>
                <a:spcPts val="0"/>
              </a:spcBef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83" name="Google Shape;83;p41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5500" dist="18500" dir="5400000" algn="tl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274300" rIns="91425" bIns="45700" anchor="t" anchorCtr="0">
            <a:normAutofit/>
          </a:bodyPr>
          <a:lstStyle/>
          <a:p>
            <a:pPr marL="0" marR="0" lvl="0" indent="0" algn="l" rtl="0">
              <a:lnSpc>
                <a:spcPct val="9375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4" name="Google Shape;84;p41"/>
          <p:cNvSpPr>
            <a:spLocks noGrp="1"/>
          </p:cNvSpPr>
          <p:nvPr>
            <p:ph type="pic" idx="2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lt2"/>
          </a:solidFill>
          <a:ln>
            <a:noFill/>
          </a:ln>
        </p:spPr>
      </p:sp>
      <p:sp>
        <p:nvSpPr>
          <p:cNvPr id="85" name="Google Shape;85;p41"/>
          <p:cNvSpPr/>
          <p:nvPr/>
        </p:nvSpPr>
        <p:spPr>
          <a:xfrm rot="-2131329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25400" dir="3300000" sx="96000" sy="96000" algn="tl" rotWithShape="0">
              <a:srgbClr val="8DFF0F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6" name="Google Shape;86;p41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4705"/>
            </a:srgbClr>
          </a:solidFill>
          <a:ln w="9525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25400" dir="3300000" sx="96000" sy="96000" algn="tl" rotWithShape="0">
              <a:schemeClr val="lt2">
                <a:alpha val="20000"/>
              </a:scheme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7" name="Google Shape;87;p41"/>
          <p:cNvSpPr txBox="1">
            <a:spLocks noGrp="1"/>
          </p:cNvSpPr>
          <p:nvPr>
            <p:ph type="body" idx="1"/>
          </p:nvPr>
        </p:nvSpPr>
        <p:spPr>
          <a:xfrm>
            <a:off x="838200" y="4800600"/>
            <a:ext cx="4419600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777777"/>
                </a:solidFill>
              </a:defRPr>
            </a:lvl1pPr>
            <a:lvl2pPr marL="914400" lvl="1" indent="-30480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1200"/>
              <a:buChar char="◦"/>
              <a:defRPr sz="1200"/>
            </a:lvl2pPr>
            <a:lvl3pPr marL="1371600" lvl="2" indent="-2921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1000"/>
              <a:buChar char="●"/>
              <a:defRPr sz="1000"/>
            </a:lvl3pPr>
            <a:lvl4pPr marL="1828800" lvl="3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4pPr>
            <a:lvl5pPr marL="2286000" lvl="4" indent="-28575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Char char="●"/>
              <a:defRPr sz="9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rgbClr val="EEFEE3">
              <a:alpha val="32941"/>
            </a:srgbClr>
          </a:solidFill>
          <a:ln w="9525" cap="rnd" cmpd="sng">
            <a:solidFill>
              <a:srgbClr val="7EE60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Google Shape;11;p32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0" cap="rnd" cmpd="sng">
            <a:solidFill>
              <a:srgbClr val="CEFFA0"/>
            </a:solidFill>
            <a:prstDash val="solid"/>
            <a:round/>
            <a:headEnd type="none" w="sm" len="sm"/>
            <a:tailEnd type="none" w="sm" len="sm"/>
          </a:ln>
          <a:effectLst>
            <a:outerShdw blurRad="25400" dist="25400" dir="5400000" algn="tl" rotWithShape="0">
              <a:srgbClr val="6AAE22">
                <a:alpha val="8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Google Shape;12;p32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>
            <a:gsLst>
              <a:gs pos="0">
                <a:srgbClr val="F3FFE9">
                  <a:alpha val="69803"/>
                </a:srgbClr>
              </a:gs>
              <a:gs pos="70000">
                <a:srgbClr val="FAFFF1">
                  <a:alpha val="54901"/>
                </a:srgbClr>
              </a:gs>
              <a:gs pos="100000">
                <a:srgbClr val="85FF00">
                  <a:alpha val="6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 w="9525" cap="rnd" cmpd="sng">
            <a:solidFill>
              <a:srgbClr val="74E002"/>
            </a:solidFill>
            <a:prstDash val="solid"/>
            <a:round/>
            <a:headEnd type="none" w="sm" len="sm"/>
            <a:tailEnd type="none" w="sm" len="sm"/>
          </a:ln>
          <a:effectLst>
            <a:outerShdw blurRad="12700" dist="15000" dir="4500000" algn="tl" rotWithShape="0">
              <a:srgbClr val="335F05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Google Shape;13;p32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Google Shape;14;p32"/>
          <p:cNvSpPr txBox="1"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300"/>
              <a:buFont typeface="Gill Sans"/>
              <a:buNone/>
              <a:defRPr sz="4300" b="0" i="0" u="none" strike="noStrike" cap="none">
                <a:solidFill>
                  <a:srgbClr val="562214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32"/>
          <p:cNvSpPr txBox="1"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9116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  <a:defRPr sz="32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  <a:defRPr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6" name="Google Shape;16;p32"/>
          <p:cNvSpPr txBox="1">
            <a:spLocks noGrp="1"/>
          </p:cNvSpPr>
          <p:nvPr>
            <p:ph type="dt" idx="10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6BC50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7" name="Google Shape;17;p32"/>
          <p:cNvSpPr txBox="1">
            <a:spLocks noGrp="1"/>
          </p:cNvSpPr>
          <p:nvPr>
            <p:ph type="ftr" idx="11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6BC50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18" name="Google Shape;18;p32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6BC50B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6BC50B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6BC50B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6BC50B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6BC50B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6BC50B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6BC50B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6BC50B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spcBef>
                <a:spcPts val="0"/>
              </a:spcBef>
              <a:buNone/>
              <a:defRPr sz="1200" b="0" i="0" u="none" strike="noStrike" cap="none">
                <a:solidFill>
                  <a:srgbClr val="6BC50B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9" name="Google Shape;19;p32"/>
          <p:cNvSpPr/>
          <p:nvPr/>
        </p:nvSpPr>
        <p:spPr>
          <a:xfrm>
            <a:off x="1014984" y="-54"/>
            <a:ext cx="73152" cy="6858054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38550" dist="38000" dir="10800000" algn="tl" rotWithShape="0">
              <a:srgbClr val="466722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 /><Relationship Id="rId13" Type="http://schemas.openxmlformats.org/officeDocument/2006/relationships/image" Target="../media/image5.png" /><Relationship Id="rId18" Type="http://schemas.openxmlformats.org/officeDocument/2006/relationships/oleObject" Target="../embeddings/oleObject35.bin" /><Relationship Id="rId3" Type="http://schemas.openxmlformats.org/officeDocument/2006/relationships/notesSlide" Target="../notesSlides/notesSlide11.xml" /><Relationship Id="rId21" Type="http://schemas.openxmlformats.org/officeDocument/2006/relationships/oleObject" Target="../embeddings/oleObject38.bin" /><Relationship Id="rId7" Type="http://schemas.openxmlformats.org/officeDocument/2006/relationships/image" Target="../media/image3.png" /><Relationship Id="rId12" Type="http://schemas.openxmlformats.org/officeDocument/2006/relationships/oleObject" Target="../embeddings/oleObject31.bin" /><Relationship Id="rId17" Type="http://schemas.openxmlformats.org/officeDocument/2006/relationships/oleObject" Target="../embeddings/oleObject34.bin" /><Relationship Id="rId2" Type="http://schemas.openxmlformats.org/officeDocument/2006/relationships/slideLayout" Target="../slideLayouts/slideLayout2.xml" /><Relationship Id="rId16" Type="http://schemas.openxmlformats.org/officeDocument/2006/relationships/oleObject" Target="../embeddings/oleObject33.bin" /><Relationship Id="rId20" Type="http://schemas.openxmlformats.org/officeDocument/2006/relationships/oleObject" Target="../embeddings/oleObject37.bin" /><Relationship Id="rId1" Type="http://schemas.openxmlformats.org/officeDocument/2006/relationships/vmlDrawing" Target="../drawings/vmlDrawing3.vml" /><Relationship Id="rId6" Type="http://schemas.openxmlformats.org/officeDocument/2006/relationships/oleObject" Target="../embeddings/oleObject27.bin" /><Relationship Id="rId11" Type="http://schemas.openxmlformats.org/officeDocument/2006/relationships/oleObject" Target="../embeddings/oleObject30.bin" /><Relationship Id="rId5" Type="http://schemas.openxmlformats.org/officeDocument/2006/relationships/image" Target="../media/image8.png" /><Relationship Id="rId15" Type="http://schemas.openxmlformats.org/officeDocument/2006/relationships/image" Target="../media/image6.png" /><Relationship Id="rId23" Type="http://schemas.openxmlformats.org/officeDocument/2006/relationships/image" Target="../media/image9.png" /><Relationship Id="rId10" Type="http://schemas.openxmlformats.org/officeDocument/2006/relationships/oleObject" Target="../embeddings/oleObject29.bin" /><Relationship Id="rId19" Type="http://schemas.openxmlformats.org/officeDocument/2006/relationships/oleObject" Target="../embeddings/oleObject36.bin" /><Relationship Id="rId4" Type="http://schemas.openxmlformats.org/officeDocument/2006/relationships/image" Target="../media/image7.png" /><Relationship Id="rId9" Type="http://schemas.openxmlformats.org/officeDocument/2006/relationships/image" Target="../media/image4.png" /><Relationship Id="rId14" Type="http://schemas.openxmlformats.org/officeDocument/2006/relationships/oleObject" Target="../embeddings/oleObject32.bin" /><Relationship Id="rId22" Type="http://schemas.openxmlformats.org/officeDocument/2006/relationships/oleObject" Target="../embeddings/oleObject39.bin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4.vml" /><Relationship Id="rId6" Type="http://schemas.openxmlformats.org/officeDocument/2006/relationships/oleObject" Target="../embeddings/oleObject41.bin" /><Relationship Id="rId5" Type="http://schemas.openxmlformats.org/officeDocument/2006/relationships/image" Target="../media/image12.png" /><Relationship Id="rId4" Type="http://schemas.openxmlformats.org/officeDocument/2006/relationships/oleObject" Target="../embeddings/oleObject40.bin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notesSlide" Target="../notesSlides/notesSlide20.xml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 /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 /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5.vml" /><Relationship Id="rId6" Type="http://schemas.openxmlformats.org/officeDocument/2006/relationships/oleObject" Target="../embeddings/oleObject43.bin" /><Relationship Id="rId5" Type="http://schemas.openxmlformats.org/officeDocument/2006/relationships/image" Target="../media/image13.png" /><Relationship Id="rId4" Type="http://schemas.openxmlformats.org/officeDocument/2006/relationships/oleObject" Target="../embeddings/oleObject42.bin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 /><Relationship Id="rId1" Type="http://schemas.openxmlformats.org/officeDocument/2006/relationships/slideLayout" Target="../slideLayouts/slideLayout2.xml" 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 /><Relationship Id="rId2" Type="http://schemas.openxmlformats.org/officeDocument/2006/relationships/slideLayout" Target="../slideLayouts/slideLayout2.xml" /><Relationship Id="rId1" Type="http://schemas.openxmlformats.org/officeDocument/2006/relationships/vmlDrawing" Target="../drawings/vmlDrawing6.vml" /><Relationship Id="rId5" Type="http://schemas.openxmlformats.org/officeDocument/2006/relationships/image" Target="../media/image13.png" /><Relationship Id="rId4" Type="http://schemas.openxmlformats.org/officeDocument/2006/relationships/oleObject" Target="../embeddings/oleObject44.bin" 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notesSlide" Target="../notesSlides/notesSlide30.xml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 /><Relationship Id="rId13" Type="http://schemas.openxmlformats.org/officeDocument/2006/relationships/image" Target="../media/image5.png" /><Relationship Id="rId18" Type="http://schemas.openxmlformats.org/officeDocument/2006/relationships/oleObject" Target="../embeddings/oleObject9.bin" /><Relationship Id="rId3" Type="http://schemas.openxmlformats.org/officeDocument/2006/relationships/notesSlide" Target="../notesSlides/notesSlide7.xml" /><Relationship Id="rId21" Type="http://schemas.openxmlformats.org/officeDocument/2006/relationships/oleObject" Target="../embeddings/oleObject12.bin" /><Relationship Id="rId7" Type="http://schemas.openxmlformats.org/officeDocument/2006/relationships/image" Target="../media/image3.png" /><Relationship Id="rId12" Type="http://schemas.openxmlformats.org/officeDocument/2006/relationships/oleObject" Target="../embeddings/oleObject5.bin" /><Relationship Id="rId17" Type="http://schemas.openxmlformats.org/officeDocument/2006/relationships/oleObject" Target="../embeddings/oleObject8.bin" /><Relationship Id="rId2" Type="http://schemas.openxmlformats.org/officeDocument/2006/relationships/slideLayout" Target="../slideLayouts/slideLayout2.xml" /><Relationship Id="rId16" Type="http://schemas.openxmlformats.org/officeDocument/2006/relationships/oleObject" Target="../embeddings/oleObject7.bin" /><Relationship Id="rId20" Type="http://schemas.openxmlformats.org/officeDocument/2006/relationships/oleObject" Target="../embeddings/oleObject11.bin" /><Relationship Id="rId1" Type="http://schemas.openxmlformats.org/officeDocument/2006/relationships/vmlDrawing" Target="../drawings/vmlDrawing1.vml" /><Relationship Id="rId6" Type="http://schemas.openxmlformats.org/officeDocument/2006/relationships/oleObject" Target="../embeddings/oleObject1.bin" /><Relationship Id="rId11" Type="http://schemas.openxmlformats.org/officeDocument/2006/relationships/oleObject" Target="../embeddings/oleObject4.bin" /><Relationship Id="rId5" Type="http://schemas.openxmlformats.org/officeDocument/2006/relationships/image" Target="../media/image8.png" /><Relationship Id="rId15" Type="http://schemas.openxmlformats.org/officeDocument/2006/relationships/image" Target="../media/image6.png" /><Relationship Id="rId23" Type="http://schemas.openxmlformats.org/officeDocument/2006/relationships/image" Target="../media/image9.png" /><Relationship Id="rId10" Type="http://schemas.openxmlformats.org/officeDocument/2006/relationships/oleObject" Target="../embeddings/oleObject3.bin" /><Relationship Id="rId19" Type="http://schemas.openxmlformats.org/officeDocument/2006/relationships/oleObject" Target="../embeddings/oleObject10.bin" /><Relationship Id="rId4" Type="http://schemas.openxmlformats.org/officeDocument/2006/relationships/image" Target="../media/image7.png" /><Relationship Id="rId9" Type="http://schemas.openxmlformats.org/officeDocument/2006/relationships/image" Target="../media/image4.png" /><Relationship Id="rId14" Type="http://schemas.openxmlformats.org/officeDocument/2006/relationships/oleObject" Target="../embeddings/oleObject6.bin" /><Relationship Id="rId22" Type="http://schemas.openxmlformats.org/officeDocument/2006/relationships/oleObject" Target="../embeddings/oleObject13.bin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 /><Relationship Id="rId13" Type="http://schemas.openxmlformats.org/officeDocument/2006/relationships/image" Target="../media/image5.png" /><Relationship Id="rId18" Type="http://schemas.openxmlformats.org/officeDocument/2006/relationships/oleObject" Target="../embeddings/oleObject22.bin" /><Relationship Id="rId3" Type="http://schemas.openxmlformats.org/officeDocument/2006/relationships/notesSlide" Target="../notesSlides/notesSlide9.xml" /><Relationship Id="rId21" Type="http://schemas.openxmlformats.org/officeDocument/2006/relationships/oleObject" Target="../embeddings/oleObject25.bin" /><Relationship Id="rId7" Type="http://schemas.openxmlformats.org/officeDocument/2006/relationships/image" Target="../media/image3.png" /><Relationship Id="rId12" Type="http://schemas.openxmlformats.org/officeDocument/2006/relationships/oleObject" Target="../embeddings/oleObject18.bin" /><Relationship Id="rId17" Type="http://schemas.openxmlformats.org/officeDocument/2006/relationships/oleObject" Target="../embeddings/oleObject21.bin" /><Relationship Id="rId2" Type="http://schemas.openxmlformats.org/officeDocument/2006/relationships/slideLayout" Target="../slideLayouts/slideLayout2.xml" /><Relationship Id="rId16" Type="http://schemas.openxmlformats.org/officeDocument/2006/relationships/oleObject" Target="../embeddings/oleObject20.bin" /><Relationship Id="rId20" Type="http://schemas.openxmlformats.org/officeDocument/2006/relationships/oleObject" Target="../embeddings/oleObject24.bin" /><Relationship Id="rId1" Type="http://schemas.openxmlformats.org/officeDocument/2006/relationships/vmlDrawing" Target="../drawings/vmlDrawing2.vml" /><Relationship Id="rId6" Type="http://schemas.openxmlformats.org/officeDocument/2006/relationships/oleObject" Target="../embeddings/oleObject14.bin" /><Relationship Id="rId11" Type="http://schemas.openxmlformats.org/officeDocument/2006/relationships/oleObject" Target="../embeddings/oleObject17.bin" /><Relationship Id="rId5" Type="http://schemas.openxmlformats.org/officeDocument/2006/relationships/image" Target="../media/image8.png" /><Relationship Id="rId15" Type="http://schemas.openxmlformats.org/officeDocument/2006/relationships/image" Target="../media/image6.png" /><Relationship Id="rId23" Type="http://schemas.openxmlformats.org/officeDocument/2006/relationships/image" Target="../media/image9.png" /><Relationship Id="rId10" Type="http://schemas.openxmlformats.org/officeDocument/2006/relationships/oleObject" Target="../embeddings/oleObject16.bin" /><Relationship Id="rId19" Type="http://schemas.openxmlformats.org/officeDocument/2006/relationships/oleObject" Target="../embeddings/oleObject23.bin" /><Relationship Id="rId4" Type="http://schemas.openxmlformats.org/officeDocument/2006/relationships/image" Target="../media/image7.png" /><Relationship Id="rId9" Type="http://schemas.openxmlformats.org/officeDocument/2006/relationships/image" Target="../media/image4.png" /><Relationship Id="rId14" Type="http://schemas.openxmlformats.org/officeDocument/2006/relationships/oleObject" Target="../embeddings/oleObject19.bin" /><Relationship Id="rId22" Type="http://schemas.openxmlformats.org/officeDocument/2006/relationships/oleObject" Target="../embeddings/oleObject26.bin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"/>
          <p:cNvSpPr txBox="1">
            <a:spLocks noGrp="1"/>
          </p:cNvSpPr>
          <p:nvPr>
            <p:ph type="ctrTitle"/>
          </p:nvPr>
        </p:nvSpPr>
        <p:spPr>
          <a:xfrm>
            <a:off x="1278251" y="2420888"/>
            <a:ext cx="7632848" cy="1296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4000"/>
              <a:buFont typeface="Gill Sans"/>
              <a:buNone/>
            </a:pPr>
            <a:r>
              <a:rPr lang="pt-BR" sz="4000" b="1"/>
              <a:t>Camada de Aplicação</a:t>
            </a:r>
            <a:endParaRPr/>
          </a:p>
        </p:txBody>
      </p:sp>
      <p:sp>
        <p:nvSpPr>
          <p:cNvPr id="106" name="Google Shape;106;p1"/>
          <p:cNvSpPr txBox="1">
            <a:spLocks noGrp="1"/>
          </p:cNvSpPr>
          <p:nvPr>
            <p:ph type="subTitle" idx="1"/>
          </p:nvPr>
        </p:nvSpPr>
        <p:spPr>
          <a:xfrm>
            <a:off x="1187624" y="4509120"/>
            <a:ext cx="7814102" cy="217226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/>
          <a:p>
            <a:pPr marL="27432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lang="pt-BR" sz="2300">
                <a:solidFill>
                  <a:srgbClr val="C58C00"/>
                </a:solidFill>
              </a:rPr>
              <a:t>Instituto Federal de Educação, Ciência e Tecnologia do Ceará</a:t>
            </a:r>
            <a:endParaRPr/>
          </a:p>
          <a:p>
            <a:pPr marL="27432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</a:pPr>
            <a:r>
              <a:rPr lang="pt-BR" sz="2300" b="1"/>
              <a:t>Disciplina</a:t>
            </a:r>
            <a:r>
              <a:rPr lang="pt-BR" sz="2300"/>
              <a:t>:  Redes de Computadores</a:t>
            </a:r>
            <a:endParaRPr/>
          </a:p>
          <a:p>
            <a:pPr marL="27432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</a:pPr>
            <a:r>
              <a:rPr lang="pt-BR" sz="2300" b="1"/>
              <a:t>Semestre</a:t>
            </a:r>
            <a:r>
              <a:rPr lang="pt-BR" sz="2300"/>
              <a:t>: 2018.1</a:t>
            </a:r>
            <a:endParaRPr/>
          </a:p>
          <a:p>
            <a:pPr marL="27432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</a:pPr>
            <a:r>
              <a:rPr lang="pt-BR" sz="2300" b="1"/>
              <a:t>Professor</a:t>
            </a:r>
            <a:r>
              <a:rPr lang="pt-BR" sz="2300"/>
              <a:t>:  Rogério Diógenes</a:t>
            </a:r>
            <a:endParaRPr/>
          </a:p>
          <a:p>
            <a:pPr marL="27432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</a:pPr>
            <a:r>
              <a:rPr lang="pt-BR" sz="2300" b="1"/>
              <a:t>Campus</a:t>
            </a:r>
            <a:r>
              <a:rPr lang="pt-BR" sz="2300"/>
              <a:t>: Boa Viagem</a:t>
            </a:r>
            <a:endParaRPr sz="2300"/>
          </a:p>
        </p:txBody>
      </p:sp>
      <p:pic>
        <p:nvPicPr>
          <p:cNvPr id="107" name="Google Shape;107;p1" descr="http://4.bp.blogspot.com/-1I4lrqARDLU/TbWN0m-IAbI/AAAAAAAAACI/bJKj_raKDTM/s1600/IFCE-LOG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67744" y="44276"/>
            <a:ext cx="5508104" cy="2304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10"/>
          <p:cNvSpPr txBox="1"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/>
              <a:t>DATA CENTER</a:t>
            </a:r>
            <a:endParaRPr/>
          </a:p>
        </p:txBody>
      </p:sp>
      <p:sp>
        <p:nvSpPr>
          <p:cNvPr id="903" name="Google Shape;903;p10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sp>
        <p:nvSpPr>
          <p:cNvPr id="904" name="Google Shape;904;p10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pic>
        <p:nvPicPr>
          <p:cNvPr id="905" name="Google Shape;905;p10" descr="Imagem relacionad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7584" y="1074807"/>
            <a:ext cx="7950860" cy="52991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11"/>
          <p:cNvSpPr txBox="1"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/>
              <a:t>Arquitetura Peer-to-Peer (P2P)</a:t>
            </a:r>
            <a:endParaRPr/>
          </a:p>
        </p:txBody>
      </p:sp>
      <p:sp>
        <p:nvSpPr>
          <p:cNvPr id="912" name="Google Shape;912;p11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sp>
        <p:nvSpPr>
          <p:cNvPr id="913" name="Google Shape;913;p11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sp>
        <p:nvSpPr>
          <p:cNvPr id="914" name="Google Shape;914;p11"/>
          <p:cNvSpPr txBox="1"/>
          <p:nvPr/>
        </p:nvSpPr>
        <p:spPr>
          <a:xfrm>
            <a:off x="919335" y="1377412"/>
            <a:ext cx="4373562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nenhum</a:t>
            </a: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servidor sempre ligado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sistemas finais arbitrários se comunicam diretamente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pares são conectados intermitentemente e mudam endereços IP</a:t>
            </a:r>
            <a:endParaRPr/>
          </a:p>
          <a:p>
            <a:pPr marL="365760" marR="0" lvl="0" indent="-16154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28346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rPr lang="pt-BR" sz="24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Altamente escalável, mas difícil de administrar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15" name="Google Shape;915;p11"/>
          <p:cNvSpPr/>
          <p:nvPr/>
        </p:nvSpPr>
        <p:spPr>
          <a:xfrm>
            <a:off x="7316960" y="3234787"/>
            <a:ext cx="1314450" cy="674688"/>
          </a:xfrm>
          <a:custGeom>
            <a:avLst/>
            <a:gdLst/>
            <a:ahLst/>
            <a:cxnLst/>
            <a:rect l="l" t="t" r="r" b="b"/>
            <a:pathLst>
              <a:path w="828" h="425" extrusionOk="0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16" name="Google Shape;916;p11"/>
          <p:cNvSpPr/>
          <p:nvPr/>
        </p:nvSpPr>
        <p:spPr>
          <a:xfrm>
            <a:off x="7336010" y="1709200"/>
            <a:ext cx="1730375" cy="1044575"/>
          </a:xfrm>
          <a:custGeom>
            <a:avLst/>
            <a:gdLst/>
            <a:ahLst/>
            <a:cxnLst/>
            <a:rect l="l" t="t" r="r" b="b"/>
            <a:pathLst>
              <a:path w="765" h="459" extrusionOk="0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17" name="Google Shape;917;p11"/>
          <p:cNvSpPr/>
          <p:nvPr/>
        </p:nvSpPr>
        <p:spPr>
          <a:xfrm>
            <a:off x="5596110" y="1417100"/>
            <a:ext cx="1644650" cy="1071562"/>
          </a:xfrm>
          <a:custGeom>
            <a:avLst/>
            <a:gdLst/>
            <a:ahLst/>
            <a:cxnLst/>
            <a:rect l="l" t="t" r="r" b="b"/>
            <a:pathLst>
              <a:path w="1036" h="675" extrusionOk="0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918" name="Google Shape;918;p11"/>
          <p:cNvGrpSpPr/>
          <p:nvPr/>
        </p:nvGrpSpPr>
        <p:grpSpPr>
          <a:xfrm>
            <a:off x="5683422" y="2752187"/>
            <a:ext cx="1458913" cy="933450"/>
            <a:chOff x="2889" y="1631"/>
            <a:chExt cx="980" cy="743"/>
          </a:xfrm>
        </p:grpSpPr>
        <p:sp>
          <p:nvSpPr>
            <p:cNvPr id="919" name="Google Shape;919;p11"/>
            <p:cNvSpPr/>
            <p:nvPr/>
          </p:nvSpPr>
          <p:spPr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920" name="Google Shape;920;p11"/>
            <p:cNvSpPr/>
            <p:nvPr/>
          </p:nvSpPr>
          <p:spPr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921" name="Google Shape;921;p11"/>
          <p:cNvGrpSpPr/>
          <p:nvPr/>
        </p:nvGrpSpPr>
        <p:grpSpPr>
          <a:xfrm>
            <a:off x="6382291" y="1605468"/>
            <a:ext cx="342161" cy="535532"/>
            <a:chOff x="3789" y="1034"/>
            <a:chExt cx="879" cy="1246"/>
          </a:xfrm>
        </p:grpSpPr>
        <p:cxnSp>
          <p:nvCxnSpPr>
            <p:cNvPr id="922" name="Google Shape;922;p11"/>
            <p:cNvCxnSpPr/>
            <p:nvPr/>
          </p:nvCxnSpPr>
          <p:spPr>
            <a:xfrm flipH="1">
              <a:off x="3992" y="1481"/>
              <a:ext cx="235" cy="724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3" name="Google Shape;923;p11"/>
            <p:cNvCxnSpPr/>
            <p:nvPr/>
          </p:nvCxnSpPr>
          <p:spPr>
            <a:xfrm>
              <a:off x="4227" y="1481"/>
              <a:ext cx="236" cy="72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4" name="Google Shape;924;p11"/>
            <p:cNvCxnSpPr/>
            <p:nvPr/>
          </p:nvCxnSpPr>
          <p:spPr>
            <a:xfrm>
              <a:off x="3992" y="2201"/>
              <a:ext cx="235" cy="79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5" name="Google Shape;925;p11"/>
            <p:cNvCxnSpPr/>
            <p:nvPr/>
          </p:nvCxnSpPr>
          <p:spPr>
            <a:xfrm flipH="1">
              <a:off x="4227" y="2201"/>
              <a:ext cx="236" cy="79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6" name="Google Shape;926;p11"/>
            <p:cNvCxnSpPr/>
            <p:nvPr/>
          </p:nvCxnSpPr>
          <p:spPr>
            <a:xfrm>
              <a:off x="4227" y="1497"/>
              <a:ext cx="0" cy="783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7" name="Google Shape;927;p11"/>
            <p:cNvCxnSpPr/>
            <p:nvPr/>
          </p:nvCxnSpPr>
          <p:spPr>
            <a:xfrm rot="10800000" flipH="1">
              <a:off x="3992" y="2127"/>
              <a:ext cx="235" cy="78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8" name="Google Shape;928;p11"/>
            <p:cNvCxnSpPr/>
            <p:nvPr/>
          </p:nvCxnSpPr>
          <p:spPr>
            <a:xfrm rot="10800000">
              <a:off x="4227" y="2127"/>
              <a:ext cx="236" cy="74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9" name="Google Shape;929;p11"/>
            <p:cNvCxnSpPr/>
            <p:nvPr/>
          </p:nvCxnSpPr>
          <p:spPr>
            <a:xfrm>
              <a:off x="4092" y="1890"/>
              <a:ext cx="135" cy="6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0" name="Google Shape;930;p11"/>
            <p:cNvCxnSpPr/>
            <p:nvPr/>
          </p:nvCxnSpPr>
          <p:spPr>
            <a:xfrm rot="10800000" flipH="1">
              <a:off x="4227" y="1890"/>
              <a:ext cx="143" cy="6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1" name="Google Shape;931;p11"/>
            <p:cNvCxnSpPr/>
            <p:nvPr/>
          </p:nvCxnSpPr>
          <p:spPr>
            <a:xfrm>
              <a:off x="4047" y="1996"/>
              <a:ext cx="175" cy="81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" name="Google Shape;932;p11"/>
            <p:cNvCxnSpPr/>
            <p:nvPr/>
          </p:nvCxnSpPr>
          <p:spPr>
            <a:xfrm rot="10800000" flipH="1">
              <a:off x="4227" y="2012"/>
              <a:ext cx="176" cy="71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3" name="Google Shape;933;p11"/>
            <p:cNvCxnSpPr/>
            <p:nvPr/>
          </p:nvCxnSpPr>
          <p:spPr>
            <a:xfrm rot="10800000" flipH="1">
              <a:off x="4227" y="1782"/>
              <a:ext cx="90" cy="29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4" name="Google Shape;934;p11"/>
            <p:cNvCxnSpPr/>
            <p:nvPr/>
          </p:nvCxnSpPr>
          <p:spPr>
            <a:xfrm rot="10800000" flipH="1">
              <a:off x="4227" y="1632"/>
              <a:ext cx="57" cy="22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5" name="Google Shape;935;p11"/>
            <p:cNvCxnSpPr/>
            <p:nvPr/>
          </p:nvCxnSpPr>
          <p:spPr>
            <a:xfrm>
              <a:off x="4126" y="1772"/>
              <a:ext cx="109" cy="39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6" name="Google Shape;936;p11"/>
            <p:cNvCxnSpPr/>
            <p:nvPr/>
          </p:nvCxnSpPr>
          <p:spPr>
            <a:xfrm>
              <a:off x="4175" y="1625"/>
              <a:ext cx="63" cy="39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937" name="Google Shape;937;p11"/>
            <p:cNvGrpSpPr/>
            <p:nvPr/>
          </p:nvGrpSpPr>
          <p:grpSpPr>
            <a:xfrm>
              <a:off x="4269" y="1382"/>
              <a:ext cx="399" cy="203"/>
              <a:chOff x="4227" y="1295"/>
              <a:chExt cx="879" cy="401"/>
            </a:xfrm>
          </p:grpSpPr>
          <p:cxnSp>
            <p:nvCxnSpPr>
              <p:cNvPr id="938" name="Google Shape;938;p11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9" name="Google Shape;939;p11"/>
              <p:cNvCxnSpPr/>
              <p:nvPr/>
            </p:nvCxnSpPr>
            <p:spPr>
              <a:xfrm rot="-4438044">
                <a:off x="4464" y="120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0" name="Google Shape;940;p11"/>
              <p:cNvCxnSpPr/>
              <p:nvPr/>
            </p:nvCxnSpPr>
            <p:spPr>
              <a:xfrm rot="6361956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1" name="Google Shape;941;p11"/>
              <p:cNvCxnSpPr/>
              <p:nvPr/>
            </p:nvCxnSpPr>
            <p:spPr>
              <a:xfrm rot="-4438044">
                <a:off x="4745" y="1286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42" name="Google Shape;942;p11"/>
            <p:cNvGrpSpPr/>
            <p:nvPr/>
          </p:nvGrpSpPr>
          <p:grpSpPr>
            <a:xfrm rot="5700496">
              <a:off x="4049" y="1140"/>
              <a:ext cx="399" cy="203"/>
              <a:chOff x="4227" y="1295"/>
              <a:chExt cx="879" cy="401"/>
            </a:xfrm>
          </p:grpSpPr>
          <p:cxnSp>
            <p:nvCxnSpPr>
              <p:cNvPr id="943" name="Google Shape;943;p11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4" name="Google Shape;944;p11"/>
              <p:cNvCxnSpPr/>
              <p:nvPr/>
            </p:nvCxnSpPr>
            <p:spPr>
              <a:xfrm rot="-4438044">
                <a:off x="4464" y="120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5" name="Google Shape;945;p11"/>
              <p:cNvCxnSpPr/>
              <p:nvPr/>
            </p:nvCxnSpPr>
            <p:spPr>
              <a:xfrm rot="6361956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6" name="Google Shape;946;p11"/>
              <p:cNvCxnSpPr/>
              <p:nvPr/>
            </p:nvCxnSpPr>
            <p:spPr>
              <a:xfrm rot="-4438044">
                <a:off x="4745" y="1286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47" name="Google Shape;947;p11"/>
            <p:cNvGrpSpPr/>
            <p:nvPr/>
          </p:nvGrpSpPr>
          <p:grpSpPr>
            <a:xfrm rot="10800000">
              <a:off x="3789" y="1369"/>
              <a:ext cx="399" cy="203"/>
              <a:chOff x="4227" y="1295"/>
              <a:chExt cx="879" cy="401"/>
            </a:xfrm>
          </p:grpSpPr>
          <p:cxnSp>
            <p:nvCxnSpPr>
              <p:cNvPr id="948" name="Google Shape;948;p11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49" name="Google Shape;949;p11"/>
              <p:cNvCxnSpPr/>
              <p:nvPr/>
            </p:nvCxnSpPr>
            <p:spPr>
              <a:xfrm rot="-4438044">
                <a:off x="4464" y="120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0" name="Google Shape;950;p11"/>
              <p:cNvCxnSpPr/>
              <p:nvPr/>
            </p:nvCxnSpPr>
            <p:spPr>
              <a:xfrm rot="6361956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1" name="Google Shape;951;p11"/>
              <p:cNvCxnSpPr/>
              <p:nvPr/>
            </p:nvCxnSpPr>
            <p:spPr>
              <a:xfrm rot="-4438044">
                <a:off x="4745" y="1286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52" name="Google Shape;952;p11"/>
          <p:cNvSpPr/>
          <p:nvPr/>
        </p:nvSpPr>
        <p:spPr>
          <a:xfrm>
            <a:off x="7442372" y="3430050"/>
            <a:ext cx="358775" cy="95250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53" name="Google Shape;953;p11"/>
          <p:cNvCxnSpPr/>
          <p:nvPr/>
        </p:nvCxnSpPr>
        <p:spPr>
          <a:xfrm>
            <a:off x="7442372" y="3422112"/>
            <a:ext cx="0" cy="58738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4" name="Google Shape;954;p11"/>
          <p:cNvCxnSpPr/>
          <p:nvPr/>
        </p:nvCxnSpPr>
        <p:spPr>
          <a:xfrm>
            <a:off x="7801147" y="3422112"/>
            <a:ext cx="0" cy="58738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5" name="Google Shape;955;p11"/>
          <p:cNvSpPr/>
          <p:nvPr/>
        </p:nvSpPr>
        <p:spPr>
          <a:xfrm>
            <a:off x="7442372" y="3422112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6" name="Google Shape;956;p11"/>
          <p:cNvSpPr/>
          <p:nvPr/>
        </p:nvSpPr>
        <p:spPr>
          <a:xfrm>
            <a:off x="7439197" y="3353850"/>
            <a:ext cx="358775" cy="111125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957" name="Google Shape;957;p11"/>
          <p:cNvGrpSpPr/>
          <p:nvPr/>
        </p:nvGrpSpPr>
        <p:grpSpPr>
          <a:xfrm>
            <a:off x="7524922" y="3377662"/>
            <a:ext cx="179388" cy="65088"/>
            <a:chOff x="2848" y="848"/>
            <a:chExt cx="140" cy="98"/>
          </a:xfrm>
        </p:grpSpPr>
        <p:cxnSp>
          <p:nvCxnSpPr>
            <p:cNvPr id="958" name="Google Shape;958;p11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9" name="Google Shape;959;p11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0" name="Google Shape;960;p11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61" name="Google Shape;961;p11"/>
          <p:cNvGrpSpPr/>
          <p:nvPr/>
        </p:nvGrpSpPr>
        <p:grpSpPr>
          <a:xfrm rot="10800000" flipH="1">
            <a:off x="7524922" y="3377662"/>
            <a:ext cx="179388" cy="65088"/>
            <a:chOff x="2848" y="848"/>
            <a:chExt cx="140" cy="98"/>
          </a:xfrm>
        </p:grpSpPr>
        <p:cxnSp>
          <p:nvCxnSpPr>
            <p:cNvPr id="962" name="Google Shape;962;p11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3" name="Google Shape;963;p11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4" name="Google Shape;964;p11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5" name="Google Shape;965;p11"/>
          <p:cNvSpPr/>
          <p:nvPr/>
        </p:nvSpPr>
        <p:spPr>
          <a:xfrm>
            <a:off x="7797972" y="3709450"/>
            <a:ext cx="358775" cy="95250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66" name="Google Shape;966;p11"/>
          <p:cNvCxnSpPr/>
          <p:nvPr/>
        </p:nvCxnSpPr>
        <p:spPr>
          <a:xfrm>
            <a:off x="7797972" y="3701512"/>
            <a:ext cx="0" cy="58738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7" name="Google Shape;967;p11"/>
          <p:cNvCxnSpPr/>
          <p:nvPr/>
        </p:nvCxnSpPr>
        <p:spPr>
          <a:xfrm>
            <a:off x="8156747" y="3701512"/>
            <a:ext cx="0" cy="58738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8" name="Google Shape;968;p11"/>
          <p:cNvSpPr/>
          <p:nvPr/>
        </p:nvSpPr>
        <p:spPr>
          <a:xfrm>
            <a:off x="7797972" y="3701512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9" name="Google Shape;969;p11"/>
          <p:cNvSpPr/>
          <p:nvPr/>
        </p:nvSpPr>
        <p:spPr>
          <a:xfrm>
            <a:off x="7794797" y="3633250"/>
            <a:ext cx="358775" cy="111125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970" name="Google Shape;970;p11"/>
          <p:cNvGrpSpPr/>
          <p:nvPr/>
        </p:nvGrpSpPr>
        <p:grpSpPr>
          <a:xfrm>
            <a:off x="7880522" y="3657062"/>
            <a:ext cx="179388" cy="65088"/>
            <a:chOff x="2848" y="848"/>
            <a:chExt cx="140" cy="98"/>
          </a:xfrm>
        </p:grpSpPr>
        <p:cxnSp>
          <p:nvCxnSpPr>
            <p:cNvPr id="971" name="Google Shape;971;p11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2" name="Google Shape;972;p11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11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74" name="Google Shape;974;p11"/>
          <p:cNvGrpSpPr/>
          <p:nvPr/>
        </p:nvGrpSpPr>
        <p:grpSpPr>
          <a:xfrm rot="10800000" flipH="1">
            <a:off x="7880522" y="3657062"/>
            <a:ext cx="179388" cy="65088"/>
            <a:chOff x="2848" y="848"/>
            <a:chExt cx="140" cy="98"/>
          </a:xfrm>
        </p:grpSpPr>
        <p:cxnSp>
          <p:nvCxnSpPr>
            <p:cNvPr id="975" name="Google Shape;975;p11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6" name="Google Shape;976;p11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7" name="Google Shape;977;p11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78" name="Google Shape;978;p11"/>
          <p:cNvSpPr/>
          <p:nvPr/>
        </p:nvSpPr>
        <p:spPr>
          <a:xfrm>
            <a:off x="8077372" y="3442750"/>
            <a:ext cx="358775" cy="95250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79" name="Google Shape;979;p11"/>
          <p:cNvCxnSpPr/>
          <p:nvPr/>
        </p:nvCxnSpPr>
        <p:spPr>
          <a:xfrm>
            <a:off x="8077372" y="3434812"/>
            <a:ext cx="0" cy="58738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80" name="Google Shape;980;p11"/>
          <p:cNvCxnSpPr/>
          <p:nvPr/>
        </p:nvCxnSpPr>
        <p:spPr>
          <a:xfrm>
            <a:off x="8436147" y="3434812"/>
            <a:ext cx="0" cy="58738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1" name="Google Shape;981;p11"/>
          <p:cNvSpPr/>
          <p:nvPr/>
        </p:nvSpPr>
        <p:spPr>
          <a:xfrm>
            <a:off x="8077372" y="3434812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2" name="Google Shape;982;p11"/>
          <p:cNvSpPr/>
          <p:nvPr/>
        </p:nvSpPr>
        <p:spPr>
          <a:xfrm>
            <a:off x="8074197" y="3366550"/>
            <a:ext cx="358775" cy="111125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983" name="Google Shape;983;p11"/>
          <p:cNvGrpSpPr/>
          <p:nvPr/>
        </p:nvGrpSpPr>
        <p:grpSpPr>
          <a:xfrm>
            <a:off x="8159922" y="3390362"/>
            <a:ext cx="179388" cy="65088"/>
            <a:chOff x="2848" y="848"/>
            <a:chExt cx="140" cy="98"/>
          </a:xfrm>
        </p:grpSpPr>
        <p:cxnSp>
          <p:nvCxnSpPr>
            <p:cNvPr id="984" name="Google Shape;984;p11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5" name="Google Shape;985;p11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6" name="Google Shape;986;p11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987" name="Google Shape;987;p11"/>
          <p:cNvGrpSpPr/>
          <p:nvPr/>
        </p:nvGrpSpPr>
        <p:grpSpPr>
          <a:xfrm rot="10800000" flipH="1">
            <a:off x="8159922" y="3390362"/>
            <a:ext cx="179388" cy="65088"/>
            <a:chOff x="2848" y="848"/>
            <a:chExt cx="140" cy="98"/>
          </a:xfrm>
        </p:grpSpPr>
        <p:cxnSp>
          <p:nvCxnSpPr>
            <p:cNvPr id="988" name="Google Shape;988;p11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9" name="Google Shape;989;p11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11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91" name="Google Shape;991;p11"/>
          <p:cNvSpPr/>
          <p:nvPr/>
        </p:nvSpPr>
        <p:spPr>
          <a:xfrm>
            <a:off x="7542385" y="2280700"/>
            <a:ext cx="347662" cy="88900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992" name="Google Shape;992;p11"/>
          <p:cNvCxnSpPr/>
          <p:nvPr/>
        </p:nvCxnSpPr>
        <p:spPr>
          <a:xfrm>
            <a:off x="7542385" y="2272762"/>
            <a:ext cx="0" cy="55563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11"/>
          <p:cNvCxnSpPr/>
          <p:nvPr/>
        </p:nvCxnSpPr>
        <p:spPr>
          <a:xfrm>
            <a:off x="7890047" y="2272762"/>
            <a:ext cx="0" cy="55563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4" name="Google Shape;994;p11"/>
          <p:cNvSpPr/>
          <p:nvPr/>
        </p:nvSpPr>
        <p:spPr>
          <a:xfrm>
            <a:off x="7542385" y="2272762"/>
            <a:ext cx="344487" cy="5397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5" name="Google Shape;995;p11"/>
          <p:cNvSpPr/>
          <p:nvPr/>
        </p:nvSpPr>
        <p:spPr>
          <a:xfrm>
            <a:off x="7539210" y="2209262"/>
            <a:ext cx="347662" cy="103188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996" name="Google Shape;996;p11"/>
          <p:cNvGrpSpPr/>
          <p:nvPr/>
        </p:nvGrpSpPr>
        <p:grpSpPr>
          <a:xfrm>
            <a:off x="7623347" y="2231487"/>
            <a:ext cx="171450" cy="61913"/>
            <a:chOff x="2848" y="848"/>
            <a:chExt cx="140" cy="98"/>
          </a:xfrm>
        </p:grpSpPr>
        <p:cxnSp>
          <p:nvCxnSpPr>
            <p:cNvPr id="997" name="Google Shape;997;p11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8" name="Google Shape;998;p11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9" name="Google Shape;999;p11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00" name="Google Shape;1000;p11"/>
          <p:cNvGrpSpPr/>
          <p:nvPr/>
        </p:nvGrpSpPr>
        <p:grpSpPr>
          <a:xfrm rot="10800000" flipH="1">
            <a:off x="7623347" y="2231487"/>
            <a:ext cx="171450" cy="60325"/>
            <a:chOff x="2848" y="848"/>
            <a:chExt cx="140" cy="98"/>
          </a:xfrm>
        </p:grpSpPr>
        <p:cxnSp>
          <p:nvCxnSpPr>
            <p:cNvPr id="1001" name="Google Shape;1001;p11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2" name="Google Shape;1002;p11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3" name="Google Shape;1003;p11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04" name="Google Shape;1004;p11"/>
          <p:cNvSpPr/>
          <p:nvPr/>
        </p:nvSpPr>
        <p:spPr>
          <a:xfrm>
            <a:off x="7540797" y="2541050"/>
            <a:ext cx="358775" cy="95250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05" name="Google Shape;1005;p11"/>
          <p:cNvCxnSpPr/>
          <p:nvPr/>
        </p:nvCxnSpPr>
        <p:spPr>
          <a:xfrm>
            <a:off x="7540797" y="2533112"/>
            <a:ext cx="0" cy="58738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06" name="Google Shape;1006;p11"/>
          <p:cNvCxnSpPr/>
          <p:nvPr/>
        </p:nvCxnSpPr>
        <p:spPr>
          <a:xfrm>
            <a:off x="7899572" y="2533112"/>
            <a:ext cx="0" cy="58738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07" name="Google Shape;1007;p11"/>
          <p:cNvSpPr/>
          <p:nvPr/>
        </p:nvSpPr>
        <p:spPr>
          <a:xfrm>
            <a:off x="7540797" y="2533112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8" name="Google Shape;1008;p11"/>
          <p:cNvSpPr/>
          <p:nvPr/>
        </p:nvSpPr>
        <p:spPr>
          <a:xfrm>
            <a:off x="7537622" y="2464850"/>
            <a:ext cx="358775" cy="111125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009" name="Google Shape;1009;p11"/>
          <p:cNvGrpSpPr/>
          <p:nvPr/>
        </p:nvGrpSpPr>
        <p:grpSpPr>
          <a:xfrm>
            <a:off x="7623347" y="2488662"/>
            <a:ext cx="179388" cy="65088"/>
            <a:chOff x="2848" y="848"/>
            <a:chExt cx="140" cy="98"/>
          </a:xfrm>
        </p:grpSpPr>
        <p:cxnSp>
          <p:nvCxnSpPr>
            <p:cNvPr id="1010" name="Google Shape;1010;p11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1" name="Google Shape;1011;p11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2" name="Google Shape;1012;p11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13" name="Google Shape;1013;p11"/>
          <p:cNvGrpSpPr/>
          <p:nvPr/>
        </p:nvGrpSpPr>
        <p:grpSpPr>
          <a:xfrm rot="10800000" flipH="1">
            <a:off x="7623347" y="2488662"/>
            <a:ext cx="179388" cy="65088"/>
            <a:chOff x="2848" y="848"/>
            <a:chExt cx="140" cy="98"/>
          </a:xfrm>
        </p:grpSpPr>
        <p:cxnSp>
          <p:nvCxnSpPr>
            <p:cNvPr id="1014" name="Google Shape;1014;p11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5" name="Google Shape;1015;p11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6" name="Google Shape;1016;p11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17" name="Google Shape;1017;p11"/>
          <p:cNvSpPr/>
          <p:nvPr/>
        </p:nvSpPr>
        <p:spPr>
          <a:xfrm>
            <a:off x="8017047" y="2182275"/>
            <a:ext cx="330200" cy="85725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18" name="Google Shape;1018;p11"/>
          <p:cNvCxnSpPr/>
          <p:nvPr/>
        </p:nvCxnSpPr>
        <p:spPr>
          <a:xfrm>
            <a:off x="8017047" y="2175925"/>
            <a:ext cx="0" cy="52387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19" name="Google Shape;1019;p11"/>
          <p:cNvCxnSpPr/>
          <p:nvPr/>
        </p:nvCxnSpPr>
        <p:spPr>
          <a:xfrm>
            <a:off x="8347247" y="2175925"/>
            <a:ext cx="0" cy="52387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0" name="Google Shape;1020;p11"/>
          <p:cNvSpPr/>
          <p:nvPr/>
        </p:nvSpPr>
        <p:spPr>
          <a:xfrm>
            <a:off x="8017047" y="2175925"/>
            <a:ext cx="327025" cy="5238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1" name="Google Shape;1021;p11"/>
          <p:cNvSpPr/>
          <p:nvPr/>
        </p:nvSpPr>
        <p:spPr>
          <a:xfrm>
            <a:off x="8013872" y="2114012"/>
            <a:ext cx="330200" cy="100013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022" name="Google Shape;1022;p11"/>
          <p:cNvGrpSpPr/>
          <p:nvPr/>
        </p:nvGrpSpPr>
        <p:grpSpPr>
          <a:xfrm>
            <a:off x="8093247" y="2136237"/>
            <a:ext cx="163513" cy="57150"/>
            <a:chOff x="2848" y="848"/>
            <a:chExt cx="140" cy="98"/>
          </a:xfrm>
        </p:grpSpPr>
        <p:cxnSp>
          <p:nvCxnSpPr>
            <p:cNvPr id="1023" name="Google Shape;1023;p11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4" name="Google Shape;1024;p11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5" name="Google Shape;1025;p11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26" name="Google Shape;1026;p11"/>
          <p:cNvGrpSpPr/>
          <p:nvPr/>
        </p:nvGrpSpPr>
        <p:grpSpPr>
          <a:xfrm rot="10800000" flipH="1">
            <a:off x="8093247" y="2134650"/>
            <a:ext cx="163513" cy="58737"/>
            <a:chOff x="2848" y="848"/>
            <a:chExt cx="140" cy="98"/>
          </a:xfrm>
        </p:grpSpPr>
        <p:cxnSp>
          <p:nvCxnSpPr>
            <p:cNvPr id="1027" name="Google Shape;1027;p11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8" name="Google Shape;1028;p11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9" name="Google Shape;1029;p11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30" name="Google Shape;1030;p11"/>
          <p:cNvSpPr/>
          <p:nvPr/>
        </p:nvSpPr>
        <p:spPr>
          <a:xfrm>
            <a:off x="8102772" y="2541050"/>
            <a:ext cx="358775" cy="95250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31" name="Google Shape;1031;p11"/>
          <p:cNvCxnSpPr/>
          <p:nvPr/>
        </p:nvCxnSpPr>
        <p:spPr>
          <a:xfrm>
            <a:off x="8102772" y="2533112"/>
            <a:ext cx="0" cy="58738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2" name="Google Shape;1032;p11"/>
          <p:cNvCxnSpPr/>
          <p:nvPr/>
        </p:nvCxnSpPr>
        <p:spPr>
          <a:xfrm>
            <a:off x="8461547" y="2533112"/>
            <a:ext cx="0" cy="58738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3" name="Google Shape;1033;p11"/>
          <p:cNvSpPr/>
          <p:nvPr/>
        </p:nvSpPr>
        <p:spPr>
          <a:xfrm>
            <a:off x="8102772" y="2533112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4" name="Google Shape;1034;p11"/>
          <p:cNvSpPr/>
          <p:nvPr/>
        </p:nvSpPr>
        <p:spPr>
          <a:xfrm>
            <a:off x="8099597" y="2464850"/>
            <a:ext cx="358775" cy="111125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035" name="Google Shape;1035;p11"/>
          <p:cNvGrpSpPr/>
          <p:nvPr/>
        </p:nvGrpSpPr>
        <p:grpSpPr>
          <a:xfrm>
            <a:off x="8185322" y="2488662"/>
            <a:ext cx="179388" cy="65088"/>
            <a:chOff x="2848" y="848"/>
            <a:chExt cx="140" cy="98"/>
          </a:xfrm>
        </p:grpSpPr>
        <p:cxnSp>
          <p:nvCxnSpPr>
            <p:cNvPr id="1036" name="Google Shape;1036;p11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7" name="Google Shape;1037;p11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8" name="Google Shape;1038;p11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39" name="Google Shape;1039;p11"/>
          <p:cNvGrpSpPr/>
          <p:nvPr/>
        </p:nvGrpSpPr>
        <p:grpSpPr>
          <a:xfrm rot="10800000" flipH="1">
            <a:off x="8185322" y="2488662"/>
            <a:ext cx="179388" cy="65088"/>
            <a:chOff x="2848" y="848"/>
            <a:chExt cx="140" cy="98"/>
          </a:xfrm>
        </p:grpSpPr>
        <p:cxnSp>
          <p:nvCxnSpPr>
            <p:cNvPr id="1040" name="Google Shape;1040;p11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1" name="Google Shape;1041;p11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2" name="Google Shape;1042;p11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43" name="Google Shape;1043;p11"/>
          <p:cNvSpPr/>
          <p:nvPr/>
        </p:nvSpPr>
        <p:spPr>
          <a:xfrm>
            <a:off x="6693072" y="2275937"/>
            <a:ext cx="346075" cy="87313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44" name="Google Shape;1044;p11"/>
          <p:cNvCxnSpPr/>
          <p:nvPr/>
        </p:nvCxnSpPr>
        <p:spPr>
          <a:xfrm>
            <a:off x="6693072" y="2268000"/>
            <a:ext cx="0" cy="53975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5" name="Google Shape;1045;p11"/>
          <p:cNvCxnSpPr/>
          <p:nvPr/>
        </p:nvCxnSpPr>
        <p:spPr>
          <a:xfrm>
            <a:off x="7039147" y="2268000"/>
            <a:ext cx="0" cy="53975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6" name="Google Shape;1046;p11"/>
          <p:cNvSpPr/>
          <p:nvPr/>
        </p:nvSpPr>
        <p:spPr>
          <a:xfrm>
            <a:off x="6693072" y="2268000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7" name="Google Shape;1047;p11"/>
          <p:cNvSpPr/>
          <p:nvPr/>
        </p:nvSpPr>
        <p:spPr>
          <a:xfrm>
            <a:off x="6689897" y="2204500"/>
            <a:ext cx="346075" cy="103187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048" name="Google Shape;1048;p11"/>
          <p:cNvGrpSpPr/>
          <p:nvPr/>
        </p:nvGrpSpPr>
        <p:grpSpPr>
          <a:xfrm>
            <a:off x="6774035" y="2226725"/>
            <a:ext cx="171450" cy="60325"/>
            <a:chOff x="2848" y="848"/>
            <a:chExt cx="140" cy="98"/>
          </a:xfrm>
        </p:grpSpPr>
        <p:cxnSp>
          <p:nvCxnSpPr>
            <p:cNvPr id="1049" name="Google Shape;1049;p11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0" name="Google Shape;1050;p11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1" name="Google Shape;1051;p11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52" name="Google Shape;1052;p11"/>
          <p:cNvGrpSpPr/>
          <p:nvPr/>
        </p:nvGrpSpPr>
        <p:grpSpPr>
          <a:xfrm rot="10800000" flipH="1">
            <a:off x="6774035" y="2226725"/>
            <a:ext cx="171450" cy="58737"/>
            <a:chOff x="2848" y="848"/>
            <a:chExt cx="140" cy="98"/>
          </a:xfrm>
        </p:grpSpPr>
        <p:cxnSp>
          <p:nvCxnSpPr>
            <p:cNvPr id="1053" name="Google Shape;1053;p11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4" name="Google Shape;1054;p11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5" name="Google Shape;1055;p11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56" name="Google Shape;1056;p11"/>
          <p:cNvSpPr/>
          <p:nvPr/>
        </p:nvSpPr>
        <p:spPr>
          <a:xfrm>
            <a:off x="6386685" y="3425287"/>
            <a:ext cx="346075" cy="87313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057" name="Google Shape;1057;p11"/>
          <p:cNvCxnSpPr/>
          <p:nvPr/>
        </p:nvCxnSpPr>
        <p:spPr>
          <a:xfrm>
            <a:off x="6386685" y="3417350"/>
            <a:ext cx="0" cy="53975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8" name="Google Shape;1058;p11"/>
          <p:cNvCxnSpPr/>
          <p:nvPr/>
        </p:nvCxnSpPr>
        <p:spPr>
          <a:xfrm>
            <a:off x="6732760" y="3417350"/>
            <a:ext cx="0" cy="53975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9" name="Google Shape;1059;p11"/>
          <p:cNvSpPr/>
          <p:nvPr/>
        </p:nvSpPr>
        <p:spPr>
          <a:xfrm>
            <a:off x="6386685" y="3417350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0" name="Google Shape;1060;p11"/>
          <p:cNvSpPr/>
          <p:nvPr/>
        </p:nvSpPr>
        <p:spPr>
          <a:xfrm>
            <a:off x="6383510" y="3353850"/>
            <a:ext cx="346075" cy="103187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061" name="Google Shape;1061;p11"/>
          <p:cNvGrpSpPr/>
          <p:nvPr/>
        </p:nvGrpSpPr>
        <p:grpSpPr>
          <a:xfrm>
            <a:off x="6467647" y="3376075"/>
            <a:ext cx="171450" cy="60325"/>
            <a:chOff x="2848" y="848"/>
            <a:chExt cx="140" cy="98"/>
          </a:xfrm>
        </p:grpSpPr>
        <p:cxnSp>
          <p:nvCxnSpPr>
            <p:cNvPr id="1062" name="Google Shape;1062;p11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3" name="Google Shape;1063;p11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4" name="Google Shape;1064;p11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65" name="Google Shape;1065;p11"/>
          <p:cNvGrpSpPr/>
          <p:nvPr/>
        </p:nvGrpSpPr>
        <p:grpSpPr>
          <a:xfrm rot="10800000" flipH="1">
            <a:off x="6467647" y="3376075"/>
            <a:ext cx="171450" cy="58737"/>
            <a:chOff x="2848" y="848"/>
            <a:chExt cx="140" cy="98"/>
          </a:xfrm>
        </p:grpSpPr>
        <p:cxnSp>
          <p:nvCxnSpPr>
            <p:cNvPr id="1066" name="Google Shape;1066;p11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7" name="Google Shape;1067;p11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8" name="Google Shape;1068;p11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069" name="Google Shape;1069;p11"/>
          <p:cNvCxnSpPr/>
          <p:nvPr/>
        </p:nvCxnSpPr>
        <p:spPr>
          <a:xfrm rot="10800000" flipH="1">
            <a:off x="7585247" y="3782475"/>
            <a:ext cx="227013" cy="436562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0" name="Google Shape;1070;p11"/>
          <p:cNvCxnSpPr/>
          <p:nvPr/>
        </p:nvCxnSpPr>
        <p:spPr>
          <a:xfrm>
            <a:off x="7709072" y="3520537"/>
            <a:ext cx="163513" cy="12065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1" name="Google Shape;1071;p11"/>
          <p:cNvCxnSpPr/>
          <p:nvPr/>
        </p:nvCxnSpPr>
        <p:spPr>
          <a:xfrm>
            <a:off x="7805910" y="3441162"/>
            <a:ext cx="27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2" name="Google Shape;1072;p11"/>
          <p:cNvCxnSpPr/>
          <p:nvPr/>
        </p:nvCxnSpPr>
        <p:spPr>
          <a:xfrm rot="10800000" flipH="1">
            <a:off x="8042447" y="3526887"/>
            <a:ext cx="134938" cy="10477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3" name="Google Shape;1073;p11"/>
          <p:cNvCxnSpPr/>
          <p:nvPr/>
        </p:nvCxnSpPr>
        <p:spPr>
          <a:xfrm>
            <a:off x="6740697" y="3447512"/>
            <a:ext cx="67945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4" name="Google Shape;1074;p11"/>
          <p:cNvCxnSpPr/>
          <p:nvPr/>
        </p:nvCxnSpPr>
        <p:spPr>
          <a:xfrm>
            <a:off x="7035972" y="2294987"/>
            <a:ext cx="509588" cy="317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5" name="Google Shape;1075;p11"/>
          <p:cNvCxnSpPr/>
          <p:nvPr/>
        </p:nvCxnSpPr>
        <p:spPr>
          <a:xfrm>
            <a:off x="6602585" y="2123537"/>
            <a:ext cx="152400" cy="8255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6" name="Google Shape;1076;p11"/>
          <p:cNvSpPr/>
          <p:nvPr/>
        </p:nvSpPr>
        <p:spPr>
          <a:xfrm>
            <a:off x="5923135" y="4130137"/>
            <a:ext cx="2979737" cy="1455738"/>
          </a:xfrm>
          <a:custGeom>
            <a:avLst/>
            <a:gdLst/>
            <a:ahLst/>
            <a:cxnLst/>
            <a:rect l="l" t="t" r="r" b="b"/>
            <a:pathLst>
              <a:path w="1877" h="917" extrusionOk="0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077" name="Google Shape;1077;p11"/>
          <p:cNvCxnSpPr/>
          <p:nvPr/>
        </p:nvCxnSpPr>
        <p:spPr>
          <a:xfrm rot="-5400000">
            <a:off x="8158334" y="4866738"/>
            <a:ext cx="523875" cy="13970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8" name="Google Shape;1078;p11"/>
          <p:cNvCxnSpPr/>
          <p:nvPr/>
        </p:nvCxnSpPr>
        <p:spPr>
          <a:xfrm rot="-5400000" flipH="1">
            <a:off x="8304385" y="5147725"/>
            <a:ext cx="3175" cy="85725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9" name="Google Shape;1079;p11"/>
          <p:cNvCxnSpPr/>
          <p:nvPr/>
        </p:nvCxnSpPr>
        <p:spPr>
          <a:xfrm rot="10800000">
            <a:off x="8490122" y="4823875"/>
            <a:ext cx="0" cy="11430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80" name="Google Shape;1080;p11"/>
          <p:cNvGrpSpPr/>
          <p:nvPr/>
        </p:nvGrpSpPr>
        <p:grpSpPr>
          <a:xfrm>
            <a:off x="8069435" y="4533362"/>
            <a:ext cx="501650" cy="234950"/>
            <a:chOff x="4701" y="2996"/>
            <a:chExt cx="316" cy="148"/>
          </a:xfrm>
        </p:grpSpPr>
        <p:sp>
          <p:nvSpPr>
            <p:cNvPr id="1081" name="Google Shape;1081;p11"/>
            <p:cNvSpPr/>
            <p:nvPr/>
          </p:nvSpPr>
          <p:spPr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082" name="Google Shape;1082;p11"/>
            <p:cNvCxnSpPr/>
            <p:nvPr/>
          </p:nvCxnSpPr>
          <p:spPr>
            <a:xfrm>
              <a:off x="4704" y="3055"/>
              <a:ext cx="0" cy="51"/>
            </a:xfrm>
            <a:prstGeom prst="straightConnector1">
              <a:avLst/>
            </a:prstGeom>
            <a:noFill/>
            <a:ln w="127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3" name="Google Shape;1083;p11"/>
            <p:cNvCxnSpPr/>
            <p:nvPr/>
          </p:nvCxnSpPr>
          <p:spPr>
            <a:xfrm>
              <a:off x="5017" y="3055"/>
              <a:ext cx="0" cy="51"/>
            </a:xfrm>
            <a:prstGeom prst="straightConnector1">
              <a:avLst/>
            </a:prstGeom>
            <a:noFill/>
            <a:ln w="127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84" name="Google Shape;1084;p11"/>
            <p:cNvSpPr/>
            <p:nvPr/>
          </p:nvSpPr>
          <p:spPr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5" name="Google Shape;1085;p11"/>
            <p:cNvSpPr/>
            <p:nvPr/>
          </p:nvSpPr>
          <p:spPr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086" name="Google Shape;1086;p11"/>
            <p:cNvGrpSpPr/>
            <p:nvPr/>
          </p:nvGrpSpPr>
          <p:grpSpPr>
            <a:xfrm>
              <a:off x="4776" y="3017"/>
              <a:ext cx="156" cy="56"/>
              <a:chOff x="2848" y="848"/>
              <a:chExt cx="140" cy="98"/>
            </a:xfrm>
          </p:grpSpPr>
          <p:cxnSp>
            <p:nvCxnSpPr>
              <p:cNvPr id="1087" name="Google Shape;1087;p11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8" name="Google Shape;1088;p11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9" name="Google Shape;1089;p11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90" name="Google Shape;1090;p11"/>
            <p:cNvGrpSpPr/>
            <p:nvPr/>
          </p:nvGrpSpPr>
          <p:grpSpPr>
            <a:xfrm rot="10800000" flipH="1">
              <a:off x="4776" y="3016"/>
              <a:ext cx="156" cy="56"/>
              <a:chOff x="2848" y="848"/>
              <a:chExt cx="140" cy="98"/>
            </a:xfrm>
          </p:grpSpPr>
          <p:cxnSp>
            <p:nvCxnSpPr>
              <p:cNvPr id="1091" name="Google Shape;1091;p11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2" name="Google Shape;1092;p11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3" name="Google Shape;1093;p11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94" name="Google Shape;1094;p11"/>
          <p:cNvGrpSpPr/>
          <p:nvPr/>
        </p:nvGrpSpPr>
        <p:grpSpPr>
          <a:xfrm>
            <a:off x="7253460" y="4257137"/>
            <a:ext cx="501650" cy="234950"/>
            <a:chOff x="3600" y="219"/>
            <a:chExt cx="360" cy="175"/>
          </a:xfrm>
        </p:grpSpPr>
        <p:sp>
          <p:nvSpPr>
            <p:cNvPr id="1095" name="Google Shape;1095;p11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096" name="Google Shape;1096;p11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97" name="Google Shape;1097;p11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98" name="Google Shape;1098;p11"/>
            <p:cNvSpPr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9" name="Google Shape;1099;p11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100" name="Google Shape;1100;p11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1101" name="Google Shape;1101;p11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2" name="Google Shape;1102;p11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3" name="Google Shape;1103;p11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04" name="Google Shape;1104;p11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1105" name="Google Shape;1105;p11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6" name="Google Shape;1106;p11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11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08" name="Google Shape;1108;p11"/>
          <p:cNvGrpSpPr/>
          <p:nvPr/>
        </p:nvGrpSpPr>
        <p:grpSpPr>
          <a:xfrm>
            <a:off x="6588297" y="4561937"/>
            <a:ext cx="501650" cy="234950"/>
            <a:chOff x="3600" y="219"/>
            <a:chExt cx="360" cy="175"/>
          </a:xfrm>
        </p:grpSpPr>
        <p:sp>
          <p:nvSpPr>
            <p:cNvPr id="1109" name="Google Shape;1109;p11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110" name="Google Shape;1110;p11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1" name="Google Shape;1111;p11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12" name="Google Shape;1112;p11"/>
            <p:cNvSpPr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3" name="Google Shape;1113;p11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114" name="Google Shape;1114;p11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1115" name="Google Shape;1115;p11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6" name="Google Shape;1116;p11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11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18" name="Google Shape;1118;p11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1119" name="Google Shape;1119;p11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0" name="Google Shape;1120;p11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11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1122" name="Google Shape;1122;p11"/>
          <p:cNvCxnSpPr/>
          <p:nvPr/>
        </p:nvCxnSpPr>
        <p:spPr>
          <a:xfrm>
            <a:off x="7702722" y="4468275"/>
            <a:ext cx="358775" cy="12065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3" name="Google Shape;1123;p11"/>
          <p:cNvCxnSpPr/>
          <p:nvPr/>
        </p:nvCxnSpPr>
        <p:spPr>
          <a:xfrm rot="10800000" flipH="1">
            <a:off x="7050260" y="4480975"/>
            <a:ext cx="277812" cy="109537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4" name="Google Shape;1124;p11"/>
          <p:cNvCxnSpPr/>
          <p:nvPr/>
        </p:nvCxnSpPr>
        <p:spPr>
          <a:xfrm>
            <a:off x="7093122" y="4684175"/>
            <a:ext cx="97155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5" name="Google Shape;1125;p11"/>
          <p:cNvCxnSpPr/>
          <p:nvPr/>
        </p:nvCxnSpPr>
        <p:spPr>
          <a:xfrm flipH="1">
            <a:off x="6388272" y="4430175"/>
            <a:ext cx="254000" cy="469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6" name="Google Shape;1126;p11"/>
          <p:cNvCxnSpPr/>
          <p:nvPr/>
        </p:nvCxnSpPr>
        <p:spPr>
          <a:xfrm>
            <a:off x="6413672" y="4480975"/>
            <a:ext cx="19685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7" name="Google Shape;1127;p11"/>
          <p:cNvCxnSpPr/>
          <p:nvPr/>
        </p:nvCxnSpPr>
        <p:spPr>
          <a:xfrm>
            <a:off x="6273972" y="4817525"/>
            <a:ext cx="153988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8" name="Google Shape;1128;p11"/>
          <p:cNvCxnSpPr/>
          <p:nvPr/>
        </p:nvCxnSpPr>
        <p:spPr>
          <a:xfrm>
            <a:off x="6526385" y="4896900"/>
            <a:ext cx="490537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9" name="Google Shape;1129;p11"/>
          <p:cNvCxnSpPr/>
          <p:nvPr/>
        </p:nvCxnSpPr>
        <p:spPr>
          <a:xfrm flipH="1">
            <a:off x="6766097" y="4804825"/>
            <a:ext cx="53975" cy="8572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0" name="Google Shape;1130;p11"/>
          <p:cNvCxnSpPr/>
          <p:nvPr/>
        </p:nvCxnSpPr>
        <p:spPr>
          <a:xfrm>
            <a:off x="6578772" y="4893725"/>
            <a:ext cx="1588" cy="8255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1" name="Google Shape;1131;p11"/>
          <p:cNvCxnSpPr/>
          <p:nvPr/>
        </p:nvCxnSpPr>
        <p:spPr>
          <a:xfrm rot="10800000">
            <a:off x="6975647" y="4901662"/>
            <a:ext cx="0" cy="76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2" name="Google Shape;1132;p11"/>
          <p:cNvCxnSpPr/>
          <p:nvPr/>
        </p:nvCxnSpPr>
        <p:spPr>
          <a:xfrm>
            <a:off x="7056610" y="4760375"/>
            <a:ext cx="503237" cy="26987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3" name="Google Shape;1133;p11"/>
          <p:cNvCxnSpPr/>
          <p:nvPr/>
        </p:nvCxnSpPr>
        <p:spPr>
          <a:xfrm>
            <a:off x="6505747" y="4695287"/>
            <a:ext cx="80963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34" name="Google Shape;1134;p11"/>
          <p:cNvGrpSpPr/>
          <p:nvPr/>
        </p:nvGrpSpPr>
        <p:grpSpPr>
          <a:xfrm>
            <a:off x="5691360" y="1455200"/>
            <a:ext cx="3021012" cy="3981450"/>
            <a:chOff x="-1203" y="1352"/>
            <a:chExt cx="1903" cy="2508"/>
          </a:xfrm>
        </p:grpSpPr>
        <p:grpSp>
          <p:nvGrpSpPr>
            <p:cNvPr id="1135" name="Google Shape;1135;p11"/>
            <p:cNvGrpSpPr/>
            <p:nvPr/>
          </p:nvGrpSpPr>
          <p:grpSpPr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1136" name="Google Shape;1136;p11" descr="lgv_fqmg[1]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1137" name="Google Shape;1137;p11"/>
              <p:cNvCxnSpPr/>
              <p:nvPr/>
            </p:nvCxnSpPr>
            <p:spPr>
              <a:xfrm rot="10800000">
                <a:off x="3104" y="784"/>
                <a:ext cx="8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11"/>
              <p:cNvCxnSpPr/>
              <p:nvPr/>
            </p:nvCxnSpPr>
            <p:spPr>
              <a:xfrm rot="10800000">
                <a:off x="3072" y="760"/>
                <a:ext cx="144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1139" name="Google Shape;1139;p11" descr="imgyjavg[1]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1027" y="1466"/>
              <a:ext cx="232" cy="1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40" name="Google Shape;1140;p11"/>
            <p:cNvGrpSpPr/>
            <p:nvPr/>
          </p:nvGrpSpPr>
          <p:grpSpPr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1141" name="Google Shape;1141;p11"/>
              <p:cNvGraphicFramePr/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3" r:id="rId6" imgW="272" imgH="282" progId="MS_ClipArt_Gallery.2">
                      <p:embed/>
                    </p:oleObj>
                  </mc:Choice>
                  <mc:Fallback>
                    <p:oleObj r:id="rId6" imgW="272" imgH="282" progId="MS_ClipArt_Gallery.2">
                      <p:embed/>
                      <p:pic>
                        <p:nvPicPr>
                          <p:cNvPr id="1141" name="Google Shape;1141;p11"/>
                          <p:cNvPicPr preferRelativeResize="0"/>
                          <p:nvPr/>
                        </p:nvPicPr>
                        <p:blipFill rotWithShape="1">
                          <a:blip r:embed="rId7">
                            <a:alphaModFix/>
                          </a:blip>
                          <a:srcRect/>
                          <a:stretch/>
                        </p:blipFill>
                        <p:spPr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42" name="Google Shape;1142;p11"/>
              <p:cNvGraphicFramePr/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4" r:id="rId8" imgW="249" imgH="236" progId="MS_ClipArt_Gallery.2">
                      <p:embed/>
                    </p:oleObj>
                  </mc:Choice>
                  <mc:Fallback>
                    <p:oleObj r:id="rId8" imgW="249" imgH="236" progId="MS_ClipArt_Gallery.2">
                      <p:embed/>
                      <p:pic>
                        <p:nvPicPr>
                          <p:cNvPr id="1142" name="Google Shape;1142;p11"/>
                          <p:cNvPicPr preferRelativeResize="0"/>
                          <p:nvPr/>
                        </p:nvPicPr>
                        <p:blipFill rotWithShape="1">
                          <a:blip r:embed="rId9">
                            <a:alphaModFix/>
                          </a:blip>
                          <a:srcRect/>
                          <a:stretch/>
                        </p:blipFill>
                        <p:spPr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43" name="Google Shape;1143;p11"/>
            <p:cNvGrpSpPr/>
            <p:nvPr/>
          </p:nvGrpSpPr>
          <p:grpSpPr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1144" name="Google Shape;1144;p11"/>
              <p:cNvGraphicFramePr/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5" r:id="rId10" imgW="272" imgH="282" progId="MS_ClipArt_Gallery.2">
                      <p:embed/>
                    </p:oleObj>
                  </mc:Choice>
                  <mc:Fallback>
                    <p:oleObj r:id="rId10" imgW="272" imgH="282" progId="MS_ClipArt_Gallery.2">
                      <p:embed/>
                      <p:pic>
                        <p:nvPicPr>
                          <p:cNvPr id="1144" name="Google Shape;1144;p11"/>
                          <p:cNvPicPr preferRelativeResize="0"/>
                          <p:nvPr/>
                        </p:nvPicPr>
                        <p:blipFill rotWithShape="1">
                          <a:blip r:embed="rId7">
                            <a:alphaModFix/>
                          </a:blip>
                          <a:srcRect/>
                          <a:stretch/>
                        </p:blipFill>
                        <p:spPr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45" name="Google Shape;1145;p11"/>
              <p:cNvGraphicFramePr/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76" r:id="rId11" imgW="249" imgH="236" progId="MS_ClipArt_Gallery.2">
                      <p:embed/>
                    </p:oleObj>
                  </mc:Choice>
                  <mc:Fallback>
                    <p:oleObj r:id="rId11" imgW="249" imgH="236" progId="MS_ClipArt_Gallery.2">
                      <p:embed/>
                      <p:pic>
                        <p:nvPicPr>
                          <p:cNvPr id="1145" name="Google Shape;1145;p11"/>
                          <p:cNvPicPr preferRelativeResize="0"/>
                          <p:nvPr/>
                        </p:nvPicPr>
                        <p:blipFill rotWithShape="1">
                          <a:blip r:embed="rId9">
                            <a:alphaModFix/>
                          </a:blip>
                          <a:srcRect/>
                          <a:stretch/>
                        </p:blipFill>
                        <p:spPr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146" name="Google Shape;1146;p11"/>
            <p:cNvGraphicFramePr/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7" r:id="rId12" imgW="207" imgH="173" progId="MS_ClipArt_Gallery.2">
                    <p:embed/>
                  </p:oleObj>
                </mc:Choice>
                <mc:Fallback>
                  <p:oleObj r:id="rId12" imgW="207" imgH="173" progId="MS_ClipArt_Gallery.2">
                    <p:embed/>
                    <p:pic>
                      <p:nvPicPr>
                        <p:cNvPr id="1146" name="Google Shape;1146;p11"/>
                        <p:cNvPicPr preferRelativeResize="0"/>
                        <p:nvPr/>
                      </p:nvPicPr>
                      <p:blipFill rotWithShape="1">
                        <a:blip r:embed="rId13">
                          <a:alphaModFix/>
                        </a:blip>
                        <a:srcRect/>
                        <a:stretch/>
                      </p:blipFill>
                      <p:spPr>
                        <a:xfrm>
                          <a:off x="-732" y="2289"/>
                          <a:ext cx="207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47" name="Google Shape;1147;p11"/>
            <p:cNvGrpSpPr/>
            <p:nvPr/>
          </p:nvGrpSpPr>
          <p:grpSpPr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1148" name="Google Shape;1148;p11"/>
              <p:cNvSpPr/>
              <p:nvPr/>
            </p:nvSpPr>
            <p:spPr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4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149" name="Google Shape;1149;p11"/>
              <p:cNvSpPr/>
              <p:nvPr/>
            </p:nvSpPr>
            <p:spPr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4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150" name="Google Shape;1150;p11"/>
              <p:cNvSpPr/>
              <p:nvPr/>
            </p:nvSpPr>
            <p:spPr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4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151" name="Google Shape;1151;p11"/>
              <p:cNvSpPr/>
              <p:nvPr/>
            </p:nvSpPr>
            <p:spPr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4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1152" name="Google Shape;1152;p11"/>
              <p:cNvCxnSpPr/>
              <p:nvPr/>
            </p:nvCxnSpPr>
            <p:spPr>
              <a:xfrm>
                <a:off x="4330" y="788"/>
                <a:ext cx="0" cy="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3" name="Google Shape;1153;p11"/>
              <p:cNvCxnSpPr/>
              <p:nvPr/>
            </p:nvCxnSpPr>
            <p:spPr>
              <a:xfrm flipH="1">
                <a:off x="4276" y="1019"/>
                <a:ext cx="54" cy="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54" name="Google Shape;1154;p11"/>
              <p:cNvSpPr/>
              <p:nvPr/>
            </p:nvSpPr>
            <p:spPr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4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155" name="Google Shape;1155;p11"/>
              <p:cNvSpPr/>
              <p:nvPr/>
            </p:nvSpPr>
            <p:spPr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4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aphicFrame>
          <p:nvGraphicFramePr>
            <p:cNvPr id="1156" name="Google Shape;1156;p11"/>
            <p:cNvGraphicFramePr/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r:id="rId14" imgW="216" imgH="180" progId="MS_ClipArt_Gallery.2">
                    <p:embed/>
                  </p:oleObj>
                </mc:Choice>
                <mc:Fallback>
                  <p:oleObj r:id="rId14" imgW="216" imgH="180" progId="MS_ClipArt_Gallery.2">
                    <p:embed/>
                    <p:pic>
                      <p:nvPicPr>
                        <p:cNvPr id="1156" name="Google Shape;1156;p11"/>
                        <p:cNvPicPr preferRelativeResize="0"/>
                        <p:nvPr/>
                      </p:nvPicPr>
                      <p:blipFill rotWithShape="1">
                        <a:blip r:embed="rId15">
                          <a:alphaModFix/>
                        </a:blip>
                        <a:srcRect/>
                        <a:stretch/>
                      </p:blipFill>
                      <p:spPr>
                        <a:xfrm>
                          <a:off x="-975" y="33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7" name="Google Shape;1157;p11"/>
            <p:cNvGraphicFramePr/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r:id="rId16" imgW="216" imgH="180" progId="MS_ClipArt_Gallery.2">
                    <p:embed/>
                  </p:oleObj>
                </mc:Choice>
                <mc:Fallback>
                  <p:oleObj r:id="rId16" imgW="216" imgH="180" progId="MS_ClipArt_Gallery.2">
                    <p:embed/>
                    <p:pic>
                      <p:nvPicPr>
                        <p:cNvPr id="1157" name="Google Shape;1157;p11"/>
                        <p:cNvPicPr preferRelativeResize="0"/>
                        <p:nvPr/>
                      </p:nvPicPr>
                      <p:blipFill rotWithShape="1">
                        <a:blip r:embed="rId15">
                          <a:alphaModFix/>
                        </a:blip>
                        <a:srcRect/>
                        <a:stretch/>
                      </p:blipFill>
                      <p:spPr>
                        <a:xfrm>
                          <a:off x="-871" y="31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8" name="Google Shape;1158;p11"/>
            <p:cNvGraphicFramePr/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0" r:id="rId17" imgW="216" imgH="180" progId="MS_ClipArt_Gallery.2">
                    <p:embed/>
                  </p:oleObj>
                </mc:Choice>
                <mc:Fallback>
                  <p:oleObj r:id="rId17" imgW="216" imgH="180" progId="MS_ClipArt_Gallery.2">
                    <p:embed/>
                    <p:pic>
                      <p:nvPicPr>
                        <p:cNvPr id="1158" name="Google Shape;1158;p11"/>
                        <p:cNvPicPr preferRelativeResize="0"/>
                        <p:nvPr/>
                      </p:nvPicPr>
                      <p:blipFill rotWithShape="1">
                        <a:blip r:embed="rId15">
                          <a:alphaModFix/>
                        </a:blip>
                        <a:srcRect/>
                        <a:stretch/>
                      </p:blipFill>
                      <p:spPr>
                        <a:xfrm>
                          <a:off x="-703" y="354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59" name="Google Shape;1159;p11"/>
            <p:cNvGraphicFramePr/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r:id="rId18" imgW="216" imgH="180" progId="MS_ClipArt_Gallery.2">
                    <p:embed/>
                  </p:oleObj>
                </mc:Choice>
                <mc:Fallback>
                  <p:oleObj r:id="rId18" imgW="216" imgH="180" progId="MS_ClipArt_Gallery.2">
                    <p:embed/>
                    <p:pic>
                      <p:nvPicPr>
                        <p:cNvPr id="1159" name="Google Shape;1159;p11"/>
                        <p:cNvPicPr preferRelativeResize="0"/>
                        <p:nvPr/>
                      </p:nvPicPr>
                      <p:blipFill rotWithShape="1">
                        <a:blip r:embed="rId15">
                          <a:alphaModFix/>
                        </a:blip>
                        <a:srcRect/>
                        <a:stretch/>
                      </p:blipFill>
                      <p:spPr>
                        <a:xfrm>
                          <a:off x="-489" y="35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60" name="Google Shape;1160;p11"/>
            <p:cNvGrpSpPr/>
            <p:nvPr/>
          </p:nvGrpSpPr>
          <p:grpSpPr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1161" name="Google Shape;1161;p11"/>
              <p:cNvGraphicFramePr/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2" r:id="rId19" imgW="272" imgH="282" progId="MS_ClipArt_Gallery.2">
                      <p:embed/>
                    </p:oleObj>
                  </mc:Choice>
                  <mc:Fallback>
                    <p:oleObj r:id="rId19" imgW="272" imgH="282" progId="MS_ClipArt_Gallery.2">
                      <p:embed/>
                      <p:pic>
                        <p:nvPicPr>
                          <p:cNvPr id="1161" name="Google Shape;1161;p11"/>
                          <p:cNvPicPr preferRelativeResize="0"/>
                          <p:nvPr/>
                        </p:nvPicPr>
                        <p:blipFill rotWithShape="1">
                          <a:blip r:embed="rId7">
                            <a:alphaModFix/>
                          </a:blip>
                          <a:srcRect/>
                          <a:stretch/>
                        </p:blipFill>
                        <p:spPr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62" name="Google Shape;1162;p11"/>
              <p:cNvGraphicFramePr/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3" r:id="rId20" imgW="249" imgH="236" progId="MS_ClipArt_Gallery.2">
                      <p:embed/>
                    </p:oleObj>
                  </mc:Choice>
                  <mc:Fallback>
                    <p:oleObj r:id="rId20" imgW="249" imgH="236" progId="MS_ClipArt_Gallery.2">
                      <p:embed/>
                      <p:pic>
                        <p:nvPicPr>
                          <p:cNvPr id="1162" name="Google Shape;1162;p11"/>
                          <p:cNvPicPr preferRelativeResize="0"/>
                          <p:nvPr/>
                        </p:nvPicPr>
                        <p:blipFill rotWithShape="1">
                          <a:blip r:embed="rId9">
                            <a:alphaModFix/>
                          </a:blip>
                          <a:srcRect/>
                          <a:stretch/>
                        </p:blipFill>
                        <p:spPr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63" name="Google Shape;1163;p11"/>
            <p:cNvGrpSpPr/>
            <p:nvPr/>
          </p:nvGrpSpPr>
          <p:grpSpPr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1164" name="Google Shape;1164;p11"/>
              <p:cNvGraphicFramePr/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4" r:id="rId21" imgW="272" imgH="282" progId="MS_ClipArt_Gallery.2">
                      <p:embed/>
                    </p:oleObj>
                  </mc:Choice>
                  <mc:Fallback>
                    <p:oleObj r:id="rId21" imgW="272" imgH="282" progId="MS_ClipArt_Gallery.2">
                      <p:embed/>
                      <p:pic>
                        <p:nvPicPr>
                          <p:cNvPr id="1164" name="Google Shape;1164;p11"/>
                          <p:cNvPicPr preferRelativeResize="0"/>
                          <p:nvPr/>
                        </p:nvPicPr>
                        <p:blipFill rotWithShape="1">
                          <a:blip r:embed="rId7">
                            <a:alphaModFix/>
                          </a:blip>
                          <a:srcRect/>
                          <a:stretch/>
                        </p:blipFill>
                        <p:spPr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65" name="Google Shape;1165;p11"/>
              <p:cNvGraphicFramePr/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5" r:id="rId22" imgW="249" imgH="236" progId="MS_ClipArt_Gallery.2">
                      <p:embed/>
                    </p:oleObj>
                  </mc:Choice>
                  <mc:Fallback>
                    <p:oleObj r:id="rId22" imgW="249" imgH="236" progId="MS_ClipArt_Gallery.2">
                      <p:embed/>
                      <p:pic>
                        <p:nvPicPr>
                          <p:cNvPr id="1165" name="Google Shape;1165;p11"/>
                          <p:cNvPicPr preferRelativeResize="0"/>
                          <p:nvPr/>
                        </p:nvPicPr>
                        <p:blipFill rotWithShape="1">
                          <a:blip r:embed="rId9">
                            <a:alphaModFix/>
                          </a:blip>
                          <a:srcRect/>
                          <a:stretch/>
                        </p:blipFill>
                        <p:spPr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166" name="Google Shape;1166;p11"/>
            <p:cNvGrpSpPr/>
            <p:nvPr/>
          </p:nvGrpSpPr>
          <p:grpSpPr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1167" name="Google Shape;1167;p11"/>
              <p:cNvSpPr/>
              <p:nvPr/>
            </p:nvSpPr>
            <p:spPr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4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168" name="Google Shape;1168;p11"/>
              <p:cNvSpPr/>
              <p:nvPr/>
            </p:nvSpPr>
            <p:spPr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4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169" name="Google Shape;1169;p11"/>
              <p:cNvSpPr/>
              <p:nvPr/>
            </p:nvSpPr>
            <p:spPr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4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170" name="Google Shape;1170;p11"/>
              <p:cNvSpPr/>
              <p:nvPr/>
            </p:nvSpPr>
            <p:spPr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4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1171" name="Google Shape;1171;p11"/>
              <p:cNvCxnSpPr/>
              <p:nvPr/>
            </p:nvCxnSpPr>
            <p:spPr>
              <a:xfrm>
                <a:off x="4330" y="788"/>
                <a:ext cx="0" cy="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2" name="Google Shape;1172;p11"/>
              <p:cNvCxnSpPr/>
              <p:nvPr/>
            </p:nvCxnSpPr>
            <p:spPr>
              <a:xfrm flipH="1">
                <a:off x="4276" y="1019"/>
                <a:ext cx="54" cy="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73" name="Google Shape;1173;p11"/>
              <p:cNvSpPr/>
              <p:nvPr/>
            </p:nvSpPr>
            <p:spPr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4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1174" name="Google Shape;1174;p11"/>
              <p:cNvSpPr/>
              <p:nvPr/>
            </p:nvSpPr>
            <p:spPr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4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  <p:cxnSp>
        <p:nvCxnSpPr>
          <p:cNvPr id="1175" name="Google Shape;1175;p11"/>
          <p:cNvCxnSpPr/>
          <p:nvPr/>
        </p:nvCxnSpPr>
        <p:spPr>
          <a:xfrm flipH="1">
            <a:off x="6594647" y="3217325"/>
            <a:ext cx="3175" cy="144462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6" name="Google Shape;1176;p11"/>
          <p:cNvCxnSpPr/>
          <p:nvPr/>
        </p:nvCxnSpPr>
        <p:spPr>
          <a:xfrm rot="10800000" flipH="1">
            <a:off x="7891635" y="2199737"/>
            <a:ext cx="123825" cy="87313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7" name="Google Shape;1177;p11"/>
          <p:cNvCxnSpPr/>
          <p:nvPr/>
        </p:nvCxnSpPr>
        <p:spPr>
          <a:xfrm>
            <a:off x="7718597" y="2372775"/>
            <a:ext cx="0" cy="8255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8" name="Google Shape;1178;p11"/>
          <p:cNvCxnSpPr/>
          <p:nvPr/>
        </p:nvCxnSpPr>
        <p:spPr>
          <a:xfrm rot="10800000" flipH="1">
            <a:off x="7902747" y="2269587"/>
            <a:ext cx="263525" cy="28892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9" name="Google Shape;1179;p11"/>
          <p:cNvCxnSpPr/>
          <p:nvPr/>
        </p:nvCxnSpPr>
        <p:spPr>
          <a:xfrm>
            <a:off x="8255172" y="2268000"/>
            <a:ext cx="0" cy="19685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0" name="Google Shape;1180;p11"/>
          <p:cNvCxnSpPr/>
          <p:nvPr/>
        </p:nvCxnSpPr>
        <p:spPr>
          <a:xfrm>
            <a:off x="7909097" y="2574387"/>
            <a:ext cx="188913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1" name="Google Shape;1181;p11"/>
          <p:cNvCxnSpPr/>
          <p:nvPr/>
        </p:nvCxnSpPr>
        <p:spPr>
          <a:xfrm rot="10800000" flipH="1">
            <a:off x="6204122" y="3441162"/>
            <a:ext cx="168275" cy="317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2" name="Google Shape;1182;p11"/>
          <p:cNvCxnSpPr/>
          <p:nvPr/>
        </p:nvCxnSpPr>
        <p:spPr>
          <a:xfrm rot="10800000" flipH="1">
            <a:off x="8323435" y="1967962"/>
            <a:ext cx="238125" cy="16827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3" name="Google Shape;1183;p11"/>
          <p:cNvCxnSpPr/>
          <p:nvPr/>
        </p:nvCxnSpPr>
        <p:spPr>
          <a:xfrm>
            <a:off x="8463135" y="2564862"/>
            <a:ext cx="177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4" name="Google Shape;1184;p11"/>
          <p:cNvCxnSpPr/>
          <p:nvPr/>
        </p:nvCxnSpPr>
        <p:spPr>
          <a:xfrm flipH="1">
            <a:off x="7609060" y="2641062"/>
            <a:ext cx="98425" cy="70485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5" name="Google Shape;1185;p11"/>
          <p:cNvCxnSpPr/>
          <p:nvPr/>
        </p:nvCxnSpPr>
        <p:spPr>
          <a:xfrm flipH="1">
            <a:off x="8199610" y="2641062"/>
            <a:ext cx="111125" cy="72707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6" name="Google Shape;1186;p11"/>
          <p:cNvGrpSpPr/>
          <p:nvPr/>
        </p:nvGrpSpPr>
        <p:grpSpPr>
          <a:xfrm>
            <a:off x="7251872" y="4258725"/>
            <a:ext cx="501650" cy="234950"/>
            <a:chOff x="4701" y="2996"/>
            <a:chExt cx="316" cy="148"/>
          </a:xfrm>
        </p:grpSpPr>
        <p:sp>
          <p:nvSpPr>
            <p:cNvPr id="1187" name="Google Shape;1187;p11"/>
            <p:cNvSpPr/>
            <p:nvPr/>
          </p:nvSpPr>
          <p:spPr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188" name="Google Shape;1188;p11"/>
            <p:cNvCxnSpPr/>
            <p:nvPr/>
          </p:nvCxnSpPr>
          <p:spPr>
            <a:xfrm>
              <a:off x="4704" y="3055"/>
              <a:ext cx="0" cy="51"/>
            </a:xfrm>
            <a:prstGeom prst="straightConnector1">
              <a:avLst/>
            </a:prstGeom>
            <a:noFill/>
            <a:ln w="127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9" name="Google Shape;1189;p11"/>
            <p:cNvCxnSpPr/>
            <p:nvPr/>
          </p:nvCxnSpPr>
          <p:spPr>
            <a:xfrm>
              <a:off x="5017" y="3055"/>
              <a:ext cx="0" cy="51"/>
            </a:xfrm>
            <a:prstGeom prst="straightConnector1">
              <a:avLst/>
            </a:prstGeom>
            <a:noFill/>
            <a:ln w="127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90" name="Google Shape;1190;p11"/>
            <p:cNvSpPr/>
            <p:nvPr/>
          </p:nvSpPr>
          <p:spPr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1" name="Google Shape;1191;p11"/>
            <p:cNvSpPr/>
            <p:nvPr/>
          </p:nvSpPr>
          <p:spPr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192" name="Google Shape;1192;p11"/>
            <p:cNvGrpSpPr/>
            <p:nvPr/>
          </p:nvGrpSpPr>
          <p:grpSpPr>
            <a:xfrm>
              <a:off x="4776" y="3017"/>
              <a:ext cx="156" cy="56"/>
              <a:chOff x="2848" y="848"/>
              <a:chExt cx="140" cy="98"/>
            </a:xfrm>
          </p:grpSpPr>
          <p:cxnSp>
            <p:nvCxnSpPr>
              <p:cNvPr id="1193" name="Google Shape;1193;p11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11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5" name="Google Shape;1195;p11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96" name="Google Shape;1196;p11"/>
            <p:cNvGrpSpPr/>
            <p:nvPr/>
          </p:nvGrpSpPr>
          <p:grpSpPr>
            <a:xfrm rot="10800000" flipH="1">
              <a:off x="4776" y="3016"/>
              <a:ext cx="156" cy="56"/>
              <a:chOff x="2848" y="848"/>
              <a:chExt cx="140" cy="98"/>
            </a:xfrm>
          </p:grpSpPr>
          <p:cxnSp>
            <p:nvCxnSpPr>
              <p:cNvPr id="1197" name="Google Shape;1197;p11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11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9" name="Google Shape;1199;p11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00" name="Google Shape;1200;p11"/>
          <p:cNvGrpSpPr/>
          <p:nvPr/>
        </p:nvGrpSpPr>
        <p:grpSpPr>
          <a:xfrm>
            <a:off x="6586710" y="4560350"/>
            <a:ext cx="501650" cy="234950"/>
            <a:chOff x="4701" y="2996"/>
            <a:chExt cx="316" cy="148"/>
          </a:xfrm>
        </p:grpSpPr>
        <p:sp>
          <p:nvSpPr>
            <p:cNvPr id="1201" name="Google Shape;1201;p11"/>
            <p:cNvSpPr/>
            <p:nvPr/>
          </p:nvSpPr>
          <p:spPr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202" name="Google Shape;1202;p11"/>
            <p:cNvCxnSpPr/>
            <p:nvPr/>
          </p:nvCxnSpPr>
          <p:spPr>
            <a:xfrm>
              <a:off x="4704" y="3055"/>
              <a:ext cx="0" cy="51"/>
            </a:xfrm>
            <a:prstGeom prst="straightConnector1">
              <a:avLst/>
            </a:prstGeom>
            <a:noFill/>
            <a:ln w="127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3" name="Google Shape;1203;p11"/>
            <p:cNvCxnSpPr/>
            <p:nvPr/>
          </p:nvCxnSpPr>
          <p:spPr>
            <a:xfrm>
              <a:off x="5017" y="3055"/>
              <a:ext cx="0" cy="51"/>
            </a:xfrm>
            <a:prstGeom prst="straightConnector1">
              <a:avLst/>
            </a:prstGeom>
            <a:noFill/>
            <a:ln w="127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04" name="Google Shape;1204;p11"/>
            <p:cNvSpPr/>
            <p:nvPr/>
          </p:nvSpPr>
          <p:spPr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05" name="Google Shape;1205;p11"/>
            <p:cNvSpPr/>
            <p:nvPr/>
          </p:nvSpPr>
          <p:spPr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206" name="Google Shape;1206;p11"/>
            <p:cNvGrpSpPr/>
            <p:nvPr/>
          </p:nvGrpSpPr>
          <p:grpSpPr>
            <a:xfrm>
              <a:off x="4776" y="3017"/>
              <a:ext cx="156" cy="56"/>
              <a:chOff x="2848" y="848"/>
              <a:chExt cx="140" cy="98"/>
            </a:xfrm>
          </p:grpSpPr>
          <p:cxnSp>
            <p:nvCxnSpPr>
              <p:cNvPr id="1207" name="Google Shape;1207;p11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8" name="Google Shape;1208;p11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11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10" name="Google Shape;1210;p11"/>
            <p:cNvGrpSpPr/>
            <p:nvPr/>
          </p:nvGrpSpPr>
          <p:grpSpPr>
            <a:xfrm rot="10800000" flipH="1">
              <a:off x="4776" y="3016"/>
              <a:ext cx="156" cy="56"/>
              <a:chOff x="2848" y="848"/>
              <a:chExt cx="140" cy="98"/>
            </a:xfrm>
          </p:grpSpPr>
          <p:cxnSp>
            <p:nvCxnSpPr>
              <p:cNvPr id="1211" name="Google Shape;1211;p11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11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11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14" name="Google Shape;1214;p11"/>
          <p:cNvGrpSpPr/>
          <p:nvPr/>
        </p:nvGrpSpPr>
        <p:grpSpPr>
          <a:xfrm>
            <a:off x="7416972" y="4746087"/>
            <a:ext cx="290513" cy="404813"/>
            <a:chOff x="4290" y="3130"/>
            <a:chExt cx="183" cy="255"/>
          </a:xfrm>
        </p:grpSpPr>
        <p:pic>
          <p:nvPicPr>
            <p:cNvPr id="1215" name="Google Shape;1215;p11" descr="31u_bnrz[1]"/>
            <p:cNvPicPr preferRelativeResize="0"/>
            <p:nvPr/>
          </p:nvPicPr>
          <p:blipFill rotWithShape="1">
            <a:blip r:embed="rId23">
              <a:alphaModFix/>
            </a:blip>
            <a:srcRect/>
            <a:stretch/>
          </p:blipFill>
          <p:spPr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</p:pic>
        <p:sp>
          <p:nvSpPr>
            <p:cNvPr id="1216" name="Google Shape;1216;p11"/>
            <p:cNvSpPr/>
            <p:nvPr/>
          </p:nvSpPr>
          <p:spPr>
            <a:xfrm>
              <a:off x="4339" y="3143"/>
              <a:ext cx="33" cy="39"/>
            </a:xfrm>
            <a:custGeom>
              <a:avLst/>
              <a:gdLst/>
              <a:ahLst/>
              <a:cxnLst/>
              <a:rect l="l" t="t" r="r" b="b"/>
              <a:pathLst>
                <a:path w="199" h="232" extrusionOk="0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17" name="Google Shape;1217;p11"/>
            <p:cNvSpPr/>
            <p:nvPr/>
          </p:nvSpPr>
          <p:spPr>
            <a:xfrm>
              <a:off x="4395" y="3142"/>
              <a:ext cx="22" cy="30"/>
            </a:xfrm>
            <a:custGeom>
              <a:avLst/>
              <a:gdLst/>
              <a:ahLst/>
              <a:cxnLst/>
              <a:rect l="l" t="t" r="r" b="b"/>
              <a:pathLst>
                <a:path w="128" h="180" extrusionOk="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18" name="Google Shape;1218;p11"/>
            <p:cNvSpPr/>
            <p:nvPr/>
          </p:nvSpPr>
          <p:spPr>
            <a:xfrm>
              <a:off x="4318" y="3135"/>
              <a:ext cx="54" cy="63"/>
            </a:xfrm>
            <a:custGeom>
              <a:avLst/>
              <a:gdLst/>
              <a:ahLst/>
              <a:cxnLst/>
              <a:rect l="l" t="t" r="r" b="b"/>
              <a:pathLst>
                <a:path w="322" h="378" extrusionOk="0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19" name="Google Shape;1219;p11"/>
            <p:cNvSpPr/>
            <p:nvPr/>
          </p:nvSpPr>
          <p:spPr>
            <a:xfrm>
              <a:off x="4394" y="3133"/>
              <a:ext cx="47" cy="42"/>
            </a:xfrm>
            <a:custGeom>
              <a:avLst/>
              <a:gdLst/>
              <a:ahLst/>
              <a:cxnLst/>
              <a:rect l="l" t="t" r="r" b="b"/>
              <a:pathLst>
                <a:path w="283" h="252" extrusionOk="0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20" name="Google Shape;1220;p11"/>
            <p:cNvSpPr/>
            <p:nvPr/>
          </p:nvSpPr>
          <p:spPr>
            <a:xfrm>
              <a:off x="4298" y="3153"/>
              <a:ext cx="19" cy="39"/>
            </a:xfrm>
            <a:custGeom>
              <a:avLst/>
              <a:gdLst/>
              <a:ahLst/>
              <a:cxnLst/>
              <a:rect l="l" t="t" r="r" b="b"/>
              <a:pathLst>
                <a:path w="114" h="238" extrusionOk="0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21" name="Google Shape;1221;p11"/>
            <p:cNvSpPr/>
            <p:nvPr/>
          </p:nvSpPr>
          <p:spPr>
            <a:xfrm>
              <a:off x="4432" y="3130"/>
              <a:ext cx="41" cy="52"/>
            </a:xfrm>
            <a:custGeom>
              <a:avLst/>
              <a:gdLst/>
              <a:ahLst/>
              <a:cxnLst/>
              <a:rect l="l" t="t" r="r" b="b"/>
              <a:pathLst>
                <a:path w="246" h="310" extrusionOk="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22" name="Google Shape;1222;p11"/>
            <p:cNvSpPr/>
            <p:nvPr/>
          </p:nvSpPr>
          <p:spPr>
            <a:xfrm>
              <a:off x="4387" y="3191"/>
              <a:ext cx="14" cy="31"/>
            </a:xfrm>
            <a:custGeom>
              <a:avLst/>
              <a:gdLst/>
              <a:ahLst/>
              <a:cxnLst/>
              <a:rect l="l" t="t" r="r" b="b"/>
              <a:pathLst>
                <a:path w="83" h="187" extrusionOk="0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23" name="Google Shape;1223;p11"/>
            <p:cNvSpPr/>
            <p:nvPr/>
          </p:nvSpPr>
          <p:spPr>
            <a:xfrm>
              <a:off x="4381" y="3174"/>
              <a:ext cx="7" cy="16"/>
            </a:xfrm>
            <a:custGeom>
              <a:avLst/>
              <a:gdLst/>
              <a:ahLst/>
              <a:cxnLst/>
              <a:rect l="l" t="t" r="r" b="b"/>
              <a:pathLst>
                <a:path w="44" h="94" extrusionOk="0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24" name="Google Shape;1224;p11"/>
            <p:cNvSpPr/>
            <p:nvPr/>
          </p:nvSpPr>
          <p:spPr>
            <a:xfrm>
              <a:off x="4375" y="3163"/>
              <a:ext cx="6" cy="9"/>
            </a:xfrm>
            <a:custGeom>
              <a:avLst/>
              <a:gdLst/>
              <a:ahLst/>
              <a:cxnLst/>
              <a:rect l="l" t="t" r="r" b="b"/>
              <a:pathLst>
                <a:path w="38" h="54" extrusionOk="0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25" name="Google Shape;1225;p11"/>
            <p:cNvSpPr/>
            <p:nvPr/>
          </p:nvSpPr>
          <p:spPr>
            <a:xfrm>
              <a:off x="4370" y="3155"/>
              <a:ext cx="8" cy="6"/>
            </a:xfrm>
            <a:custGeom>
              <a:avLst/>
              <a:gdLst/>
              <a:ahLst/>
              <a:cxnLst/>
              <a:rect l="l" t="t" r="r" b="b"/>
              <a:pathLst>
                <a:path w="52" h="36" extrusionOk="0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26" name="Google Shape;1226;p11"/>
            <p:cNvSpPr/>
            <p:nvPr/>
          </p:nvSpPr>
          <p:spPr>
            <a:xfrm>
              <a:off x="4330" y="3145"/>
              <a:ext cx="33" cy="39"/>
            </a:xfrm>
            <a:custGeom>
              <a:avLst/>
              <a:gdLst/>
              <a:ahLst/>
              <a:cxnLst/>
              <a:rect l="l" t="t" r="r" b="b"/>
              <a:pathLst>
                <a:path w="198" h="236" extrusionOk="0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27" name="Google Shape;1227;p11"/>
            <p:cNvSpPr/>
            <p:nvPr/>
          </p:nvSpPr>
          <p:spPr>
            <a:xfrm>
              <a:off x="4386" y="3145"/>
              <a:ext cx="22" cy="30"/>
            </a:xfrm>
            <a:custGeom>
              <a:avLst/>
              <a:gdLst/>
              <a:ahLst/>
              <a:cxnLst/>
              <a:rect l="l" t="t" r="r" b="b"/>
              <a:pathLst>
                <a:path w="128" h="183" extrusionOk="0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28" name="Google Shape;1228;p11"/>
            <p:cNvSpPr/>
            <p:nvPr/>
          </p:nvSpPr>
          <p:spPr>
            <a:xfrm>
              <a:off x="4309" y="3138"/>
              <a:ext cx="53" cy="63"/>
            </a:xfrm>
            <a:custGeom>
              <a:avLst/>
              <a:gdLst/>
              <a:ahLst/>
              <a:cxnLst/>
              <a:rect l="l" t="t" r="r" b="b"/>
              <a:pathLst>
                <a:path w="323" h="379" extrusionOk="0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29" name="Google Shape;1229;p11"/>
            <p:cNvSpPr/>
            <p:nvPr/>
          </p:nvSpPr>
          <p:spPr>
            <a:xfrm>
              <a:off x="4384" y="3136"/>
              <a:ext cx="47" cy="42"/>
            </a:xfrm>
            <a:custGeom>
              <a:avLst/>
              <a:gdLst/>
              <a:ahLst/>
              <a:cxnLst/>
              <a:rect l="l" t="t" r="r" b="b"/>
              <a:pathLst>
                <a:path w="282" h="253" extrusionOk="0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30" name="Google Shape;1230;p11"/>
            <p:cNvSpPr/>
            <p:nvPr/>
          </p:nvSpPr>
          <p:spPr>
            <a:xfrm>
              <a:off x="4290" y="3159"/>
              <a:ext cx="19" cy="39"/>
            </a:xfrm>
            <a:custGeom>
              <a:avLst/>
              <a:gdLst/>
              <a:ahLst/>
              <a:cxnLst/>
              <a:rect l="l" t="t" r="r" b="b"/>
              <a:pathLst>
                <a:path w="115" h="236" extrusionOk="0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31" name="Google Shape;1231;p11"/>
            <p:cNvSpPr/>
            <p:nvPr/>
          </p:nvSpPr>
          <p:spPr>
            <a:xfrm>
              <a:off x="4423" y="3133"/>
              <a:ext cx="41" cy="52"/>
            </a:xfrm>
            <a:custGeom>
              <a:avLst/>
              <a:gdLst/>
              <a:ahLst/>
              <a:cxnLst/>
              <a:rect l="l" t="t" r="r" b="b"/>
              <a:pathLst>
                <a:path w="245" h="310" extrusionOk="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32" name="Google Shape;1232;p11"/>
            <p:cNvSpPr/>
            <p:nvPr/>
          </p:nvSpPr>
          <p:spPr>
            <a:xfrm>
              <a:off x="4338" y="3209"/>
              <a:ext cx="125" cy="175"/>
            </a:xfrm>
            <a:custGeom>
              <a:avLst/>
              <a:gdLst/>
              <a:ahLst/>
              <a:cxnLst/>
              <a:rect l="l" t="t" r="r" b="b"/>
              <a:pathLst>
                <a:path w="125" h="175" extrusionOk="0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1233" name="Google Shape;1233;p11"/>
          <p:cNvGrpSpPr/>
          <p:nvPr/>
        </p:nvGrpSpPr>
        <p:grpSpPr>
          <a:xfrm>
            <a:off x="5973935" y="3207800"/>
            <a:ext cx="290512" cy="404812"/>
            <a:chOff x="4290" y="3130"/>
            <a:chExt cx="183" cy="255"/>
          </a:xfrm>
        </p:grpSpPr>
        <p:pic>
          <p:nvPicPr>
            <p:cNvPr id="1234" name="Google Shape;1234;p11" descr="31u_bnrz[1]"/>
            <p:cNvPicPr preferRelativeResize="0"/>
            <p:nvPr/>
          </p:nvPicPr>
          <p:blipFill rotWithShape="1">
            <a:blip r:embed="rId23">
              <a:alphaModFix/>
            </a:blip>
            <a:srcRect/>
            <a:stretch/>
          </p:blipFill>
          <p:spPr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</p:pic>
        <p:sp>
          <p:nvSpPr>
            <p:cNvPr id="1235" name="Google Shape;1235;p11"/>
            <p:cNvSpPr/>
            <p:nvPr/>
          </p:nvSpPr>
          <p:spPr>
            <a:xfrm>
              <a:off x="4339" y="3143"/>
              <a:ext cx="33" cy="39"/>
            </a:xfrm>
            <a:custGeom>
              <a:avLst/>
              <a:gdLst/>
              <a:ahLst/>
              <a:cxnLst/>
              <a:rect l="l" t="t" r="r" b="b"/>
              <a:pathLst>
                <a:path w="199" h="232" extrusionOk="0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36" name="Google Shape;1236;p11"/>
            <p:cNvSpPr/>
            <p:nvPr/>
          </p:nvSpPr>
          <p:spPr>
            <a:xfrm>
              <a:off x="4395" y="3142"/>
              <a:ext cx="22" cy="30"/>
            </a:xfrm>
            <a:custGeom>
              <a:avLst/>
              <a:gdLst/>
              <a:ahLst/>
              <a:cxnLst/>
              <a:rect l="l" t="t" r="r" b="b"/>
              <a:pathLst>
                <a:path w="128" h="180" extrusionOk="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37" name="Google Shape;1237;p11"/>
            <p:cNvSpPr/>
            <p:nvPr/>
          </p:nvSpPr>
          <p:spPr>
            <a:xfrm>
              <a:off x="4318" y="3135"/>
              <a:ext cx="54" cy="63"/>
            </a:xfrm>
            <a:custGeom>
              <a:avLst/>
              <a:gdLst/>
              <a:ahLst/>
              <a:cxnLst/>
              <a:rect l="l" t="t" r="r" b="b"/>
              <a:pathLst>
                <a:path w="322" h="378" extrusionOk="0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38" name="Google Shape;1238;p11"/>
            <p:cNvSpPr/>
            <p:nvPr/>
          </p:nvSpPr>
          <p:spPr>
            <a:xfrm>
              <a:off x="4394" y="3133"/>
              <a:ext cx="47" cy="42"/>
            </a:xfrm>
            <a:custGeom>
              <a:avLst/>
              <a:gdLst/>
              <a:ahLst/>
              <a:cxnLst/>
              <a:rect l="l" t="t" r="r" b="b"/>
              <a:pathLst>
                <a:path w="283" h="252" extrusionOk="0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39" name="Google Shape;1239;p11"/>
            <p:cNvSpPr/>
            <p:nvPr/>
          </p:nvSpPr>
          <p:spPr>
            <a:xfrm>
              <a:off x="4298" y="3153"/>
              <a:ext cx="19" cy="39"/>
            </a:xfrm>
            <a:custGeom>
              <a:avLst/>
              <a:gdLst/>
              <a:ahLst/>
              <a:cxnLst/>
              <a:rect l="l" t="t" r="r" b="b"/>
              <a:pathLst>
                <a:path w="114" h="238" extrusionOk="0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40" name="Google Shape;1240;p11"/>
            <p:cNvSpPr/>
            <p:nvPr/>
          </p:nvSpPr>
          <p:spPr>
            <a:xfrm>
              <a:off x="4432" y="3130"/>
              <a:ext cx="41" cy="52"/>
            </a:xfrm>
            <a:custGeom>
              <a:avLst/>
              <a:gdLst/>
              <a:ahLst/>
              <a:cxnLst/>
              <a:rect l="l" t="t" r="r" b="b"/>
              <a:pathLst>
                <a:path w="246" h="310" extrusionOk="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41" name="Google Shape;1241;p11"/>
            <p:cNvSpPr/>
            <p:nvPr/>
          </p:nvSpPr>
          <p:spPr>
            <a:xfrm>
              <a:off x="4387" y="3191"/>
              <a:ext cx="14" cy="31"/>
            </a:xfrm>
            <a:custGeom>
              <a:avLst/>
              <a:gdLst/>
              <a:ahLst/>
              <a:cxnLst/>
              <a:rect l="l" t="t" r="r" b="b"/>
              <a:pathLst>
                <a:path w="83" h="187" extrusionOk="0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42" name="Google Shape;1242;p11"/>
            <p:cNvSpPr/>
            <p:nvPr/>
          </p:nvSpPr>
          <p:spPr>
            <a:xfrm>
              <a:off x="4381" y="3174"/>
              <a:ext cx="7" cy="16"/>
            </a:xfrm>
            <a:custGeom>
              <a:avLst/>
              <a:gdLst/>
              <a:ahLst/>
              <a:cxnLst/>
              <a:rect l="l" t="t" r="r" b="b"/>
              <a:pathLst>
                <a:path w="44" h="94" extrusionOk="0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43" name="Google Shape;1243;p11"/>
            <p:cNvSpPr/>
            <p:nvPr/>
          </p:nvSpPr>
          <p:spPr>
            <a:xfrm>
              <a:off x="4375" y="3163"/>
              <a:ext cx="6" cy="9"/>
            </a:xfrm>
            <a:custGeom>
              <a:avLst/>
              <a:gdLst/>
              <a:ahLst/>
              <a:cxnLst/>
              <a:rect l="l" t="t" r="r" b="b"/>
              <a:pathLst>
                <a:path w="38" h="54" extrusionOk="0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44" name="Google Shape;1244;p11"/>
            <p:cNvSpPr/>
            <p:nvPr/>
          </p:nvSpPr>
          <p:spPr>
            <a:xfrm>
              <a:off x="4370" y="3155"/>
              <a:ext cx="8" cy="6"/>
            </a:xfrm>
            <a:custGeom>
              <a:avLst/>
              <a:gdLst/>
              <a:ahLst/>
              <a:cxnLst/>
              <a:rect l="l" t="t" r="r" b="b"/>
              <a:pathLst>
                <a:path w="52" h="36" extrusionOk="0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45" name="Google Shape;1245;p11"/>
            <p:cNvSpPr/>
            <p:nvPr/>
          </p:nvSpPr>
          <p:spPr>
            <a:xfrm>
              <a:off x="4330" y="3145"/>
              <a:ext cx="33" cy="39"/>
            </a:xfrm>
            <a:custGeom>
              <a:avLst/>
              <a:gdLst/>
              <a:ahLst/>
              <a:cxnLst/>
              <a:rect l="l" t="t" r="r" b="b"/>
              <a:pathLst>
                <a:path w="198" h="236" extrusionOk="0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46" name="Google Shape;1246;p11"/>
            <p:cNvSpPr/>
            <p:nvPr/>
          </p:nvSpPr>
          <p:spPr>
            <a:xfrm>
              <a:off x="4386" y="3145"/>
              <a:ext cx="22" cy="30"/>
            </a:xfrm>
            <a:custGeom>
              <a:avLst/>
              <a:gdLst/>
              <a:ahLst/>
              <a:cxnLst/>
              <a:rect l="l" t="t" r="r" b="b"/>
              <a:pathLst>
                <a:path w="128" h="183" extrusionOk="0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47" name="Google Shape;1247;p11"/>
            <p:cNvSpPr/>
            <p:nvPr/>
          </p:nvSpPr>
          <p:spPr>
            <a:xfrm>
              <a:off x="4309" y="3138"/>
              <a:ext cx="53" cy="63"/>
            </a:xfrm>
            <a:custGeom>
              <a:avLst/>
              <a:gdLst/>
              <a:ahLst/>
              <a:cxnLst/>
              <a:rect l="l" t="t" r="r" b="b"/>
              <a:pathLst>
                <a:path w="323" h="379" extrusionOk="0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48" name="Google Shape;1248;p11"/>
            <p:cNvSpPr/>
            <p:nvPr/>
          </p:nvSpPr>
          <p:spPr>
            <a:xfrm>
              <a:off x="4384" y="3136"/>
              <a:ext cx="47" cy="42"/>
            </a:xfrm>
            <a:custGeom>
              <a:avLst/>
              <a:gdLst/>
              <a:ahLst/>
              <a:cxnLst/>
              <a:rect l="l" t="t" r="r" b="b"/>
              <a:pathLst>
                <a:path w="282" h="253" extrusionOk="0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49" name="Google Shape;1249;p11"/>
            <p:cNvSpPr/>
            <p:nvPr/>
          </p:nvSpPr>
          <p:spPr>
            <a:xfrm>
              <a:off x="4290" y="3159"/>
              <a:ext cx="19" cy="39"/>
            </a:xfrm>
            <a:custGeom>
              <a:avLst/>
              <a:gdLst/>
              <a:ahLst/>
              <a:cxnLst/>
              <a:rect l="l" t="t" r="r" b="b"/>
              <a:pathLst>
                <a:path w="115" h="236" extrusionOk="0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50" name="Google Shape;1250;p11"/>
            <p:cNvSpPr/>
            <p:nvPr/>
          </p:nvSpPr>
          <p:spPr>
            <a:xfrm>
              <a:off x="4423" y="3133"/>
              <a:ext cx="41" cy="52"/>
            </a:xfrm>
            <a:custGeom>
              <a:avLst/>
              <a:gdLst/>
              <a:ahLst/>
              <a:cxnLst/>
              <a:rect l="l" t="t" r="r" b="b"/>
              <a:pathLst>
                <a:path w="245" h="310" extrusionOk="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1251" name="Google Shape;1251;p11"/>
            <p:cNvSpPr/>
            <p:nvPr/>
          </p:nvSpPr>
          <p:spPr>
            <a:xfrm>
              <a:off x="4338" y="3209"/>
              <a:ext cx="125" cy="175"/>
            </a:xfrm>
            <a:custGeom>
              <a:avLst/>
              <a:gdLst/>
              <a:ahLst/>
              <a:cxnLst/>
              <a:rect l="l" t="t" r="r" b="b"/>
              <a:pathLst>
                <a:path w="125" h="175" extrusionOk="0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cxnSp>
        <p:nvCxnSpPr>
          <p:cNvPr id="1252" name="Google Shape;1252;p11"/>
          <p:cNvCxnSpPr/>
          <p:nvPr/>
        </p:nvCxnSpPr>
        <p:spPr>
          <a:xfrm flipH="1">
            <a:off x="6639097" y="1864775"/>
            <a:ext cx="298450" cy="1065212"/>
          </a:xfrm>
          <a:prstGeom prst="straightConnector1">
            <a:avLst/>
          </a:prstGeom>
          <a:noFill/>
          <a:ln w="76200" cap="flat" cmpd="sng">
            <a:solidFill>
              <a:srgbClr val="FF33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53" name="Google Shape;1253;p11"/>
          <p:cNvCxnSpPr/>
          <p:nvPr/>
        </p:nvCxnSpPr>
        <p:spPr>
          <a:xfrm flipH="1">
            <a:off x="6164435" y="1853662"/>
            <a:ext cx="23812" cy="2906713"/>
          </a:xfrm>
          <a:prstGeom prst="straightConnector1">
            <a:avLst/>
          </a:prstGeom>
          <a:noFill/>
          <a:ln w="76200" cap="flat" cmpd="sng">
            <a:solidFill>
              <a:srgbClr val="FF33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54" name="Google Shape;1254;p11"/>
          <p:cNvCxnSpPr/>
          <p:nvPr/>
        </p:nvCxnSpPr>
        <p:spPr>
          <a:xfrm>
            <a:off x="6543847" y="4444462"/>
            <a:ext cx="1282700" cy="765175"/>
          </a:xfrm>
          <a:prstGeom prst="straightConnector1">
            <a:avLst/>
          </a:prstGeom>
          <a:noFill/>
          <a:ln w="76200" cap="flat" cmpd="sng">
            <a:solidFill>
              <a:srgbClr val="FF33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255" name="Google Shape;1255;p11"/>
          <p:cNvSpPr txBox="1"/>
          <p:nvPr/>
        </p:nvSpPr>
        <p:spPr>
          <a:xfrm>
            <a:off x="4813472" y="3953925"/>
            <a:ext cx="1366838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3300"/>
              </a:buClr>
              <a:buSzPts val="2000"/>
              <a:buFont typeface="Arial"/>
              <a:buNone/>
            </a:pPr>
            <a:r>
              <a:rPr lang="pt-BR" sz="2000">
                <a:solidFill>
                  <a:srgbClr val="FF33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peer-peer</a:t>
            </a:r>
            <a:endParaRPr/>
          </a:p>
        </p:txBody>
      </p:sp>
      <p:pic>
        <p:nvPicPr>
          <p:cNvPr id="3085" name="Picture 13">
            <a:extLst>
              <a:ext uri="{FF2B5EF4-FFF2-40B4-BE49-F238E27FC236}">
                <a16:creationId xmlns:a16="http://schemas.microsoft.com/office/drawing/2014/main" id="{6F369985-5E18-B362-9A4B-07FEE9E907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3084" name="Picture 12">
            <a:extLst>
              <a:ext uri="{FF2B5EF4-FFF2-40B4-BE49-F238E27FC236}">
                <a16:creationId xmlns:a16="http://schemas.microsoft.com/office/drawing/2014/main" id="{9AB0805A-4E99-9278-CBDC-33550FB2B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3083" name="Picture 11">
            <a:extLst>
              <a:ext uri="{FF2B5EF4-FFF2-40B4-BE49-F238E27FC236}">
                <a16:creationId xmlns:a16="http://schemas.microsoft.com/office/drawing/2014/main" id="{818E6131-38B3-5D5E-9C9C-A58B6CC36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F6EDB582-F81B-467F-2FCD-9C746616E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3081" name="Picture 9">
            <a:extLst>
              <a:ext uri="{FF2B5EF4-FFF2-40B4-BE49-F238E27FC236}">
                <a16:creationId xmlns:a16="http://schemas.microsoft.com/office/drawing/2014/main" id="{299AE689-9391-7585-034F-F0CBC1507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17CA0135-C9E7-1DB2-8E1C-66786CC93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3079" name="Picture 7">
            <a:extLst>
              <a:ext uri="{FF2B5EF4-FFF2-40B4-BE49-F238E27FC236}">
                <a16:creationId xmlns:a16="http://schemas.microsoft.com/office/drawing/2014/main" id="{703DE914-3934-E576-9A13-4A0E7D4181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1422F3F4-F9DB-6ED5-4A0B-0E1D38835C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3077" name="Picture 5">
            <a:extLst>
              <a:ext uri="{FF2B5EF4-FFF2-40B4-BE49-F238E27FC236}">
                <a16:creationId xmlns:a16="http://schemas.microsoft.com/office/drawing/2014/main" id="{AC371B4F-76A5-3DE7-E2FF-E8DB8EBB68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F1F59A93-D231-94E5-DF59-6CE028708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3075" name="Picture 3">
            <a:extLst>
              <a:ext uri="{FF2B5EF4-FFF2-40B4-BE49-F238E27FC236}">
                <a16:creationId xmlns:a16="http://schemas.microsoft.com/office/drawing/2014/main" id="{75CFB8F6-91A9-6175-DB8A-C4D9DB246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5F017489-925D-7ABD-289A-D9E2F8FA57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3073" name="Picture 1">
            <a:extLst>
              <a:ext uri="{FF2B5EF4-FFF2-40B4-BE49-F238E27FC236}">
                <a16:creationId xmlns:a16="http://schemas.microsoft.com/office/drawing/2014/main" id="{1B287274-D13A-5EA3-64CB-FB7E59E7F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p12"/>
          <p:cNvSpPr txBox="1"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/>
              <a:t>Híbrido de cliente-servidor e P2P</a:t>
            </a:r>
            <a:endParaRPr/>
          </a:p>
        </p:txBody>
      </p:sp>
      <p:sp>
        <p:nvSpPr>
          <p:cNvPr id="1262" name="Google Shape;1262;p12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sp>
        <p:nvSpPr>
          <p:cNvPr id="1263" name="Google Shape;1263;p12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sp>
        <p:nvSpPr>
          <p:cNvPr id="1264" name="Google Shape;1264;p12"/>
          <p:cNvSpPr txBox="1"/>
          <p:nvPr/>
        </p:nvSpPr>
        <p:spPr>
          <a:xfrm>
            <a:off x="926227" y="1183489"/>
            <a:ext cx="8223250" cy="5356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65760" marR="0" lvl="0" indent="-28346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rPr lang="pt-BR" sz="2400" b="1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Skype - Hangout</a:t>
            </a:r>
            <a:endParaRPr sz="2400" b="1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640080" marR="0" lvl="1" indent="-237744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lang="pt-BR"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aplicação P2P voice-over-IP P2P</a:t>
            </a:r>
            <a:endParaRPr/>
          </a:p>
          <a:p>
            <a:pPr marL="640080" marR="0" lvl="1" indent="-237744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lang="pt-BR"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servidor centralizado: achando endereço da parte remota: </a:t>
            </a:r>
            <a:endParaRPr/>
          </a:p>
          <a:p>
            <a:pPr marL="640080" marR="0" lvl="1" indent="-237744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lang="pt-BR"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conexão cliente-cliente: direta (não através de servidor) </a:t>
            </a:r>
            <a:endParaRPr/>
          </a:p>
          <a:p>
            <a:pPr marL="365760" marR="0" lvl="0" indent="-28346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rPr lang="pt-BR" sz="2400" b="1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Mensagem instantânea</a:t>
            </a:r>
            <a:endParaRPr/>
          </a:p>
          <a:p>
            <a:pPr marL="640080" marR="0" lvl="1" indent="-237744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lang="pt-BR"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bate-papo entre dois usuários é P2P</a:t>
            </a:r>
            <a:endParaRPr/>
          </a:p>
          <a:p>
            <a:pPr marL="640080" marR="0" lvl="1" indent="-237744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lang="pt-BR"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serviço centralizado: detecção/localização da presença do cliente</a:t>
            </a:r>
            <a:endParaRPr/>
          </a:p>
          <a:p>
            <a:pPr marL="886967" marR="0" lvl="2" indent="-22859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</a:pPr>
            <a:r>
              <a:rPr lang="pt-BR"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usuário registra seu endereço IP com servidor central quando entra on-line</a:t>
            </a:r>
            <a:endParaRPr/>
          </a:p>
          <a:p>
            <a:pPr marL="886967" marR="0" lvl="2" indent="-228599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Noto Sans Symbols"/>
              <a:buChar char="●"/>
            </a:pPr>
            <a:r>
              <a:rPr lang="pt-BR"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usuário contacta servidor central para descobrir endereços IP dos parceiros</a:t>
            </a:r>
            <a:endParaRPr/>
          </a:p>
          <a:p>
            <a:pPr marL="640080" marR="0" lvl="1" indent="-59944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None/>
            </a:pPr>
            <a:endParaRPr sz="28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0" name="Google Shape;1270;p13"/>
          <p:cNvSpPr txBox="1"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/>
              <a:t>Processos se comunicando</a:t>
            </a:r>
            <a:endParaRPr/>
          </a:p>
        </p:txBody>
      </p:sp>
      <p:sp>
        <p:nvSpPr>
          <p:cNvPr id="1271" name="Google Shape;1271;p13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sp>
        <p:nvSpPr>
          <p:cNvPr id="1272" name="Google Shape;1272;p13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sp>
        <p:nvSpPr>
          <p:cNvPr id="1273" name="Google Shape;1273;p13"/>
          <p:cNvSpPr txBox="1"/>
          <p:nvPr/>
        </p:nvSpPr>
        <p:spPr>
          <a:xfrm>
            <a:off x="890460" y="1368335"/>
            <a:ext cx="3989388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8346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rPr lang="pt-BR" sz="2400" b="1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processo:</a:t>
            </a:r>
            <a:r>
              <a:rPr lang="pt-BR" sz="24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programa rodando dentro de um hospedeiro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28346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 mesmo hospedeiro, dois processos se comunicam usando a </a:t>
            </a:r>
            <a:r>
              <a:rPr lang="pt-BR" sz="2400" b="1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comunicação entre processos</a:t>
            </a:r>
            <a:r>
              <a:rPr lang="pt-BR" sz="24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(definida pelo SO).</a:t>
            </a:r>
            <a:endParaRPr/>
          </a:p>
          <a:p>
            <a:pPr marL="365760" marR="0" lvl="0" indent="-28346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processos em hospedeiros diferentes se comunicam trocando </a:t>
            </a:r>
            <a:r>
              <a:rPr lang="pt-BR" sz="2400" b="1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mensagens</a:t>
            </a:r>
            <a:endParaRPr/>
          </a:p>
        </p:txBody>
      </p:sp>
      <p:sp>
        <p:nvSpPr>
          <p:cNvPr id="1274" name="Google Shape;1274;p13"/>
          <p:cNvSpPr txBox="1"/>
          <p:nvPr/>
        </p:nvSpPr>
        <p:spPr>
          <a:xfrm>
            <a:off x="5260848" y="1301660"/>
            <a:ext cx="3810000" cy="2535237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rPr lang="pt-BR" sz="2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processo cliente:</a:t>
            </a: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processo que inicia a comunicação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rPr lang="pt-BR" sz="2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processo servidor:</a:t>
            </a: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processo que espera para ser contactado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</a:pP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</a:pP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75" name="Google Shape;1275;p13"/>
          <p:cNvSpPr/>
          <p:nvPr/>
        </p:nvSpPr>
        <p:spPr>
          <a:xfrm>
            <a:off x="5048123" y="4062322"/>
            <a:ext cx="3989387" cy="1839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pt-BR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Nota: aplicações com arquiteturas P2P têm processos clientes &amp; processos servidores</a:t>
            </a:r>
            <a:endParaRPr/>
          </a:p>
        </p:txBody>
      </p:sp>
      <p:sp>
        <p:nvSpPr>
          <p:cNvPr id="1276" name="Google Shape;1276;p13"/>
          <p:cNvSpPr/>
          <p:nvPr/>
        </p:nvSpPr>
        <p:spPr>
          <a:xfrm>
            <a:off x="5365648" y="1479172"/>
            <a:ext cx="3600400" cy="1644389"/>
          </a:xfrm>
          <a:prstGeom prst="cloudCallout">
            <a:avLst>
              <a:gd name="adj1" fmla="val -20833"/>
              <a:gd name="adj2" fmla="val 62500"/>
            </a:avLst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Como definir processo cliente e processo servidor?</a:t>
            </a:r>
            <a:endParaRPr/>
          </a:p>
        </p:txBody>
      </p:sp>
      <p:pic>
        <p:nvPicPr>
          <p:cNvPr id="1277" name="Google Shape;127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52120" y="3429000"/>
            <a:ext cx="647129" cy="527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1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12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000"/>
                                          </p:stCondLst>
                                        </p:cTn>
                                        <p:tgtEl>
                                          <p:spTgt spid="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3" name="Google Shape;1283;p14"/>
          <p:cNvSpPr txBox="1"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/>
              <a:t>Sockets</a:t>
            </a:r>
            <a:endParaRPr/>
          </a:p>
        </p:txBody>
      </p:sp>
      <p:sp>
        <p:nvSpPr>
          <p:cNvPr id="1284" name="Google Shape;1284;p14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  <p:sp>
        <p:nvSpPr>
          <p:cNvPr id="1285" name="Google Shape;1285;p14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sp>
        <p:nvSpPr>
          <p:cNvPr id="1286" name="Google Shape;1286;p14"/>
          <p:cNvSpPr txBox="1"/>
          <p:nvPr/>
        </p:nvSpPr>
        <p:spPr>
          <a:xfrm>
            <a:off x="910717" y="1274034"/>
            <a:ext cx="3839605" cy="4243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8346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processo envia/recebe mensagens de/para seu </a:t>
            </a:r>
            <a:r>
              <a:rPr lang="pt-BR" sz="2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socket</a:t>
            </a:r>
            <a:endParaRPr/>
          </a:p>
          <a:p>
            <a:pPr marL="365760" marR="0" lvl="0" indent="-161543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endParaRPr sz="24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28346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socket semelhante à porta</a:t>
            </a:r>
            <a:endParaRPr/>
          </a:p>
          <a:p>
            <a:pPr marL="640080" marR="0" lvl="1" indent="-237744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processo enviando empurra mensagem pela porta</a:t>
            </a:r>
            <a:endParaRPr/>
          </a:p>
          <a:p>
            <a:pPr marL="640080" marR="0" lvl="1" indent="-237744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processo enviando conta com infraestrutura de transporte no outro lado da porta, que leva a mensagem ao socket no processo receptor</a:t>
            </a:r>
            <a:endParaRPr/>
          </a:p>
        </p:txBody>
      </p:sp>
      <p:sp>
        <p:nvSpPr>
          <p:cNvPr id="1287" name="Google Shape;1287;p14"/>
          <p:cNvSpPr/>
          <p:nvPr/>
        </p:nvSpPr>
        <p:spPr>
          <a:xfrm>
            <a:off x="6140972" y="3155727"/>
            <a:ext cx="1808163" cy="1031875"/>
          </a:xfrm>
          <a:custGeom>
            <a:avLst/>
            <a:gdLst/>
            <a:ahLst/>
            <a:cxnLst/>
            <a:rect l="l" t="t" r="r" b="b"/>
            <a:pathLst>
              <a:path w="2135" h="1662" extrusionOk="0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88" name="Google Shape;1288;p14"/>
          <p:cNvSpPr txBox="1"/>
          <p:nvPr/>
        </p:nvSpPr>
        <p:spPr>
          <a:xfrm>
            <a:off x="5582172" y="4274914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89" name="Google Shape;1289;p14"/>
          <p:cNvGraphicFramePr/>
          <p:nvPr/>
        </p:nvGraphicFramePr>
        <p:xfrm>
          <a:off x="5070997" y="1728564"/>
          <a:ext cx="642938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r:id="rId4" imgW="642938" imgH="509588" progId="MS_ClipArt_Gallery.2">
                  <p:embed/>
                </p:oleObj>
              </mc:Choice>
              <mc:Fallback>
                <p:oleObj r:id="rId4" imgW="642938" imgH="509588" progId="MS_ClipArt_Gallery.2">
                  <p:embed/>
                  <p:pic>
                    <p:nvPicPr>
                      <p:cNvPr id="1289" name="Google Shape;1289;p14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5070997" y="1728564"/>
                        <a:ext cx="642938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90" name="Google Shape;1290;p14"/>
          <p:cNvGrpSpPr/>
          <p:nvPr/>
        </p:nvGrpSpPr>
        <p:grpSpPr>
          <a:xfrm>
            <a:off x="4902722" y="2247677"/>
            <a:ext cx="1062038" cy="560387"/>
            <a:chOff x="3046" y="1508"/>
            <a:chExt cx="669" cy="353"/>
          </a:xfrm>
        </p:grpSpPr>
        <p:sp>
          <p:nvSpPr>
            <p:cNvPr id="1291" name="Google Shape;1291;p14"/>
            <p:cNvSpPr/>
            <p:nvPr/>
          </p:nvSpPr>
          <p:spPr>
            <a:xfrm>
              <a:off x="3046" y="1508"/>
              <a:ext cx="669" cy="353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292" name="Google Shape;1292;p14"/>
            <p:cNvSpPr txBox="1"/>
            <p:nvPr/>
          </p:nvSpPr>
          <p:spPr>
            <a:xfrm>
              <a:off x="3121" y="1578"/>
              <a:ext cx="565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processo</a:t>
              </a:r>
              <a:endParaRPr/>
            </a:p>
          </p:txBody>
        </p:sp>
      </p:grpSp>
      <p:sp>
        <p:nvSpPr>
          <p:cNvPr id="1293" name="Google Shape;1293;p14"/>
          <p:cNvSpPr/>
          <p:nvPr/>
        </p:nvSpPr>
        <p:spPr>
          <a:xfrm>
            <a:off x="4947172" y="3076352"/>
            <a:ext cx="941388" cy="10001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294" name="Google Shape;1294;p14"/>
          <p:cNvSpPr txBox="1"/>
          <p:nvPr/>
        </p:nvSpPr>
        <p:spPr>
          <a:xfrm>
            <a:off x="4928122" y="3138264"/>
            <a:ext cx="97155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TCP com</a:t>
            </a:r>
            <a:b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buffers,</a:t>
            </a:r>
            <a:b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variáveis </a:t>
            </a:r>
            <a:endParaRPr/>
          </a:p>
        </p:txBody>
      </p:sp>
      <p:sp>
        <p:nvSpPr>
          <p:cNvPr id="1295" name="Google Shape;1295;p14"/>
          <p:cNvSpPr/>
          <p:nvPr/>
        </p:nvSpPr>
        <p:spPr>
          <a:xfrm>
            <a:off x="5094810" y="2773139"/>
            <a:ext cx="658812" cy="328613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socket</a:t>
            </a:r>
            <a:endParaRPr/>
          </a:p>
        </p:txBody>
      </p:sp>
      <p:cxnSp>
        <p:nvCxnSpPr>
          <p:cNvPr id="1296" name="Google Shape;1296;p14"/>
          <p:cNvCxnSpPr/>
          <p:nvPr/>
        </p:nvCxnSpPr>
        <p:spPr>
          <a:xfrm rot="10800000">
            <a:off x="5423422" y="2625502"/>
            <a:ext cx="0" cy="2079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97" name="Google Shape;1297;p14"/>
          <p:cNvCxnSpPr/>
          <p:nvPr/>
        </p:nvCxnSpPr>
        <p:spPr>
          <a:xfrm>
            <a:off x="5436122" y="3041427"/>
            <a:ext cx="0" cy="1952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98" name="Google Shape;1298;p14"/>
          <p:cNvSpPr txBox="1"/>
          <p:nvPr/>
        </p:nvSpPr>
        <p:spPr>
          <a:xfrm>
            <a:off x="4856685" y="1125314"/>
            <a:ext cx="119538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hospedeiro</a:t>
            </a:r>
            <a:b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 servidor</a:t>
            </a:r>
            <a:endParaRPr/>
          </a:p>
        </p:txBody>
      </p:sp>
      <p:sp>
        <p:nvSpPr>
          <p:cNvPr id="1299" name="Google Shape;1299;p14"/>
          <p:cNvSpPr txBox="1"/>
          <p:nvPr/>
        </p:nvSpPr>
        <p:spPr>
          <a:xfrm>
            <a:off x="8739710" y="4254277"/>
            <a:ext cx="1841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300" name="Google Shape;1300;p14"/>
          <p:cNvGraphicFramePr/>
          <p:nvPr/>
        </p:nvGraphicFramePr>
        <p:xfrm>
          <a:off x="8228535" y="1707927"/>
          <a:ext cx="64293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r:id="rId6" imgW="642937" imgH="509587" progId="MS_ClipArt_Gallery.2">
                  <p:embed/>
                </p:oleObj>
              </mc:Choice>
              <mc:Fallback>
                <p:oleObj r:id="rId6" imgW="642937" imgH="509587" progId="MS_ClipArt_Gallery.2">
                  <p:embed/>
                  <p:pic>
                    <p:nvPicPr>
                      <p:cNvPr id="1300" name="Google Shape;1300;p14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8228535" y="1707927"/>
                        <a:ext cx="642937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01" name="Google Shape;1301;p14"/>
          <p:cNvGrpSpPr/>
          <p:nvPr/>
        </p:nvGrpSpPr>
        <p:grpSpPr>
          <a:xfrm>
            <a:off x="8060260" y="2227039"/>
            <a:ext cx="1062037" cy="560388"/>
            <a:chOff x="3046" y="1508"/>
            <a:chExt cx="669" cy="353"/>
          </a:xfrm>
        </p:grpSpPr>
        <p:sp>
          <p:nvSpPr>
            <p:cNvPr id="1302" name="Google Shape;1302;p14"/>
            <p:cNvSpPr/>
            <p:nvPr/>
          </p:nvSpPr>
          <p:spPr>
            <a:xfrm>
              <a:off x="3046" y="1508"/>
              <a:ext cx="669" cy="353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03" name="Google Shape;1303;p14"/>
            <p:cNvSpPr txBox="1"/>
            <p:nvPr/>
          </p:nvSpPr>
          <p:spPr>
            <a:xfrm>
              <a:off x="3121" y="1578"/>
              <a:ext cx="565" cy="21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pt-BR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processo</a:t>
              </a:r>
              <a:endParaRPr/>
            </a:p>
          </p:txBody>
        </p:sp>
      </p:grpSp>
      <p:sp>
        <p:nvSpPr>
          <p:cNvPr id="1304" name="Google Shape;1304;p14"/>
          <p:cNvSpPr/>
          <p:nvPr/>
        </p:nvSpPr>
        <p:spPr>
          <a:xfrm>
            <a:off x="8104710" y="3055714"/>
            <a:ext cx="941387" cy="10001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305" name="Google Shape;1305;p14"/>
          <p:cNvSpPr/>
          <p:nvPr/>
        </p:nvSpPr>
        <p:spPr>
          <a:xfrm>
            <a:off x="8252347" y="2752502"/>
            <a:ext cx="658813" cy="328612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socket</a:t>
            </a:r>
            <a:endParaRPr/>
          </a:p>
        </p:txBody>
      </p:sp>
      <p:cxnSp>
        <p:nvCxnSpPr>
          <p:cNvPr id="1306" name="Google Shape;1306;p14"/>
          <p:cNvCxnSpPr/>
          <p:nvPr/>
        </p:nvCxnSpPr>
        <p:spPr>
          <a:xfrm rot="10800000">
            <a:off x="8580960" y="2604864"/>
            <a:ext cx="0" cy="20796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307" name="Google Shape;1307;p14"/>
          <p:cNvCxnSpPr/>
          <p:nvPr/>
        </p:nvCxnSpPr>
        <p:spPr>
          <a:xfrm>
            <a:off x="8593660" y="3020789"/>
            <a:ext cx="0" cy="19526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08" name="Google Shape;1308;p14"/>
          <p:cNvSpPr txBox="1"/>
          <p:nvPr/>
        </p:nvSpPr>
        <p:spPr>
          <a:xfrm>
            <a:off x="6606110" y="3287489"/>
            <a:ext cx="8191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Internet</a:t>
            </a:r>
            <a:endParaRPr/>
          </a:p>
        </p:txBody>
      </p:sp>
      <p:cxnSp>
        <p:nvCxnSpPr>
          <p:cNvPr id="1309" name="Google Shape;1309;p14"/>
          <p:cNvCxnSpPr/>
          <p:nvPr/>
        </p:nvCxnSpPr>
        <p:spPr>
          <a:xfrm>
            <a:off x="5899672" y="3698652"/>
            <a:ext cx="221138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310" name="Google Shape;1310;p14"/>
          <p:cNvSpPr txBox="1"/>
          <p:nvPr/>
        </p:nvSpPr>
        <p:spPr>
          <a:xfrm>
            <a:off x="5719870" y="4300314"/>
            <a:ext cx="1055687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controlado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pelo OS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11" name="Google Shape;1311;p14"/>
          <p:cNvCxnSpPr/>
          <p:nvPr/>
        </p:nvCxnSpPr>
        <p:spPr>
          <a:xfrm rot="10800000">
            <a:off x="5680597" y="4078064"/>
            <a:ext cx="244475" cy="3175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2" name="Google Shape;1312;p14"/>
          <p:cNvSpPr txBox="1"/>
          <p:nvPr/>
        </p:nvSpPr>
        <p:spPr>
          <a:xfrm>
            <a:off x="6117160" y="1939702"/>
            <a:ext cx="1457325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controlado pelo</a:t>
            </a:r>
            <a:br>
              <a:rPr lang="pt-BR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BR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desenvolvedor</a:t>
            </a:r>
            <a:br>
              <a:rPr lang="pt-BR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BR" sz="1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 aplicação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13" name="Google Shape;1313;p14"/>
          <p:cNvCxnSpPr/>
          <p:nvPr/>
        </p:nvCxnSpPr>
        <p:spPr>
          <a:xfrm flipH="1">
            <a:off x="5888560" y="2222277"/>
            <a:ext cx="219075" cy="13335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4" name="Google Shape;1314;p14"/>
          <p:cNvSpPr txBox="1"/>
          <p:nvPr/>
        </p:nvSpPr>
        <p:spPr>
          <a:xfrm>
            <a:off x="7925322" y="1126902"/>
            <a:ext cx="1195388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hospedeiro</a:t>
            </a:r>
            <a:b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 servidor</a:t>
            </a:r>
            <a:endParaRPr/>
          </a:p>
        </p:txBody>
      </p:sp>
      <p:sp>
        <p:nvSpPr>
          <p:cNvPr id="1315" name="Google Shape;1315;p14"/>
          <p:cNvSpPr txBox="1"/>
          <p:nvPr/>
        </p:nvSpPr>
        <p:spPr>
          <a:xfrm>
            <a:off x="8112647" y="3163664"/>
            <a:ext cx="97155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TCP com</a:t>
            </a:r>
            <a:b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buffers,</a:t>
            </a:r>
            <a:b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variáveis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1" name="Google Shape;1321;p15"/>
          <p:cNvSpPr txBox="1"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/>
              <a:t>Endereçando processos</a:t>
            </a:r>
            <a:endParaRPr/>
          </a:p>
        </p:txBody>
      </p:sp>
      <p:sp>
        <p:nvSpPr>
          <p:cNvPr id="1322" name="Google Shape;1322;p15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  <p:sp>
        <p:nvSpPr>
          <p:cNvPr id="1323" name="Google Shape;1323;p15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sp>
        <p:nvSpPr>
          <p:cNvPr id="1324" name="Google Shape;1324;p15"/>
          <p:cNvSpPr txBox="1"/>
          <p:nvPr/>
        </p:nvSpPr>
        <p:spPr>
          <a:xfrm>
            <a:off x="971600" y="1329678"/>
            <a:ext cx="3547734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para receber mensagens, processo deve ter </a:t>
            </a:r>
            <a:r>
              <a:rPr lang="pt-BR" sz="2000" b="1" i="1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identificador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dispositivo hospedeiro tem endereço IP exclusivo de 32 bits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 u="sng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exercício:</a:t>
            </a: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use </a:t>
            </a: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ipconfig</a:t>
            </a: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do comando prompt para obter seu endereço IP (Windows)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 i="1" u="sng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P:</a:t>
            </a:r>
            <a:r>
              <a:rPr lang="pt-BR" sz="20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Basta o endereço IP do hospedeiro em que o processo é executado para identificar o processo?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25" name="Google Shape;1325;p15"/>
          <p:cNvSpPr txBox="1"/>
          <p:nvPr/>
        </p:nvSpPr>
        <p:spPr>
          <a:xfrm>
            <a:off x="4983213" y="1034403"/>
            <a:ext cx="4087635" cy="5218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16154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640080" marR="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lang="pt-BR" sz="2800" b="0" i="1" u="sng" strike="noStrike" cap="non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R</a:t>
            </a:r>
            <a:r>
              <a:rPr lang="pt-BR" sz="2000" b="0" i="1" u="sng" strike="noStrike" cap="non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:</a:t>
            </a:r>
            <a:r>
              <a:rPr lang="pt-BR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Não, </a:t>
            </a:r>
            <a:r>
              <a:rPr lang="pt-BR" sz="2000" b="0" i="1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muitos</a:t>
            </a:r>
            <a:r>
              <a:rPr lang="pt-BR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processos podem estar rodando no mesmo hospedeiro</a:t>
            </a:r>
            <a:endParaRPr sz="2000" b="0" i="1" u="none" strike="noStrike" cap="none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 i="1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Identificador</a:t>
            </a:r>
            <a:r>
              <a:rPr lang="pt-BR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inclui </a:t>
            </a:r>
            <a:r>
              <a:rPr lang="pt-BR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endereço IP </a:t>
            </a: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 </a:t>
            </a:r>
            <a:r>
              <a:rPr lang="pt-BR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números de porta</a:t>
            </a: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associados ao processo no hospedeiro.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Exemplos de número de porta:</a:t>
            </a:r>
            <a:endParaRPr/>
          </a:p>
          <a:p>
            <a:pPr marL="640080" marR="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servidor HTTP: 80</a:t>
            </a:r>
            <a:endParaRPr/>
          </a:p>
          <a:p>
            <a:pPr marL="640080" marR="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servidor de correio: 25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" name="Google Shape;1331;p16"/>
          <p:cNvSpPr txBox="1"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/>
              <a:t>Definições de protocolo da camada de aplicação</a:t>
            </a:r>
            <a:endParaRPr/>
          </a:p>
        </p:txBody>
      </p:sp>
      <p:sp>
        <p:nvSpPr>
          <p:cNvPr id="1332" name="Google Shape;1332;p16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16</a:t>
            </a:fld>
            <a:endParaRPr/>
          </a:p>
        </p:txBody>
      </p:sp>
      <p:sp>
        <p:nvSpPr>
          <p:cNvPr id="1333" name="Google Shape;1333;p16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sp>
        <p:nvSpPr>
          <p:cNvPr id="1334" name="Google Shape;1334;p16"/>
          <p:cNvSpPr txBox="1"/>
          <p:nvPr/>
        </p:nvSpPr>
        <p:spPr>
          <a:xfrm>
            <a:off x="960310" y="1562441"/>
            <a:ext cx="3973513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tipos de mensagens trocadas, </a:t>
            </a:r>
            <a:endParaRPr/>
          </a:p>
          <a:p>
            <a:pPr marL="640080" marR="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p. e., requisição, resposta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sintaxe da mensagem:</a:t>
            </a:r>
            <a:endParaRPr/>
          </a:p>
          <a:p>
            <a:pPr marL="640080" marR="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que campos nas mensagens &amp; como os campos são delineados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semântica da mensagem </a:t>
            </a:r>
            <a:endParaRPr/>
          </a:p>
          <a:p>
            <a:pPr marL="640080" marR="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significado da informação nos campos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regras de quando e como processos enviam &amp; respondem a mensagens</a:t>
            </a:r>
            <a:endParaRPr/>
          </a:p>
        </p:txBody>
      </p:sp>
      <p:sp>
        <p:nvSpPr>
          <p:cNvPr id="1335" name="Google Shape;1335;p16"/>
          <p:cNvSpPr txBox="1"/>
          <p:nvPr/>
        </p:nvSpPr>
        <p:spPr>
          <a:xfrm>
            <a:off x="5260848" y="1576729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rPr lang="pt-BR" sz="2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protocolos de domínio público: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definidos em RFCs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provê interoperabilidade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p. e., HTTP, SMTP, BitTorrent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rPr lang="pt-BR" sz="2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protocolos proprietários: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</a:t>
            </a: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. e., Skype, ppstream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Google Shape;1341;p17"/>
          <p:cNvSpPr txBox="1"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/>
              <a:t>Qual serviço de transporte que uma aplicação precisa?</a:t>
            </a:r>
            <a:endParaRPr/>
          </a:p>
        </p:txBody>
      </p:sp>
      <p:sp>
        <p:nvSpPr>
          <p:cNvPr id="1342" name="Google Shape;1342;p17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17</a:t>
            </a:fld>
            <a:endParaRPr/>
          </a:p>
        </p:txBody>
      </p:sp>
      <p:sp>
        <p:nvSpPr>
          <p:cNvPr id="1343" name="Google Shape;1343;p17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sp>
        <p:nvSpPr>
          <p:cNvPr id="1344" name="Google Shape;1344;p17"/>
          <p:cNvSpPr txBox="1"/>
          <p:nvPr/>
        </p:nvSpPr>
        <p:spPr>
          <a:xfrm>
            <a:off x="827584" y="1844824"/>
            <a:ext cx="4842338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8346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80"/>
              <a:buFont typeface="Arial"/>
              <a:buNone/>
            </a:pPr>
            <a:r>
              <a:rPr lang="pt-BR" sz="66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DEPENDE</a:t>
            </a:r>
            <a:endParaRPr sz="24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45" name="Google Shape;1345;p17"/>
          <p:cNvSpPr txBox="1"/>
          <p:nvPr/>
        </p:nvSpPr>
        <p:spPr>
          <a:xfrm>
            <a:off x="4644008" y="2974936"/>
            <a:ext cx="4842338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8346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80"/>
              <a:buFont typeface="Arial"/>
              <a:buNone/>
            </a:pPr>
            <a:r>
              <a:rPr lang="pt-BR" sz="6600" b="1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De que?</a:t>
            </a:r>
            <a:endParaRPr sz="2400" b="1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46" name="Google Shape;1346;p17"/>
          <p:cNvSpPr txBox="1"/>
          <p:nvPr/>
        </p:nvSpPr>
        <p:spPr>
          <a:xfrm>
            <a:off x="1970811" y="4713916"/>
            <a:ext cx="5733537" cy="1080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83464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80"/>
              <a:buFont typeface="Arial"/>
              <a:buNone/>
            </a:pPr>
            <a:r>
              <a:rPr lang="pt-BR" sz="6600" b="1">
                <a:solidFill>
                  <a:schemeClr val="lt1"/>
                </a:solidFill>
                <a:highlight>
                  <a:srgbClr val="0000FF"/>
                </a:highlight>
                <a:latin typeface="Gill Sans"/>
                <a:ea typeface="Gill Sans"/>
                <a:cs typeface="Gill Sans"/>
                <a:sym typeface="Gill Sans"/>
              </a:rPr>
              <a:t>Da aplicação!</a:t>
            </a:r>
            <a:endParaRPr sz="2400" b="1">
              <a:solidFill>
                <a:schemeClr val="lt1"/>
              </a:solidFill>
              <a:highlight>
                <a:srgbClr val="0000FF"/>
              </a:highlight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2" name="Google Shape;1352;p18"/>
          <p:cNvSpPr txBox="1"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/>
              <a:t>Qual serviço de transporte que uma aplicação precisa?</a:t>
            </a:r>
            <a:endParaRPr/>
          </a:p>
        </p:txBody>
      </p:sp>
      <p:sp>
        <p:nvSpPr>
          <p:cNvPr id="1353" name="Google Shape;1353;p18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/>
          </a:p>
        </p:txBody>
      </p:sp>
      <p:sp>
        <p:nvSpPr>
          <p:cNvPr id="1354" name="Google Shape;1354;p18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sp>
        <p:nvSpPr>
          <p:cNvPr id="1355" name="Google Shape;1355;p18"/>
          <p:cNvSpPr txBox="1"/>
          <p:nvPr/>
        </p:nvSpPr>
        <p:spPr>
          <a:xfrm>
            <a:off x="899592" y="1335912"/>
            <a:ext cx="3931806" cy="3113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65760" marR="0" lvl="0" indent="-28346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rPr lang="pt-BR" sz="2400" b="1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perda de dados</a:t>
            </a:r>
            <a:endParaRPr sz="24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28346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algumas apls. (p. e., áudio) podem tolerar alguma perda</a:t>
            </a:r>
            <a:endParaRPr/>
          </a:p>
          <a:p>
            <a:pPr marL="365760" marR="0" lvl="0" indent="-28346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outras apls. (p. e., transferência de arquivos, telnet) exigem transferência de dados 100% confiável</a:t>
            </a:r>
            <a:r>
              <a:rPr lang="pt-BR" sz="32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</p:txBody>
      </p:sp>
      <p:sp>
        <p:nvSpPr>
          <p:cNvPr id="1356" name="Google Shape;1356;p18"/>
          <p:cNvSpPr/>
          <p:nvPr/>
        </p:nvSpPr>
        <p:spPr>
          <a:xfrm>
            <a:off x="5381105" y="1285112"/>
            <a:ext cx="3689744" cy="51682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rPr lang="pt-BR" sz="2400" b="1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vazão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pt-BR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algumas apls. (p. e., multimídia) exigem um mínimo de vazão para serem “eficazes”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pt-BR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outras apls. (“apls. elásticas”) utilizam qualquer vazão que receberem 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r>
              <a:rPr lang="pt-BR" sz="2400" b="1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segurança</a:t>
            </a:r>
            <a:endParaRPr/>
          </a:p>
          <a:p>
            <a:pPr marL="342900" marR="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Char char="r"/>
            </a:pPr>
            <a:r>
              <a:rPr lang="pt-BR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criptografia, integridade de dados,…</a:t>
            </a:r>
            <a:endParaRPr/>
          </a:p>
        </p:txBody>
      </p:sp>
      <p:sp>
        <p:nvSpPr>
          <p:cNvPr id="1357" name="Google Shape;1357;p18"/>
          <p:cNvSpPr txBox="1"/>
          <p:nvPr/>
        </p:nvSpPr>
        <p:spPr>
          <a:xfrm>
            <a:off x="960495" y="4448999"/>
            <a:ext cx="3810000" cy="2533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8346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rPr lang="pt-BR" sz="2400" b="1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temporização</a:t>
            </a:r>
            <a:endParaRPr sz="24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28346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algumas apls. (p. e., telefonia na Internet jogos interativos) exigem pouco atraso para serem “eficazes”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p19"/>
          <p:cNvSpPr txBox="1"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/>
              <a:t>Requisito de transporte para aplicações comuns</a:t>
            </a:r>
            <a:endParaRPr/>
          </a:p>
        </p:txBody>
      </p:sp>
      <p:sp>
        <p:nvSpPr>
          <p:cNvPr id="1364" name="Google Shape;1364;p19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19</a:t>
            </a:fld>
            <a:endParaRPr/>
          </a:p>
        </p:txBody>
      </p:sp>
      <p:sp>
        <p:nvSpPr>
          <p:cNvPr id="1365" name="Google Shape;1365;p19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sp>
        <p:nvSpPr>
          <p:cNvPr id="1366" name="Google Shape;1366;p19"/>
          <p:cNvSpPr txBox="1"/>
          <p:nvPr/>
        </p:nvSpPr>
        <p:spPr>
          <a:xfrm>
            <a:off x="977900" y="1702574"/>
            <a:ext cx="17653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Aplicação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transf. arquivos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documentos Web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áudio/vídeo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tempo real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áudio/vídeo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armazenado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jogos interativos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Mensagem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instantânea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7" name="Google Shape;1367;p19"/>
          <p:cNvSpPr txBox="1"/>
          <p:nvPr/>
        </p:nvSpPr>
        <p:spPr>
          <a:xfrm>
            <a:off x="2771800" y="1756549"/>
            <a:ext cx="2244725" cy="27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Perda de dados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 perda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 perda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 perda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tolerante a perda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tolerante a perda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tolerante a perda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 perda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8" name="Google Shape;1368;p19"/>
          <p:cNvSpPr txBox="1"/>
          <p:nvPr/>
        </p:nvSpPr>
        <p:spPr>
          <a:xfrm>
            <a:off x="4806975" y="1743849"/>
            <a:ext cx="2574925" cy="27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Vazão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elástica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elástica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elástica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áudio: 5 kbps-1 Mbps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vídeo:10 kbps-5 Mbps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mesmo que antes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poucos kbps ou mais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elástica</a:t>
            </a:r>
            <a:endParaRPr/>
          </a:p>
        </p:txBody>
      </p:sp>
      <p:sp>
        <p:nvSpPr>
          <p:cNvPr id="1369" name="Google Shape;1369;p19"/>
          <p:cNvSpPr txBox="1"/>
          <p:nvPr/>
        </p:nvSpPr>
        <p:spPr>
          <a:xfrm>
            <a:off x="7164288" y="1772816"/>
            <a:ext cx="2668587" cy="27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Sensível ao tempo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não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não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não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sim, centenas de ms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sim, alguns seg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sim, centenas de ms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 e não</a:t>
            </a:r>
            <a:endParaRPr/>
          </a:p>
        </p:txBody>
      </p:sp>
      <p:cxnSp>
        <p:nvCxnSpPr>
          <p:cNvPr id="1370" name="Google Shape;1370;p19"/>
          <p:cNvCxnSpPr/>
          <p:nvPr/>
        </p:nvCxnSpPr>
        <p:spPr>
          <a:xfrm rot="10800000" flipH="1">
            <a:off x="977900" y="2174061"/>
            <a:ext cx="7562850" cy="9525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1" name="Google Shape;1371;p19"/>
          <p:cNvCxnSpPr/>
          <p:nvPr/>
        </p:nvCxnSpPr>
        <p:spPr>
          <a:xfrm>
            <a:off x="966788" y="2523311"/>
            <a:ext cx="76295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2" name="Google Shape;1372;p19"/>
          <p:cNvCxnSpPr/>
          <p:nvPr/>
        </p:nvCxnSpPr>
        <p:spPr>
          <a:xfrm>
            <a:off x="965200" y="2780486"/>
            <a:ext cx="76295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3" name="Google Shape;1373;p19"/>
          <p:cNvCxnSpPr/>
          <p:nvPr/>
        </p:nvCxnSpPr>
        <p:spPr>
          <a:xfrm>
            <a:off x="962025" y="3028136"/>
            <a:ext cx="76295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4" name="Google Shape;1374;p19"/>
          <p:cNvCxnSpPr/>
          <p:nvPr/>
        </p:nvCxnSpPr>
        <p:spPr>
          <a:xfrm>
            <a:off x="904875" y="3523436"/>
            <a:ext cx="76295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5" name="Google Shape;1375;p19"/>
          <p:cNvCxnSpPr/>
          <p:nvPr/>
        </p:nvCxnSpPr>
        <p:spPr>
          <a:xfrm>
            <a:off x="920750" y="4012386"/>
            <a:ext cx="76295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6" name="Google Shape;1376;p19"/>
          <p:cNvCxnSpPr/>
          <p:nvPr/>
        </p:nvCxnSpPr>
        <p:spPr>
          <a:xfrm>
            <a:off x="884238" y="4788674"/>
            <a:ext cx="76295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7" name="Google Shape;1377;p19"/>
          <p:cNvCxnSpPr/>
          <p:nvPr/>
        </p:nvCxnSpPr>
        <p:spPr>
          <a:xfrm>
            <a:off x="893763" y="4282261"/>
            <a:ext cx="76295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>
            <a:spLocks noGrp="1"/>
          </p:cNvSpPr>
          <p:nvPr>
            <p:ph type="body" idx="1"/>
          </p:nvPr>
        </p:nvSpPr>
        <p:spPr>
          <a:xfrm>
            <a:off x="1175576" y="1331822"/>
            <a:ext cx="7818892" cy="4977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pt-BR" b="1"/>
              <a:t>Unidade I - Princípios de comunicação</a:t>
            </a:r>
            <a:endParaRPr/>
          </a:p>
          <a:p>
            <a:pPr marL="64008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</a:pPr>
            <a:r>
              <a:rPr lang="pt-BR"/>
              <a:t>Introdução</a:t>
            </a:r>
            <a:endParaRPr/>
          </a:p>
          <a:p>
            <a:pPr marL="64008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</a:pPr>
            <a:r>
              <a:rPr lang="pt-BR"/>
              <a:t>Evolução, história e conceitos básicos.</a:t>
            </a:r>
            <a:endParaRPr/>
          </a:p>
          <a:p>
            <a:pPr marL="365760" lvl="0" indent="-1209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endParaRPr b="1"/>
          </a:p>
          <a:p>
            <a:pPr marL="36576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Char char="⚫"/>
            </a:pPr>
            <a:r>
              <a:rPr lang="pt-BR" b="1"/>
              <a:t>Unidade II -  Topologias</a:t>
            </a:r>
            <a:endParaRPr/>
          </a:p>
          <a:p>
            <a:pPr marL="64008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</a:pPr>
            <a:r>
              <a:rPr lang="pt-BR"/>
              <a:t>Estrela</a:t>
            </a:r>
            <a:endParaRPr/>
          </a:p>
          <a:p>
            <a:pPr marL="64008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</a:pPr>
            <a:r>
              <a:rPr lang="pt-BR"/>
              <a:t>Anel</a:t>
            </a:r>
            <a:endParaRPr/>
          </a:p>
          <a:p>
            <a:pPr marL="64008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</a:pPr>
            <a:r>
              <a:rPr lang="pt-BR"/>
              <a:t>Barra</a:t>
            </a:r>
            <a:endParaRPr/>
          </a:p>
          <a:p>
            <a:pPr marL="64008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</a:pPr>
            <a:r>
              <a:rPr lang="pt-BR"/>
              <a:t>Hubs e Switchs</a:t>
            </a:r>
            <a:endParaRPr/>
          </a:p>
          <a:p>
            <a:pPr marL="365760" lvl="0" indent="-151384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</a:pPr>
            <a:endParaRPr sz="2600"/>
          </a:p>
          <a:p>
            <a:pPr marL="82296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</a:pPr>
            <a:endParaRPr sz="2600"/>
          </a:p>
          <a:p>
            <a:pPr marL="82296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</a:pPr>
            <a:endParaRPr sz="2600"/>
          </a:p>
          <a:p>
            <a:pPr marL="82296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endParaRPr sz="2400"/>
          </a:p>
          <a:p>
            <a:pPr marL="365760" lvl="0" indent="-16154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endParaRPr sz="2400"/>
          </a:p>
          <a:p>
            <a:pPr marL="365760" lvl="0" indent="-16154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endParaRPr sz="2400"/>
          </a:p>
        </p:txBody>
      </p:sp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600"/>
              <a:buFont typeface="Gill Sans"/>
              <a:buNone/>
            </a:pPr>
            <a:r>
              <a:rPr lang="pt-BR" sz="3600" b="1"/>
              <a:t>PUD Disciplina</a:t>
            </a:r>
            <a:endParaRPr/>
          </a:p>
        </p:txBody>
      </p:sp>
      <p:sp>
        <p:nvSpPr>
          <p:cNvPr id="115" name="Google Shape;115;p2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  <p:sp>
        <p:nvSpPr>
          <p:cNvPr id="116" name="Google Shape;116;p2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pic>
        <p:nvPicPr>
          <p:cNvPr id="117" name="Google Shape;117;p2" descr="Resultado de imagem para ok ic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7824" y="4077072"/>
            <a:ext cx="359432" cy="359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" descr="Resultado de imagem para ok ic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7824" y="4570699"/>
            <a:ext cx="359432" cy="359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" descr="Resultado de imagem para ok ic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87824" y="5064326"/>
            <a:ext cx="359432" cy="359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" descr="Resultado de imagem para ok ic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92284" y="5661248"/>
            <a:ext cx="359432" cy="359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2" descr="Resultado de imagem para ok ic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9912" y="1916832"/>
            <a:ext cx="359432" cy="359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" descr="Resultado de imagem para ok ic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00575" y="2492896"/>
            <a:ext cx="359432" cy="3594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p20"/>
          <p:cNvSpPr txBox="1"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/>
              <a:t>Protocolos de transporte da internet</a:t>
            </a:r>
            <a:endParaRPr/>
          </a:p>
        </p:txBody>
      </p:sp>
      <p:sp>
        <p:nvSpPr>
          <p:cNvPr id="1384" name="Google Shape;1384;p20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20</a:t>
            </a:fld>
            <a:endParaRPr/>
          </a:p>
        </p:txBody>
      </p:sp>
      <p:sp>
        <p:nvSpPr>
          <p:cNvPr id="1385" name="Google Shape;1385;p20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sp>
        <p:nvSpPr>
          <p:cNvPr id="1386" name="Google Shape;1386;p20"/>
          <p:cNvSpPr txBox="1"/>
          <p:nvPr/>
        </p:nvSpPr>
        <p:spPr>
          <a:xfrm>
            <a:off x="1061255" y="1301660"/>
            <a:ext cx="4208463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65760" marR="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rPr lang="pt-BR" sz="2400" b="1" u="sng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serviço TCP:</a:t>
            </a:r>
            <a:endParaRPr sz="24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 b="1" i="1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orientado a conexão:</a:t>
            </a:r>
            <a:r>
              <a:rPr lang="pt-BR" sz="2000" b="1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preparação exigida entre processos cliente e servidor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 b="1" i="1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transporte confiável </a:t>
            </a: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entre processo emissor e receptor</a:t>
            </a:r>
            <a:endParaRPr sz="2000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 b="1" i="1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controle de fluxo:</a:t>
            </a:r>
            <a:r>
              <a:rPr lang="pt-BR" sz="2000" b="1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emissor não sobrecarrega receptor 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 b="1" i="1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controle de congestionamento:</a:t>
            </a:r>
            <a:r>
              <a:rPr lang="pt-BR" sz="2000" b="1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regula emissor quando a rede está sobrecarregada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 b="1" i="1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não oferece:</a:t>
            </a:r>
            <a:r>
              <a:rPr lang="pt-BR" sz="2000" b="1">
                <a:solidFill>
                  <a:srgbClr val="00206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temporização, garantias mínimas de vazão, segurança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87" name="Google Shape;1387;p20"/>
          <p:cNvSpPr txBox="1"/>
          <p:nvPr/>
        </p:nvSpPr>
        <p:spPr>
          <a:xfrm>
            <a:off x="5261780" y="1263560"/>
            <a:ext cx="3667125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rPr lang="pt-BR" sz="2400" b="1" u="sng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serviço UDP:</a:t>
            </a:r>
            <a:endParaRPr sz="24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transferência de dados não confiável entre processo emissor e receptor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não oferece: preparação da conexão, confiabilidade, controle de fluxo, controle de congest., temporização, garantia de vazão ou segurança 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pt-BR" sz="2000" u="sng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P:</a:t>
            </a: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por que se incomodar?  Por que existe um UDP?</a:t>
            </a:r>
            <a:endParaRPr/>
          </a:p>
        </p:txBody>
      </p:sp>
      <p:pic>
        <p:nvPicPr>
          <p:cNvPr id="1388" name="Google Shape;138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66519" y="5067308"/>
            <a:ext cx="647129" cy="527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p21"/>
          <p:cNvSpPr txBox="1"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/>
              <a:t>Aplicações da Internet: aplicação,</a:t>
            </a:r>
            <a:br>
              <a:rPr lang="pt-BR" sz="3200" b="1"/>
            </a:br>
            <a:r>
              <a:rPr lang="pt-BR" sz="3200" b="1"/>
              <a:t>protocolos de transporte</a:t>
            </a:r>
            <a:endParaRPr/>
          </a:p>
        </p:txBody>
      </p:sp>
      <p:sp>
        <p:nvSpPr>
          <p:cNvPr id="1395" name="Google Shape;1395;p21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21</a:t>
            </a:fld>
            <a:endParaRPr/>
          </a:p>
        </p:txBody>
      </p:sp>
      <p:sp>
        <p:nvSpPr>
          <p:cNvPr id="1396" name="Google Shape;1396;p21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sp>
        <p:nvSpPr>
          <p:cNvPr id="1397" name="Google Shape;1397;p21"/>
          <p:cNvSpPr txBox="1"/>
          <p:nvPr/>
        </p:nvSpPr>
        <p:spPr>
          <a:xfrm>
            <a:off x="1302172" y="1928783"/>
            <a:ext cx="1917700" cy="314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Aplicação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acesso remoto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Web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transf. arquivos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multimídia com</a:t>
            </a:r>
            <a:b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fluxo contínuo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telefonia da</a:t>
            </a:r>
            <a:b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Internet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8" name="Google Shape;1398;p21"/>
          <p:cNvSpPr txBox="1"/>
          <p:nvPr/>
        </p:nvSpPr>
        <p:spPr>
          <a:xfrm>
            <a:off x="3399259" y="1614458"/>
            <a:ext cx="2805113" cy="344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Protocolo da camada</a:t>
            </a:r>
            <a:br>
              <a:rPr lang="pt-B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aplicação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SMTP [RFC 2821]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Telnet [RFC 854]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[RFC 2616]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FTP [RFC 959]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 (p. e., Youtube), </a:t>
            </a:r>
            <a:b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RTP [RFC 1889]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SIP, RTP, proprietário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(p. e., Skype)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9" name="Google Shape;1399;p21"/>
          <p:cNvSpPr txBox="1"/>
          <p:nvPr/>
        </p:nvSpPr>
        <p:spPr>
          <a:xfrm>
            <a:off x="6228184" y="1633508"/>
            <a:ext cx="2624138" cy="3444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Protocolo de transporte básico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TCP ou UDP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normalmente UDP</a:t>
            </a:r>
            <a:endParaRPr/>
          </a:p>
        </p:txBody>
      </p:sp>
      <p:cxnSp>
        <p:nvCxnSpPr>
          <p:cNvPr id="1400" name="Google Shape;1400;p21"/>
          <p:cNvCxnSpPr/>
          <p:nvPr/>
        </p:nvCxnSpPr>
        <p:spPr>
          <a:xfrm>
            <a:off x="1268834" y="2308195"/>
            <a:ext cx="7334250" cy="9525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1" name="Google Shape;1401;p21"/>
          <p:cNvCxnSpPr/>
          <p:nvPr/>
        </p:nvCxnSpPr>
        <p:spPr>
          <a:xfrm>
            <a:off x="1221209" y="2898745"/>
            <a:ext cx="732472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2" name="Google Shape;1402;p21"/>
          <p:cNvCxnSpPr/>
          <p:nvPr/>
        </p:nvCxnSpPr>
        <p:spPr>
          <a:xfrm>
            <a:off x="1230734" y="3194020"/>
            <a:ext cx="729615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3" name="Google Shape;1403;p21"/>
          <p:cNvCxnSpPr/>
          <p:nvPr/>
        </p:nvCxnSpPr>
        <p:spPr>
          <a:xfrm>
            <a:off x="1240259" y="3489295"/>
            <a:ext cx="72771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4" name="Google Shape;1404;p21"/>
          <p:cNvCxnSpPr/>
          <p:nvPr/>
        </p:nvCxnSpPr>
        <p:spPr>
          <a:xfrm rot="10800000" flipH="1">
            <a:off x="1259309" y="3813145"/>
            <a:ext cx="7258050" cy="9525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5" name="Google Shape;1405;p21"/>
          <p:cNvCxnSpPr/>
          <p:nvPr/>
        </p:nvCxnSpPr>
        <p:spPr>
          <a:xfrm>
            <a:off x="1211684" y="4413220"/>
            <a:ext cx="73152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6" name="Google Shape;1406;p21"/>
          <p:cNvCxnSpPr/>
          <p:nvPr/>
        </p:nvCxnSpPr>
        <p:spPr>
          <a:xfrm>
            <a:off x="1184697" y="5095845"/>
            <a:ext cx="73437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p22"/>
          <p:cNvSpPr txBox="1"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/>
              <a:t>A Web e o HTTP</a:t>
            </a:r>
            <a:endParaRPr/>
          </a:p>
        </p:txBody>
      </p:sp>
      <p:sp>
        <p:nvSpPr>
          <p:cNvPr id="1413" name="Google Shape;1413;p22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22</a:t>
            </a:fld>
            <a:endParaRPr/>
          </a:p>
        </p:txBody>
      </p:sp>
      <p:sp>
        <p:nvSpPr>
          <p:cNvPr id="1414" name="Google Shape;1414;p22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sp>
        <p:nvSpPr>
          <p:cNvPr id="1415" name="Google Shape;1415;p22"/>
          <p:cNvSpPr txBox="1"/>
          <p:nvPr/>
        </p:nvSpPr>
        <p:spPr>
          <a:xfrm>
            <a:off x="1007503" y="1450960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rPr lang="pt-BR" sz="2400" b="1" u="sng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primeiro, algum jargão</a:t>
            </a:r>
            <a:endParaRPr sz="2400" b="1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página Web </a:t>
            </a: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consiste em </a:t>
            </a:r>
            <a:r>
              <a:rPr lang="pt-BR" sz="2400" u="sng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objetos</a:t>
            </a:r>
            <a:endParaRPr sz="2400" u="sng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objeto pode ser arquivo HTML, imagem JPEG, applet Java, arquivo de áudio, pdf, ...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página Web consiste em </a:t>
            </a:r>
            <a:r>
              <a:rPr lang="pt-BR" sz="2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arquivo HTML básico</a:t>
            </a: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que inclui vários objetos referenciados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cada objeto é endereçável por um </a:t>
            </a:r>
            <a:r>
              <a:rPr lang="pt-BR" sz="2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URL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rPr>
              <a:t>exemplo de URL: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Arial"/>
              <a:buNone/>
            </a:pPr>
            <a:endParaRPr sz="32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16" name="Google Shape;1416;p22"/>
          <p:cNvSpPr txBox="1"/>
          <p:nvPr/>
        </p:nvSpPr>
        <p:spPr>
          <a:xfrm>
            <a:off x="1675841" y="4859323"/>
            <a:ext cx="645240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www.ifce.edu.br/boaviagem/rede.pdf</a:t>
            </a:r>
            <a:endParaRPr/>
          </a:p>
        </p:txBody>
      </p:sp>
      <p:sp>
        <p:nvSpPr>
          <p:cNvPr id="1417" name="Google Shape;1417;p22"/>
          <p:cNvSpPr/>
          <p:nvPr/>
        </p:nvSpPr>
        <p:spPr>
          <a:xfrm rot="-5400000">
            <a:off x="3049027" y="4048110"/>
            <a:ext cx="98427" cy="2781299"/>
          </a:xfrm>
          <a:prstGeom prst="leftBrace">
            <a:avLst>
              <a:gd name="adj1" fmla="val 30453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8" name="Google Shape;1418;p22"/>
          <p:cNvSpPr txBox="1"/>
          <p:nvPr/>
        </p:nvSpPr>
        <p:spPr>
          <a:xfrm>
            <a:off x="1795381" y="5389536"/>
            <a:ext cx="2605716" cy="34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19" name="Google Shape;1419;p22"/>
          <p:cNvSpPr/>
          <p:nvPr/>
        </p:nvSpPr>
        <p:spPr>
          <a:xfrm rot="-5400000">
            <a:off x="6358734" y="3687515"/>
            <a:ext cx="76199" cy="3483439"/>
          </a:xfrm>
          <a:prstGeom prst="leftBrace">
            <a:avLst>
              <a:gd name="adj1" fmla="val 30455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0" name="Google Shape;1420;p22"/>
          <p:cNvSpPr txBox="1"/>
          <p:nvPr/>
        </p:nvSpPr>
        <p:spPr>
          <a:xfrm>
            <a:off x="4723075" y="5391120"/>
            <a:ext cx="3347499" cy="26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21" name="Google Shape;1421;p22"/>
          <p:cNvSpPr txBox="1"/>
          <p:nvPr/>
        </p:nvSpPr>
        <p:spPr>
          <a:xfrm>
            <a:off x="1564431" y="5562679"/>
            <a:ext cx="298132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nome do hospedeiro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2" name="Google Shape;1422;p22"/>
          <p:cNvSpPr txBox="1"/>
          <p:nvPr/>
        </p:nvSpPr>
        <p:spPr>
          <a:xfrm>
            <a:off x="5159920" y="5526036"/>
            <a:ext cx="256857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nome do caminho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p24"/>
          <p:cNvSpPr txBox="1"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/>
              <a:t>Visão geral do HTTP</a:t>
            </a:r>
            <a:endParaRPr/>
          </a:p>
        </p:txBody>
      </p:sp>
      <p:sp>
        <p:nvSpPr>
          <p:cNvPr id="1445" name="Google Shape;1445;p24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23</a:t>
            </a:fld>
            <a:endParaRPr/>
          </a:p>
        </p:txBody>
      </p:sp>
      <p:sp>
        <p:nvSpPr>
          <p:cNvPr id="1446" name="Google Shape;1446;p24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sp>
        <p:nvSpPr>
          <p:cNvPr id="1447" name="Google Shape;1447;p24"/>
          <p:cNvSpPr txBox="1"/>
          <p:nvPr/>
        </p:nvSpPr>
        <p:spPr>
          <a:xfrm>
            <a:off x="973431" y="1621447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rPr lang="pt-BR" sz="2400" b="1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HTTP: HyperText Transfer Protocol</a:t>
            </a:r>
            <a:endParaRPr sz="24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protocolo da camada de aplicação da Web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modelo cliente/servidor</a:t>
            </a:r>
            <a:endParaRPr/>
          </a:p>
          <a:p>
            <a:pPr marL="640080" marR="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lang="pt-BR" sz="2000" b="0" i="1" u="none" strike="noStrike" cap="non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cliente:</a:t>
            </a:r>
            <a:r>
              <a:rPr lang="pt-BR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navegador que requisita, recebe, “exibe” objetos Web</a:t>
            </a:r>
            <a:endParaRPr/>
          </a:p>
          <a:p>
            <a:pPr marL="640080" marR="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lang="pt-BR" sz="2000" b="0" i="1" u="none" strike="noStrike" cap="non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servidor:</a:t>
            </a:r>
            <a:r>
              <a:rPr lang="pt-BR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servidor Web envia objetos em resposta a requisições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1448" name="Google Shape;1448;p24"/>
          <p:cNvGraphicFramePr/>
          <p:nvPr/>
        </p:nvGraphicFramePr>
        <p:xfrm>
          <a:off x="5147081" y="1827140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" r:id="rId4" imgW="752475" imgH="596900" progId="MS_ClipArt_Gallery.2">
                  <p:embed/>
                </p:oleObj>
              </mc:Choice>
              <mc:Fallback>
                <p:oleObj r:id="rId4" imgW="752475" imgH="596900" progId="MS_ClipArt_Gallery.2">
                  <p:embed/>
                  <p:pic>
                    <p:nvPicPr>
                      <p:cNvPr id="1448" name="Google Shape;1448;p24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5147081" y="1827140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9" name="Google Shape;1449;p24"/>
          <p:cNvSpPr txBox="1"/>
          <p:nvPr/>
        </p:nvSpPr>
        <p:spPr>
          <a:xfrm>
            <a:off x="4961344" y="2422453"/>
            <a:ext cx="123348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PC rodando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Explorer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450" name="Google Shape;1450;p24"/>
          <p:cNvGraphicFramePr/>
          <p:nvPr/>
        </p:nvGraphicFramePr>
        <p:xfrm>
          <a:off x="5242331" y="4522715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r:id="rId6" imgW="752475" imgH="596900" progId="MS_ClipArt_Gallery.2">
                  <p:embed/>
                </p:oleObj>
              </mc:Choice>
              <mc:Fallback>
                <p:oleObj r:id="rId6" imgW="752475" imgH="596900" progId="MS_ClipArt_Gallery.2">
                  <p:embed/>
                  <p:pic>
                    <p:nvPicPr>
                      <p:cNvPr id="1450" name="Google Shape;1450;p24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5242331" y="4522715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51" name="Google Shape;1451;p24"/>
          <p:cNvSpPr txBox="1"/>
          <p:nvPr/>
        </p:nvSpPr>
        <p:spPr>
          <a:xfrm>
            <a:off x="7669619" y="3803578"/>
            <a:ext cx="1474787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Servidor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rodando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servidor Web</a:t>
            </a:r>
            <a:br>
              <a:rPr lang="pt-BR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pt-BR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Apache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452" name="Google Shape;1452;p24"/>
          <p:cNvGrpSpPr/>
          <p:nvPr/>
        </p:nvGrpSpPr>
        <p:grpSpPr>
          <a:xfrm>
            <a:off x="8133169" y="2692328"/>
            <a:ext cx="504825" cy="1071562"/>
            <a:chOff x="4180" y="783"/>
            <a:chExt cx="150" cy="307"/>
          </a:xfrm>
        </p:grpSpPr>
        <p:sp>
          <p:nvSpPr>
            <p:cNvPr id="1453" name="Google Shape;1453;p24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54" name="Google Shape;1454;p24"/>
            <p:cNvSpPr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55" name="Google Shape;1455;p24"/>
            <p:cNvSpPr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56" name="Google Shape;1456;p24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457" name="Google Shape;1457;p24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8" name="Google Shape;1458;p24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59" name="Google Shape;1459;p24"/>
            <p:cNvSpPr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460" name="Google Shape;1460;p24"/>
            <p:cNvSpPr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cxnSp>
        <p:nvCxnSpPr>
          <p:cNvPr id="1461" name="Google Shape;1461;p24"/>
          <p:cNvCxnSpPr/>
          <p:nvPr/>
        </p:nvCxnSpPr>
        <p:spPr>
          <a:xfrm>
            <a:off x="5966231" y="2100190"/>
            <a:ext cx="2085975" cy="96202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2" name="Google Shape;1462;p24"/>
          <p:cNvCxnSpPr/>
          <p:nvPr/>
        </p:nvCxnSpPr>
        <p:spPr>
          <a:xfrm rot="10800000">
            <a:off x="6023381" y="2300215"/>
            <a:ext cx="1971675" cy="90487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3" name="Google Shape;1463;p24"/>
          <p:cNvCxnSpPr/>
          <p:nvPr/>
        </p:nvCxnSpPr>
        <p:spPr>
          <a:xfrm rot="10800000" flipH="1">
            <a:off x="5956706" y="3471790"/>
            <a:ext cx="2047875" cy="109537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464" name="Google Shape;1464;p24"/>
          <p:cNvCxnSpPr/>
          <p:nvPr/>
        </p:nvCxnSpPr>
        <p:spPr>
          <a:xfrm flipH="1">
            <a:off x="6032906" y="3595615"/>
            <a:ext cx="2047875" cy="1133475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65" name="Google Shape;1465;p24"/>
          <p:cNvSpPr txBox="1"/>
          <p:nvPr/>
        </p:nvSpPr>
        <p:spPr>
          <a:xfrm>
            <a:off x="5110569" y="5184703"/>
            <a:ext cx="1393825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Mac rodando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Navigator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6" name="Google Shape;1466;p24"/>
          <p:cNvSpPr txBox="1"/>
          <p:nvPr/>
        </p:nvSpPr>
        <p:spPr>
          <a:xfrm rot="1422049">
            <a:off x="6210706" y="2260528"/>
            <a:ext cx="17335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requisição HTTP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7" name="Google Shape;1467;p24"/>
          <p:cNvSpPr txBox="1"/>
          <p:nvPr/>
        </p:nvSpPr>
        <p:spPr>
          <a:xfrm rot="-1692639">
            <a:off x="6001156" y="3755953"/>
            <a:ext cx="1733550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requisição HTTP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8" name="Google Shape;1468;p24"/>
          <p:cNvSpPr txBox="1"/>
          <p:nvPr/>
        </p:nvSpPr>
        <p:spPr>
          <a:xfrm rot="1411598">
            <a:off x="6144031" y="2708203"/>
            <a:ext cx="160337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resposta HTTP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9" name="Google Shape;1469;p24"/>
          <p:cNvSpPr txBox="1"/>
          <p:nvPr/>
        </p:nvSpPr>
        <p:spPr>
          <a:xfrm rot="-1737783">
            <a:off x="6323419" y="4089328"/>
            <a:ext cx="160337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resposta HTTP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25"/>
          <p:cNvSpPr txBox="1"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/>
              <a:t>Visão geral do HTTP</a:t>
            </a:r>
            <a:endParaRPr/>
          </a:p>
        </p:txBody>
      </p:sp>
      <p:sp>
        <p:nvSpPr>
          <p:cNvPr id="1476" name="Google Shape;1476;p25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24</a:t>
            </a:fld>
            <a:endParaRPr/>
          </a:p>
        </p:txBody>
      </p:sp>
      <p:sp>
        <p:nvSpPr>
          <p:cNvPr id="1477" name="Google Shape;1477;p25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sp>
        <p:nvSpPr>
          <p:cNvPr id="1478" name="Google Shape;1478;p25"/>
          <p:cNvSpPr/>
          <p:nvPr/>
        </p:nvSpPr>
        <p:spPr>
          <a:xfrm>
            <a:off x="5217668" y="3279700"/>
            <a:ext cx="3838575" cy="272415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79" name="Google Shape;1479;p25"/>
          <p:cNvSpPr/>
          <p:nvPr/>
        </p:nvSpPr>
        <p:spPr>
          <a:xfrm>
            <a:off x="8103743" y="3117775"/>
            <a:ext cx="828675" cy="29527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80" name="Google Shape;1480;p25"/>
          <p:cNvSpPr txBox="1"/>
          <p:nvPr/>
        </p:nvSpPr>
        <p:spPr>
          <a:xfrm>
            <a:off x="971600" y="1345912"/>
            <a:ext cx="3971925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rPr lang="pt-BR" sz="2400" b="1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usa TCP:</a:t>
            </a:r>
            <a:endParaRPr sz="24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cliente inicia conexão TCP (cria socket) com servidor,  porta 80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servidor aceita conexão TCP do cliente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mensagens HTTP (do protocolo da camada de aplicação) trocadas entre navegador (cliente HTTP) e servidor Web (servidor HTTP)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conexão TCP fechada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81" name="Google Shape;1481;p25"/>
          <p:cNvSpPr txBox="1"/>
          <p:nvPr/>
        </p:nvSpPr>
        <p:spPr>
          <a:xfrm>
            <a:off x="5217668" y="1452450"/>
            <a:ext cx="3589338" cy="151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8346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rPr lang="pt-BR" sz="2400" b="1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HTTP é “sem estado”</a:t>
            </a:r>
            <a:endParaRPr sz="24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283464" algn="l" rtl="0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servidor não guarda informações sobre requisições passadas do cliente</a:t>
            </a:r>
            <a:endParaRPr/>
          </a:p>
        </p:txBody>
      </p:sp>
      <p:sp>
        <p:nvSpPr>
          <p:cNvPr id="1482" name="Google Shape;1482;p25"/>
          <p:cNvSpPr/>
          <p:nvPr/>
        </p:nvSpPr>
        <p:spPr>
          <a:xfrm>
            <a:off x="5246243" y="3298750"/>
            <a:ext cx="3752850" cy="284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</a:pPr>
            <a:r>
              <a:rPr lang="pt-BR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Protocolos que mantêm “estado” são complexos!</a:t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pt-B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história passada (estado) deve ser mantida</a:t>
            </a:r>
            <a:endParaRPr/>
          </a:p>
          <a:p>
            <a:pPr marL="342900" marR="0" lvl="0" indent="-34290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Char char="r"/>
            </a:pPr>
            <a:r>
              <a:rPr lang="pt-B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 servidor/cliente falhar, suas visões do “estado” podem ser incoerentes, devem ser reconciliadas</a:t>
            </a:r>
            <a:endParaRPr/>
          </a:p>
          <a:p>
            <a:pPr marL="342900" marR="0" lvl="0" indent="-234950" algn="l" rtl="0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</a:pP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483" name="Google Shape;1483;p25"/>
          <p:cNvSpPr txBox="1"/>
          <p:nvPr/>
        </p:nvSpPr>
        <p:spPr>
          <a:xfrm>
            <a:off x="8018018" y="3039988"/>
            <a:ext cx="96202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</a:pPr>
            <a:r>
              <a:rPr lang="pt-BR" sz="2000">
                <a:solidFill>
                  <a:schemeClr val="accent2"/>
                </a:solidFill>
                <a:latin typeface="Comic Sans MS"/>
                <a:ea typeface="Comic Sans MS"/>
                <a:cs typeface="Comic Sans MS"/>
                <a:sym typeface="Comic Sans MS"/>
              </a:rPr>
              <a:t>aparte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4" name="Google Shape;1484;p25"/>
          <p:cNvSpPr/>
          <p:nvPr/>
        </p:nvSpPr>
        <p:spPr>
          <a:xfrm>
            <a:off x="5349728" y="1136784"/>
            <a:ext cx="3168352" cy="1744379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E se o cliente solicitar o mesmo objeto 1 segundo depois?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4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0" name="Google Shape;1490;p26"/>
          <p:cNvSpPr txBox="1"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/>
              <a:t>Conexões HTTP</a:t>
            </a:r>
            <a:endParaRPr/>
          </a:p>
        </p:txBody>
      </p:sp>
      <p:sp>
        <p:nvSpPr>
          <p:cNvPr id="1491" name="Google Shape;1491;p26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25</a:t>
            </a:fld>
            <a:endParaRPr/>
          </a:p>
        </p:txBody>
      </p:sp>
      <p:sp>
        <p:nvSpPr>
          <p:cNvPr id="1492" name="Google Shape;1492;p26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sp>
        <p:nvSpPr>
          <p:cNvPr id="1493" name="Google Shape;1493;p26"/>
          <p:cNvSpPr txBox="1"/>
          <p:nvPr/>
        </p:nvSpPr>
        <p:spPr>
          <a:xfrm>
            <a:off x="1187625" y="130166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rPr lang="pt-BR" sz="2400" b="1" u="sng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HTTP não persistente</a:t>
            </a:r>
            <a:endParaRPr sz="24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 máximo um objeto é enviado por CADA conexão TCP.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94" name="Google Shape;1494;p26"/>
          <p:cNvSpPr txBox="1"/>
          <p:nvPr/>
        </p:nvSpPr>
        <p:spPr>
          <a:xfrm>
            <a:off x="5150025" y="1301660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rPr lang="pt-BR" sz="2400" b="1" u="sng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HTTP persistente</a:t>
            </a:r>
            <a:endParaRPr sz="2400" b="1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múltiplos objetos podem ser enviados por uma </a:t>
            </a:r>
            <a:r>
              <a:rPr lang="pt-BR" sz="2400" u="sng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única</a:t>
            </a: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conexão TCP entre cliente e servidor.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p27"/>
          <p:cNvSpPr txBox="1"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/>
              <a:t>HTTP não persistente</a:t>
            </a:r>
            <a:endParaRPr/>
          </a:p>
        </p:txBody>
      </p:sp>
      <p:sp>
        <p:nvSpPr>
          <p:cNvPr id="1501" name="Google Shape;1501;p27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26</a:t>
            </a:fld>
            <a:endParaRPr/>
          </a:p>
        </p:txBody>
      </p:sp>
      <p:sp>
        <p:nvSpPr>
          <p:cNvPr id="1502" name="Google Shape;1502;p27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cxnSp>
        <p:nvCxnSpPr>
          <p:cNvPr id="1503" name="Google Shape;1503;p27"/>
          <p:cNvCxnSpPr/>
          <p:nvPr/>
        </p:nvCxnSpPr>
        <p:spPr>
          <a:xfrm>
            <a:off x="476250" y="2095500"/>
            <a:ext cx="0" cy="449580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04" name="Google Shape;1504;p27"/>
          <p:cNvSpPr/>
          <p:nvPr/>
        </p:nvSpPr>
        <p:spPr>
          <a:xfrm>
            <a:off x="107950" y="5835650"/>
            <a:ext cx="887413" cy="4397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05" name="Google Shape;1505;p27"/>
          <p:cNvSpPr txBox="1"/>
          <p:nvPr/>
        </p:nvSpPr>
        <p:spPr>
          <a:xfrm>
            <a:off x="857250" y="1065646"/>
            <a:ext cx="8343900" cy="760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65760" marR="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</a:pPr>
            <a:r>
              <a:rPr lang="pt-BR" sz="2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Suponha que o usuário digite o URL 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www.ifce.edu.br/boaviagem/home.index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06" name="Google Shape;1506;p27"/>
          <p:cNvSpPr txBox="1"/>
          <p:nvPr/>
        </p:nvSpPr>
        <p:spPr>
          <a:xfrm>
            <a:off x="981125" y="2095500"/>
            <a:ext cx="4146550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pt-BR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1a</a:t>
            </a:r>
            <a:r>
              <a:rPr lang="pt-BR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r>
              <a:rPr lang="pt-B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Cliente HTTP inicia conexão TCP com servidor HTTP (processo) em 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www.ifce.edu.br na porta </a:t>
            </a:r>
            <a:r>
              <a:rPr lang="pt-B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80.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07" name="Google Shape;1507;p27"/>
          <p:cNvSpPr/>
          <p:nvPr/>
        </p:nvSpPr>
        <p:spPr>
          <a:xfrm>
            <a:off x="971600" y="3829050"/>
            <a:ext cx="3968750" cy="2081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</a:pPr>
            <a:r>
              <a:rPr lang="pt-BR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2.</a:t>
            </a:r>
            <a:r>
              <a:rPr lang="pt-B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Cliente HTTP</a:t>
            </a: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envia </a:t>
            </a:r>
            <a:r>
              <a:rPr lang="pt-BR" sz="1800" i="1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mensagem de requisição</a:t>
            </a: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HTTP (contendo URL) pelo socket de conexão TCP. Mensagem indica que cliente deseja o objeto 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boaviagem/home.index.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8" name="Google Shape;1508;p27"/>
          <p:cNvSpPr/>
          <p:nvPr/>
        </p:nvSpPr>
        <p:spPr>
          <a:xfrm>
            <a:off x="5207050" y="2524125"/>
            <a:ext cx="3810000" cy="150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</a:pPr>
            <a:r>
              <a:rPr lang="pt-BR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1b.</a:t>
            </a:r>
            <a:r>
              <a:rPr lang="pt-B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Servidor HTTP no hospedeiro </a:t>
            </a:r>
            <a:r>
              <a:rPr lang="pt-B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www.ifce.edu.br </a:t>
            </a: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esperando conexão TCP na porta 80.  “aceita” conexão, notificando cliente</a:t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09" name="Google Shape;1509;p27"/>
          <p:cNvSpPr/>
          <p:nvPr/>
        </p:nvSpPr>
        <p:spPr>
          <a:xfrm>
            <a:off x="5149900" y="4381500"/>
            <a:ext cx="4159250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</a:pPr>
            <a:r>
              <a:rPr lang="pt-BR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3.</a:t>
            </a:r>
            <a:r>
              <a:rPr lang="pt-B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Servidor HTTP recebe mensagem de requisição, forma </a:t>
            </a:r>
            <a:r>
              <a:rPr lang="pt-BR" sz="1800" i="1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mensagem de resposta</a:t>
            </a: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contendo objeto requisitado e envia mensagem para seu socket</a:t>
            </a:r>
            <a:endParaRPr/>
          </a:p>
        </p:txBody>
      </p:sp>
      <p:cxnSp>
        <p:nvCxnSpPr>
          <p:cNvPr id="1510" name="Google Shape;1510;p27"/>
          <p:cNvCxnSpPr/>
          <p:nvPr/>
        </p:nvCxnSpPr>
        <p:spPr>
          <a:xfrm>
            <a:off x="4628561" y="2286000"/>
            <a:ext cx="663520" cy="35184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1" name="Google Shape;1511;p27"/>
          <p:cNvCxnSpPr/>
          <p:nvPr/>
        </p:nvCxnSpPr>
        <p:spPr>
          <a:xfrm>
            <a:off x="4659363" y="3981937"/>
            <a:ext cx="547688" cy="58053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12" name="Google Shape;1512;p27"/>
          <p:cNvCxnSpPr/>
          <p:nvPr/>
        </p:nvCxnSpPr>
        <p:spPr>
          <a:xfrm flipH="1">
            <a:off x="4203521" y="5801212"/>
            <a:ext cx="1095375" cy="52387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3" name="Google Shape;1513;p27"/>
          <p:cNvSpPr txBox="1"/>
          <p:nvPr/>
        </p:nvSpPr>
        <p:spPr>
          <a:xfrm>
            <a:off x="0" y="5835650"/>
            <a:ext cx="10541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tempo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514" name="Google Shape;1514;p27"/>
          <p:cNvCxnSpPr/>
          <p:nvPr/>
        </p:nvCxnSpPr>
        <p:spPr>
          <a:xfrm flipH="1">
            <a:off x="1323282" y="2875969"/>
            <a:ext cx="3968749" cy="943556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15" name="Google Shape;1515;p27"/>
          <p:cNvSpPr txBox="1"/>
          <p:nvPr/>
        </p:nvSpPr>
        <p:spPr>
          <a:xfrm>
            <a:off x="7430069" y="976620"/>
            <a:ext cx="171393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(contém texto,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referências a 10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imagens JPEG)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28"/>
          <p:cNvSpPr txBox="1"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/>
              <a:t>HTTP não persistente</a:t>
            </a:r>
            <a:endParaRPr/>
          </a:p>
        </p:txBody>
      </p:sp>
      <p:sp>
        <p:nvSpPr>
          <p:cNvPr id="1522" name="Google Shape;1522;p28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27</a:t>
            </a:fld>
            <a:endParaRPr/>
          </a:p>
        </p:txBody>
      </p:sp>
      <p:sp>
        <p:nvSpPr>
          <p:cNvPr id="1523" name="Google Shape;1523;p28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cxnSp>
        <p:nvCxnSpPr>
          <p:cNvPr id="1524" name="Google Shape;1524;p28"/>
          <p:cNvCxnSpPr/>
          <p:nvPr/>
        </p:nvCxnSpPr>
        <p:spPr>
          <a:xfrm>
            <a:off x="476250" y="2095500"/>
            <a:ext cx="0" cy="4495800"/>
          </a:xfrm>
          <a:prstGeom prst="straightConnector1">
            <a:avLst/>
          </a:prstGeom>
          <a:noFill/>
          <a:ln w="19050" cap="flat" cmpd="sng">
            <a:solidFill>
              <a:srgbClr val="00206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25" name="Google Shape;1525;p28"/>
          <p:cNvSpPr txBox="1"/>
          <p:nvPr/>
        </p:nvSpPr>
        <p:spPr>
          <a:xfrm>
            <a:off x="857250" y="1065646"/>
            <a:ext cx="8343900" cy="760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65760" marR="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</a:pPr>
            <a:r>
              <a:rPr lang="pt-BR" sz="29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	Suponha que o usuário digite o URL 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Arial"/>
              <a:buNone/>
            </a:pPr>
            <a:r>
              <a:rPr lang="pt-BR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www.ifce.edu.br/boaviagem/home.index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26" name="Google Shape;1526;p28"/>
          <p:cNvSpPr txBox="1"/>
          <p:nvPr/>
        </p:nvSpPr>
        <p:spPr>
          <a:xfrm>
            <a:off x="7430069" y="976620"/>
            <a:ext cx="1713931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(contém texto,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referências a 10 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imagens JPEG)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7" name="Google Shape;1527;p28"/>
          <p:cNvSpPr txBox="1"/>
          <p:nvPr/>
        </p:nvSpPr>
        <p:spPr>
          <a:xfrm>
            <a:off x="1064492" y="2922015"/>
            <a:ext cx="3810000" cy="1533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8346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pt-BR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5</a:t>
            </a:r>
            <a:r>
              <a:rPr lang="pt-BR" sz="1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.</a:t>
            </a:r>
            <a:r>
              <a:rPr lang="pt-BR"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Cliente HTTP recebe mensagem de resposta contendo arquivo html, exibe html. Analisando arquivo html, acha 10 objetos JPEG referenciados.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28" name="Google Shape;1528;p28"/>
          <p:cNvSpPr/>
          <p:nvPr/>
        </p:nvSpPr>
        <p:spPr>
          <a:xfrm>
            <a:off x="1054967" y="4442840"/>
            <a:ext cx="3810000" cy="666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</a:pPr>
            <a:r>
              <a:rPr lang="pt-BR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6.</a:t>
            </a:r>
            <a:r>
              <a:rPr lang="pt-B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Etapas 1-5 repetidas para cada um dos 10 objetos JPEG.</a:t>
            </a:r>
            <a:endParaRPr/>
          </a:p>
        </p:txBody>
      </p:sp>
      <p:sp>
        <p:nvSpPr>
          <p:cNvPr id="1529" name="Google Shape;1529;p28"/>
          <p:cNvSpPr/>
          <p:nvPr/>
        </p:nvSpPr>
        <p:spPr>
          <a:xfrm>
            <a:off x="5001492" y="2366390"/>
            <a:ext cx="3810000" cy="733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Arial"/>
              <a:buNone/>
            </a:pPr>
            <a:r>
              <a:rPr lang="pt-BR" sz="20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4.</a:t>
            </a:r>
            <a:r>
              <a:rPr lang="pt-BR" sz="20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 </a:t>
            </a:r>
            <a:r>
              <a:rPr lang="pt-BR" sz="18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Servidor HTTP fecha conexão TCP. </a:t>
            </a:r>
            <a:endParaRPr sz="20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530" name="Google Shape;1530;p28"/>
          <p:cNvCxnSpPr/>
          <p:nvPr/>
        </p:nvCxnSpPr>
        <p:spPr>
          <a:xfrm flipH="1">
            <a:off x="1403647" y="2560548"/>
            <a:ext cx="3669111" cy="36146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31" name="Google Shape;1531;p28"/>
          <p:cNvSpPr/>
          <p:nvPr/>
        </p:nvSpPr>
        <p:spPr>
          <a:xfrm>
            <a:off x="107950" y="5835650"/>
            <a:ext cx="887413" cy="4397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32" name="Google Shape;1532;p28"/>
          <p:cNvSpPr txBox="1"/>
          <p:nvPr/>
        </p:nvSpPr>
        <p:spPr>
          <a:xfrm>
            <a:off x="0" y="5835650"/>
            <a:ext cx="10541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00206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tempo</a:t>
            </a:r>
            <a:endParaRPr sz="240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8" name="Google Shape;1538;p29"/>
          <p:cNvSpPr txBox="1"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/>
              <a:t>HTTP não persistente: tempo de resposta</a:t>
            </a:r>
            <a:endParaRPr/>
          </a:p>
        </p:txBody>
      </p:sp>
      <p:sp>
        <p:nvSpPr>
          <p:cNvPr id="1539" name="Google Shape;1539;p29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28</a:t>
            </a:fld>
            <a:endParaRPr/>
          </a:p>
        </p:txBody>
      </p:sp>
      <p:sp>
        <p:nvSpPr>
          <p:cNvPr id="1540" name="Google Shape;1540;p29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sp>
        <p:nvSpPr>
          <p:cNvPr id="1541" name="Google Shape;1541;p29"/>
          <p:cNvSpPr txBox="1"/>
          <p:nvPr/>
        </p:nvSpPr>
        <p:spPr>
          <a:xfrm>
            <a:off x="1082531" y="1446546"/>
            <a:ext cx="4195761" cy="51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65760" marR="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rPr lang="pt-BR" sz="2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definição de RTT:</a:t>
            </a: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tempo para um pequeno pacote trafegar do cliente ao servidor e retornar.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rPr lang="pt-BR" sz="2400" u="sng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tempo de resposta:</a:t>
            </a:r>
            <a:endParaRPr sz="24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um RTT para iniciar a conexão TCP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um RTT para a requisição HTTP e primeiros bytes da resposta HTTP retornarem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tempo de transmissão de arquivo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pt-BR" sz="20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total = 2RTT + tempo de transmissão</a:t>
            </a: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aphicFrame>
        <p:nvGraphicFramePr>
          <p:cNvPr id="1542" name="Google Shape;1542;p29"/>
          <p:cNvGraphicFramePr/>
          <p:nvPr/>
        </p:nvGraphicFramePr>
        <p:xfrm>
          <a:off x="5839079" y="1905595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" r:id="rId4" imgW="752475" imgH="596900" progId="MS_ClipArt_Gallery.2">
                  <p:embed/>
                </p:oleObj>
              </mc:Choice>
              <mc:Fallback>
                <p:oleObj r:id="rId4" imgW="752475" imgH="596900" progId="MS_ClipArt_Gallery.2">
                  <p:embed/>
                  <p:pic>
                    <p:nvPicPr>
                      <p:cNvPr id="1542" name="Google Shape;1542;p29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5839079" y="1905595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43" name="Google Shape;1543;p29"/>
          <p:cNvGrpSpPr/>
          <p:nvPr/>
        </p:nvGrpSpPr>
        <p:grpSpPr>
          <a:xfrm>
            <a:off x="7725029" y="1700808"/>
            <a:ext cx="504825" cy="1071562"/>
            <a:chOff x="4180" y="783"/>
            <a:chExt cx="150" cy="307"/>
          </a:xfrm>
        </p:grpSpPr>
        <p:sp>
          <p:nvSpPr>
            <p:cNvPr id="1544" name="Google Shape;1544;p29"/>
            <p:cNvSpPr/>
            <p:nvPr/>
          </p:nvSpPr>
          <p:spPr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45" name="Google Shape;1545;p29"/>
            <p:cNvSpPr/>
            <p:nvPr/>
          </p:nvSpPr>
          <p:spPr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46" name="Google Shape;1546;p29"/>
            <p:cNvSpPr/>
            <p:nvPr/>
          </p:nvSpPr>
          <p:spPr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47" name="Google Shape;1547;p29"/>
            <p:cNvSpPr/>
            <p:nvPr/>
          </p:nvSpPr>
          <p:spPr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1548" name="Google Shape;1548;p29"/>
            <p:cNvCxnSpPr/>
            <p:nvPr/>
          </p:nvCxnSpPr>
          <p:spPr>
            <a:xfrm>
              <a:off x="4330" y="788"/>
              <a:ext cx="0" cy="23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9" name="Google Shape;1549;p29"/>
            <p:cNvCxnSpPr/>
            <p:nvPr/>
          </p:nvCxnSpPr>
          <p:spPr>
            <a:xfrm flipH="1">
              <a:off x="4276" y="1019"/>
              <a:ext cx="54" cy="69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50" name="Google Shape;1550;p29"/>
            <p:cNvSpPr/>
            <p:nvPr/>
          </p:nvSpPr>
          <p:spPr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551" name="Google Shape;1551;p29"/>
            <p:cNvSpPr/>
            <p:nvPr/>
          </p:nvSpPr>
          <p:spPr>
            <a:xfrm>
              <a:off x="4202" y="924"/>
              <a:ext cx="48" cy="4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cxnSp>
        <p:nvCxnSpPr>
          <p:cNvPr id="1552" name="Google Shape;1552;p29"/>
          <p:cNvCxnSpPr/>
          <p:nvPr/>
        </p:nvCxnSpPr>
        <p:spPr>
          <a:xfrm>
            <a:off x="6250241" y="2605683"/>
            <a:ext cx="0" cy="28321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1553" name="Google Shape;1553;p29"/>
          <p:cNvCxnSpPr/>
          <p:nvPr/>
        </p:nvCxnSpPr>
        <p:spPr>
          <a:xfrm>
            <a:off x="7940929" y="2599333"/>
            <a:ext cx="0" cy="2881312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dot"/>
            <a:round/>
            <a:headEnd type="none" w="med" len="med"/>
            <a:tailEnd type="triangle" w="med" len="med"/>
          </a:ln>
        </p:spPr>
      </p:cxnSp>
      <p:cxnSp>
        <p:nvCxnSpPr>
          <p:cNvPr id="1554" name="Google Shape;1554;p29"/>
          <p:cNvCxnSpPr/>
          <p:nvPr/>
        </p:nvCxnSpPr>
        <p:spPr>
          <a:xfrm>
            <a:off x="6264529" y="2837458"/>
            <a:ext cx="1684337" cy="390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5" name="Google Shape;1555;p29"/>
          <p:cNvCxnSpPr/>
          <p:nvPr/>
        </p:nvCxnSpPr>
        <p:spPr>
          <a:xfrm flipH="1">
            <a:off x="6250241" y="3275608"/>
            <a:ext cx="1673225" cy="4032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6" name="Google Shape;1556;p29"/>
          <p:cNvCxnSpPr/>
          <p:nvPr/>
        </p:nvCxnSpPr>
        <p:spPr>
          <a:xfrm>
            <a:off x="6258179" y="3783608"/>
            <a:ext cx="1684337" cy="3905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57" name="Google Shape;1557;p29"/>
          <p:cNvCxnSpPr/>
          <p:nvPr/>
        </p:nvCxnSpPr>
        <p:spPr>
          <a:xfrm flipH="1">
            <a:off x="6274054" y="4266208"/>
            <a:ext cx="1673225" cy="379412"/>
          </a:xfrm>
          <a:prstGeom prst="straightConnector1">
            <a:avLst/>
          </a:prstGeom>
          <a:noFill/>
          <a:ln w="1270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8" name="Google Shape;1558;p29"/>
          <p:cNvSpPr/>
          <p:nvPr/>
        </p:nvSpPr>
        <p:spPr>
          <a:xfrm>
            <a:off x="8020304" y="4182070"/>
            <a:ext cx="74612" cy="182563"/>
          </a:xfrm>
          <a:prstGeom prst="rightBrace">
            <a:avLst>
              <a:gd name="adj1" fmla="val 20390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59" name="Google Shape;1559;p29"/>
          <p:cNvSpPr txBox="1"/>
          <p:nvPr/>
        </p:nvSpPr>
        <p:spPr>
          <a:xfrm>
            <a:off x="8050465" y="3878858"/>
            <a:ext cx="1202055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tempo para</a:t>
            </a:r>
            <a:br>
              <a:rPr lang="pt-BR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pt-BR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transmitir</a:t>
            </a:r>
            <a:br>
              <a:rPr lang="pt-BR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pt-BR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arquivo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1560" name="Google Shape;1560;p29"/>
          <p:cNvCxnSpPr/>
          <p:nvPr/>
        </p:nvCxnSpPr>
        <p:spPr>
          <a:xfrm>
            <a:off x="5859716" y="2812058"/>
            <a:ext cx="390525" cy="158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1" name="Google Shape;1561;p29"/>
          <p:cNvSpPr txBox="1"/>
          <p:nvPr/>
        </p:nvSpPr>
        <p:spPr>
          <a:xfrm>
            <a:off x="4729416" y="2524720"/>
            <a:ext cx="137160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inicia</a:t>
            </a:r>
            <a:br>
              <a:rPr lang="pt-BR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</a:br>
            <a:r>
              <a:rPr lang="pt-BR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conexão TCP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62" name="Google Shape;1562;p29"/>
          <p:cNvSpPr/>
          <p:nvPr/>
        </p:nvSpPr>
        <p:spPr>
          <a:xfrm>
            <a:off x="5994654" y="2862858"/>
            <a:ext cx="128587" cy="803275"/>
          </a:xfrm>
          <a:prstGeom prst="leftBrace">
            <a:avLst>
              <a:gd name="adj1" fmla="val 52058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63" name="Google Shape;1563;p29"/>
          <p:cNvSpPr txBox="1"/>
          <p:nvPr/>
        </p:nvSpPr>
        <p:spPr>
          <a:xfrm>
            <a:off x="5512054" y="3073995"/>
            <a:ext cx="58737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RTT</a:t>
            </a:r>
            <a:endParaRPr/>
          </a:p>
        </p:txBody>
      </p:sp>
      <p:cxnSp>
        <p:nvCxnSpPr>
          <p:cNvPr id="1564" name="Google Shape;1564;p29"/>
          <p:cNvCxnSpPr/>
          <p:nvPr/>
        </p:nvCxnSpPr>
        <p:spPr>
          <a:xfrm>
            <a:off x="5908929" y="3716933"/>
            <a:ext cx="35401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5" name="Google Shape;1565;p29"/>
          <p:cNvSpPr txBox="1"/>
          <p:nvPr/>
        </p:nvSpPr>
        <p:spPr>
          <a:xfrm>
            <a:off x="5078666" y="3416895"/>
            <a:ext cx="1098550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requisita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arquivo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66" name="Google Shape;1566;p29"/>
          <p:cNvSpPr/>
          <p:nvPr/>
        </p:nvSpPr>
        <p:spPr>
          <a:xfrm>
            <a:off x="6001004" y="3772495"/>
            <a:ext cx="128587" cy="803275"/>
          </a:xfrm>
          <a:prstGeom prst="leftBrace">
            <a:avLst>
              <a:gd name="adj1" fmla="val 52058"/>
              <a:gd name="adj2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67" name="Google Shape;1567;p29"/>
          <p:cNvSpPr txBox="1"/>
          <p:nvPr/>
        </p:nvSpPr>
        <p:spPr>
          <a:xfrm>
            <a:off x="5531104" y="3996333"/>
            <a:ext cx="587375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RTT</a:t>
            </a:r>
            <a:endParaRPr/>
          </a:p>
        </p:txBody>
      </p:sp>
      <p:cxnSp>
        <p:nvCxnSpPr>
          <p:cNvPr id="1568" name="Google Shape;1568;p29"/>
          <p:cNvCxnSpPr/>
          <p:nvPr/>
        </p:nvCxnSpPr>
        <p:spPr>
          <a:xfrm flipH="1">
            <a:off x="5920041" y="4705945"/>
            <a:ext cx="342900" cy="158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9" name="Google Shape;1569;p29"/>
          <p:cNvSpPr txBox="1"/>
          <p:nvPr/>
        </p:nvSpPr>
        <p:spPr>
          <a:xfrm>
            <a:off x="5377116" y="4620220"/>
            <a:ext cx="1012825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arquivo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</a:pPr>
            <a:r>
              <a:rPr lang="pt-BR" sz="1600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recebido</a:t>
            </a:r>
            <a:endParaRPr sz="16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570" name="Google Shape;1570;p29"/>
          <p:cNvSpPr txBox="1"/>
          <p:nvPr/>
        </p:nvSpPr>
        <p:spPr>
          <a:xfrm>
            <a:off x="6024816" y="5452070"/>
            <a:ext cx="693738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tempo</a:t>
            </a:r>
            <a:endParaRPr/>
          </a:p>
        </p:txBody>
      </p:sp>
      <p:sp>
        <p:nvSpPr>
          <p:cNvPr id="1571" name="Google Shape;1571;p29"/>
          <p:cNvSpPr txBox="1"/>
          <p:nvPr/>
        </p:nvSpPr>
        <p:spPr>
          <a:xfrm>
            <a:off x="7702804" y="5434608"/>
            <a:ext cx="693737" cy="336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pt-BR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tempo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p30"/>
          <p:cNvSpPr txBox="1"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/>
              <a:t>HTTP persistente</a:t>
            </a:r>
            <a:endParaRPr/>
          </a:p>
        </p:txBody>
      </p:sp>
      <p:sp>
        <p:nvSpPr>
          <p:cNvPr id="1578" name="Google Shape;1578;p30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29</a:t>
            </a:fld>
            <a:endParaRPr/>
          </a:p>
        </p:txBody>
      </p:sp>
      <p:sp>
        <p:nvSpPr>
          <p:cNvPr id="1579" name="Google Shape;1579;p30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sp>
        <p:nvSpPr>
          <p:cNvPr id="1580" name="Google Shape;1580;p30"/>
          <p:cNvSpPr txBox="1"/>
          <p:nvPr/>
        </p:nvSpPr>
        <p:spPr>
          <a:xfrm>
            <a:off x="938494" y="1389988"/>
            <a:ext cx="3933825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2296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pt-BR" sz="2000" b="1" u="sng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Problemas do HTTP não persistentes:</a:t>
            </a:r>
            <a:endParaRPr/>
          </a:p>
          <a:p>
            <a:pPr marL="82296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 b="1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requer 2 RTTs por objeto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overhead do SO para </a:t>
            </a:r>
            <a:r>
              <a:rPr lang="pt-BR" sz="2000" i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cada</a:t>
            </a: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conexão TCP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navegadores geralmente abrem conexões TCP paralelas para buscar objetos referenciados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1818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1818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81" name="Google Shape;1581;p30"/>
          <p:cNvSpPr txBox="1"/>
          <p:nvPr/>
        </p:nvSpPr>
        <p:spPr>
          <a:xfrm>
            <a:off x="4972050" y="1358751"/>
            <a:ext cx="417195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pt-BR" sz="2000" b="1" u="sng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HTTP persistente:</a:t>
            </a:r>
            <a:endParaRPr sz="20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1818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endParaRPr sz="20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servidor deixa a conexão aberta depois de enviar a resposta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mensagens HTTP seguintes entre cliente/servidor enviadas pela conexão aberta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cliente envia requisições assim que encontra um objeto referenciado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⚫"/>
            </a:pPr>
            <a:r>
              <a:rPr lang="pt-BR" sz="20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no mínimo um RTT para todos os objetos referenciados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>
            <a:spLocks noGrp="1"/>
          </p:cNvSpPr>
          <p:nvPr>
            <p:ph type="body" idx="1"/>
          </p:nvPr>
        </p:nvSpPr>
        <p:spPr>
          <a:xfrm>
            <a:off x="1175576" y="1331822"/>
            <a:ext cx="7818892" cy="4977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60"/>
              <a:buChar char="⚫"/>
            </a:pPr>
            <a:r>
              <a:rPr lang="pt-BR" b="1"/>
              <a:t>Unidade X -  Nível de Aplicação</a:t>
            </a:r>
            <a:endParaRPr/>
          </a:p>
          <a:p>
            <a:pPr marL="64008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SzPts val="2800"/>
              <a:buChar char="◦"/>
            </a:pPr>
            <a:r>
              <a:rPr lang="pt-BR"/>
              <a:t>Nível de aplicação Internet TCP/IP (DNS, Telnet, FTP, NFS, SMTP, WWW).</a:t>
            </a:r>
            <a:endParaRPr sz="2200"/>
          </a:p>
          <a:p>
            <a:pPr marL="365760" lvl="0" indent="-1209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560"/>
              <a:buNone/>
            </a:pPr>
            <a:endParaRPr b="1"/>
          </a:p>
          <a:p>
            <a:pPr marL="365760" lvl="0" indent="-151384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</a:pPr>
            <a:endParaRPr sz="2600"/>
          </a:p>
          <a:p>
            <a:pPr marL="82296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</a:pPr>
            <a:endParaRPr sz="2600"/>
          </a:p>
          <a:p>
            <a:pPr marL="82296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80"/>
              <a:buNone/>
            </a:pPr>
            <a:endParaRPr sz="2600"/>
          </a:p>
          <a:p>
            <a:pPr marL="82296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endParaRPr sz="2400"/>
          </a:p>
          <a:p>
            <a:pPr marL="365760" lvl="0" indent="-16154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endParaRPr sz="2400"/>
          </a:p>
          <a:p>
            <a:pPr marL="365760" lvl="0" indent="-16154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</a:pPr>
            <a:endParaRPr sz="2400"/>
          </a:p>
        </p:txBody>
      </p:sp>
      <p:sp>
        <p:nvSpPr>
          <p:cNvPr id="129" name="Google Shape;129;p3"/>
          <p:cNvSpPr txBox="1"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600"/>
              <a:buFont typeface="Gill Sans"/>
              <a:buNone/>
            </a:pPr>
            <a:r>
              <a:rPr lang="pt-BR" sz="3600" b="1"/>
              <a:t>PUD Disciplina</a:t>
            </a:r>
            <a:endParaRPr/>
          </a:p>
        </p:txBody>
      </p:sp>
      <p:sp>
        <p:nvSpPr>
          <p:cNvPr id="130" name="Google Shape;130;p3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sp>
        <p:nvSpPr>
          <p:cNvPr id="131" name="Google Shape;131;p3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" name="Google Shape;1587;p31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30</a:t>
            </a:fld>
            <a:endParaRPr/>
          </a:p>
        </p:txBody>
      </p:sp>
      <p:sp>
        <p:nvSpPr>
          <p:cNvPr id="1588" name="Google Shape;1588;p31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sp>
        <p:nvSpPr>
          <p:cNvPr id="1589" name="Google Shape;1589;p31"/>
          <p:cNvSpPr txBox="1">
            <a:spLocks noGrp="1"/>
          </p:cNvSpPr>
          <p:nvPr>
            <p:ph type="body" idx="1"/>
          </p:nvPr>
        </p:nvSpPr>
        <p:spPr>
          <a:xfrm>
            <a:off x="950912" y="3405141"/>
            <a:ext cx="8229600" cy="2448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</a:pPr>
            <a:r>
              <a:rPr lang="pt-BR" sz="8000"/>
              <a:t>OBRIGADO PELA ATENÇÃO!</a:t>
            </a:r>
            <a:endParaRPr/>
          </a:p>
        </p:txBody>
      </p:sp>
      <p:pic>
        <p:nvPicPr>
          <p:cNvPr id="1590" name="Google Shape;1590;p31" descr="Resultado de imagem para logo ifce sem fund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1990" y="1017104"/>
            <a:ext cx="2271876" cy="2022688"/>
          </a:xfrm>
          <a:prstGeom prst="rect">
            <a:avLst/>
          </a:prstGeom>
          <a:noFill/>
          <a:ln>
            <a:noFill/>
          </a:ln>
        </p:spPr>
      </p:pic>
      <p:sp>
        <p:nvSpPr>
          <p:cNvPr id="1591" name="Google Shape;1591;p31"/>
          <p:cNvSpPr/>
          <p:nvPr/>
        </p:nvSpPr>
        <p:spPr>
          <a:xfrm>
            <a:off x="3743861" y="620688"/>
            <a:ext cx="2608134" cy="2631135"/>
          </a:xfrm>
          <a:prstGeom prst="ellipse">
            <a:avLst/>
          </a:prstGeom>
          <a:noFill/>
          <a:ln w="127000" cap="flat" cmpd="sng">
            <a:solidFill>
              <a:srgbClr val="D8D8D8">
                <a:alpha val="53725"/>
              </a:srgb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 txBox="1"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/>
              <a:t>Camada de Aplicação</a:t>
            </a:r>
            <a:endParaRPr/>
          </a:p>
        </p:txBody>
      </p:sp>
      <p:sp>
        <p:nvSpPr>
          <p:cNvPr id="138" name="Google Shape;138;p4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  <p:sp>
        <p:nvSpPr>
          <p:cNvPr id="139" name="Google Shape;139;p4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sp>
        <p:nvSpPr>
          <p:cNvPr id="140" name="Google Shape;140;p4"/>
          <p:cNvSpPr txBox="1"/>
          <p:nvPr/>
        </p:nvSpPr>
        <p:spPr>
          <a:xfrm>
            <a:off x="1068483" y="1374730"/>
            <a:ext cx="3581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65760" marR="0" lvl="0" indent="-28346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rPr lang="pt-BR" sz="2400" b="0" i="0" u="sng" strike="noStrike" cap="non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Objetivos do capítulo:</a:t>
            </a:r>
            <a:r>
              <a:rPr lang="pt-BR"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marL="365760" marR="0" lvl="0" indent="-283464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Char char="⚫"/>
            </a:pPr>
            <a:r>
              <a:rPr lang="pt-BR"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Aspectos conceituais, de implementação de protocolos de aplicação de rede</a:t>
            </a:r>
            <a:endParaRPr/>
          </a:p>
          <a:p>
            <a:pPr marL="640080" marR="0" lvl="1" indent="-237744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Verdana"/>
              <a:buChar char="◦"/>
            </a:pPr>
            <a:r>
              <a:rPr lang="pt-BR" sz="2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modelos de serviço da camada de transporte</a:t>
            </a:r>
            <a:endParaRPr/>
          </a:p>
          <a:p>
            <a:pPr marL="640080" marR="0" lvl="1" indent="-237744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Verdana"/>
              <a:buChar char="◦"/>
            </a:pPr>
            <a:r>
              <a:rPr lang="pt-BR" sz="2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paradigma cliente-     -servidor</a:t>
            </a:r>
            <a:endParaRPr/>
          </a:p>
          <a:p>
            <a:pPr marL="640080" marR="0" lvl="1" indent="-237744" algn="l" rtl="0">
              <a:lnSpc>
                <a:spcPct val="9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600"/>
              <a:buFont typeface="Verdana"/>
              <a:buChar char="◦"/>
            </a:pPr>
            <a:r>
              <a:rPr lang="pt-BR" sz="26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paradigma </a:t>
            </a:r>
            <a:r>
              <a:rPr lang="pt-BR" sz="2600" b="0" i="1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peer-to-peer</a:t>
            </a:r>
            <a:endParaRPr sz="2600" b="0" i="1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1" name="Google Shape;141;p4"/>
          <p:cNvSpPr txBox="1"/>
          <p:nvPr/>
        </p:nvSpPr>
        <p:spPr>
          <a:xfrm>
            <a:off x="4925880" y="1374730"/>
            <a:ext cx="4221163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aprenda sobre protocolos examinando protocolos populares em nível de aplicação</a:t>
            </a:r>
            <a:endParaRPr/>
          </a:p>
          <a:p>
            <a:pPr marL="640080" marR="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HTTP</a:t>
            </a:r>
            <a:endParaRPr/>
          </a:p>
          <a:p>
            <a:pPr marL="640080" marR="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FTP</a:t>
            </a:r>
            <a:endParaRPr/>
          </a:p>
          <a:p>
            <a:pPr marL="640080" marR="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SMTP/POP3/IMAP</a:t>
            </a:r>
            <a:endParaRPr/>
          </a:p>
          <a:p>
            <a:pPr marL="640080" marR="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/>
              <a:t>Algumas aplicações de rede</a:t>
            </a:r>
            <a:endParaRPr/>
          </a:p>
        </p:txBody>
      </p:sp>
      <p:sp>
        <p:nvSpPr>
          <p:cNvPr id="148" name="Google Shape;148;p5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149" name="Google Shape;149;p5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sp>
        <p:nvSpPr>
          <p:cNvPr id="150" name="Google Shape;150;p5"/>
          <p:cNvSpPr txBox="1"/>
          <p:nvPr/>
        </p:nvSpPr>
        <p:spPr>
          <a:xfrm>
            <a:off x="1187626" y="1514338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e-mail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web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mensagem instantânea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login remoto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compartilhamento de arquivos P2P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jogos em rede multiusuários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clipes de vídeo armazenados em fluxo contínuo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1" name="Google Shape;151;p5"/>
          <p:cNvSpPr txBox="1"/>
          <p:nvPr/>
        </p:nvSpPr>
        <p:spPr>
          <a:xfrm>
            <a:off x="5150026" y="1514338"/>
            <a:ext cx="3810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redes sociais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voice over IP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vídeoconferência em tempo real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Char char="⚫"/>
            </a:pPr>
            <a:r>
              <a:rPr lang="pt-BR" sz="24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computação em grade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"/>
          <p:cNvSpPr txBox="1"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/>
              <a:t>Princípios de aplicações de rede</a:t>
            </a:r>
            <a:endParaRPr/>
          </a:p>
        </p:txBody>
      </p:sp>
      <p:sp>
        <p:nvSpPr>
          <p:cNvPr id="158" name="Google Shape;158;p6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sp>
        <p:nvSpPr>
          <p:cNvPr id="159" name="Google Shape;159;p6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sp>
        <p:nvSpPr>
          <p:cNvPr id="160" name="Google Shape;160;p6"/>
          <p:cNvSpPr txBox="1"/>
          <p:nvPr/>
        </p:nvSpPr>
        <p:spPr>
          <a:xfrm>
            <a:off x="1025961" y="1484783"/>
            <a:ext cx="8044887" cy="487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 núcleo do desenvolvimento de aplicação de rede é escrever programas que rodem em sistemas finais diferentes e se comuniquem entre si.</a:t>
            </a:r>
            <a:endParaRPr/>
          </a:p>
          <a:p>
            <a:pPr marL="342900" marR="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Ao desenvolver sua nova aplicação, você precisará escrever um software que rode em vários sistemas finais. </a:t>
            </a:r>
            <a:endParaRPr/>
          </a:p>
          <a:p>
            <a:pPr marL="342900" marR="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Esse software poderia ser criado, por exemplo, em C, Java ou Python. </a:t>
            </a:r>
            <a:endParaRPr/>
          </a:p>
          <a:p>
            <a:pPr marL="342900" marR="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Você não precisará escrever programas que executem nos elementos do núcleo de rede, como roteadores e comutadores.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"/>
          <p:cNvSpPr txBox="1"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/>
              <a:t>Criando uma aplicação de rede</a:t>
            </a:r>
            <a:endParaRPr/>
          </a:p>
        </p:txBody>
      </p:sp>
      <p:sp>
        <p:nvSpPr>
          <p:cNvPr id="167" name="Google Shape;167;p7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168" name="Google Shape;168;p7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090251" y="3443517"/>
            <a:ext cx="1314450" cy="674687"/>
          </a:xfrm>
          <a:custGeom>
            <a:avLst/>
            <a:gdLst/>
            <a:ahLst/>
            <a:cxnLst/>
            <a:rect l="l" t="t" r="r" b="b"/>
            <a:pathLst>
              <a:path w="828" h="425" extrusionOk="0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0" name="Google Shape;170;p7"/>
          <p:cNvSpPr/>
          <p:nvPr/>
        </p:nvSpPr>
        <p:spPr>
          <a:xfrm>
            <a:off x="7014051" y="2095729"/>
            <a:ext cx="1730375" cy="1044575"/>
          </a:xfrm>
          <a:custGeom>
            <a:avLst/>
            <a:gdLst/>
            <a:ahLst/>
            <a:cxnLst/>
            <a:rect l="l" t="t" r="r" b="b"/>
            <a:pathLst>
              <a:path w="765" h="459" extrusionOk="0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7"/>
          <p:cNvSpPr/>
          <p:nvPr/>
        </p:nvSpPr>
        <p:spPr>
          <a:xfrm>
            <a:off x="5332889" y="2195742"/>
            <a:ext cx="1644650" cy="1071562"/>
          </a:xfrm>
          <a:custGeom>
            <a:avLst/>
            <a:gdLst/>
            <a:ahLst/>
            <a:cxnLst/>
            <a:rect l="l" t="t" r="r" b="b"/>
            <a:pathLst>
              <a:path w="1036" h="675" extrusionOk="0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72" name="Google Shape;172;p7"/>
          <p:cNvGrpSpPr/>
          <p:nvPr/>
        </p:nvGrpSpPr>
        <p:grpSpPr>
          <a:xfrm>
            <a:off x="5456714" y="3341917"/>
            <a:ext cx="1458912" cy="933450"/>
            <a:chOff x="2889" y="1631"/>
            <a:chExt cx="980" cy="743"/>
          </a:xfrm>
        </p:grpSpPr>
        <p:sp>
          <p:nvSpPr>
            <p:cNvPr id="173" name="Google Shape;173;p7"/>
            <p:cNvSpPr/>
            <p:nvPr/>
          </p:nvSpPr>
          <p:spPr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 b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4" name="Google Shape;174;p7"/>
            <p:cNvSpPr/>
            <p:nvPr/>
          </p:nvSpPr>
          <p:spPr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u="none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75" name="Google Shape;175;p7"/>
          <p:cNvGrpSpPr/>
          <p:nvPr/>
        </p:nvGrpSpPr>
        <p:grpSpPr>
          <a:xfrm>
            <a:off x="6155583" y="1814198"/>
            <a:ext cx="342161" cy="535531"/>
            <a:chOff x="3789" y="1034"/>
            <a:chExt cx="879" cy="1246"/>
          </a:xfrm>
        </p:grpSpPr>
        <p:cxnSp>
          <p:nvCxnSpPr>
            <p:cNvPr id="176" name="Google Shape;176;p7"/>
            <p:cNvCxnSpPr/>
            <p:nvPr/>
          </p:nvCxnSpPr>
          <p:spPr>
            <a:xfrm flipH="1">
              <a:off x="3992" y="1481"/>
              <a:ext cx="235" cy="724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" name="Google Shape;177;p7"/>
            <p:cNvCxnSpPr/>
            <p:nvPr/>
          </p:nvCxnSpPr>
          <p:spPr>
            <a:xfrm>
              <a:off x="4227" y="1481"/>
              <a:ext cx="236" cy="72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7"/>
            <p:cNvCxnSpPr/>
            <p:nvPr/>
          </p:nvCxnSpPr>
          <p:spPr>
            <a:xfrm>
              <a:off x="3992" y="2201"/>
              <a:ext cx="235" cy="79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7"/>
            <p:cNvCxnSpPr/>
            <p:nvPr/>
          </p:nvCxnSpPr>
          <p:spPr>
            <a:xfrm flipH="1">
              <a:off x="4227" y="2201"/>
              <a:ext cx="236" cy="79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7"/>
            <p:cNvCxnSpPr/>
            <p:nvPr/>
          </p:nvCxnSpPr>
          <p:spPr>
            <a:xfrm>
              <a:off x="4227" y="1497"/>
              <a:ext cx="0" cy="783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7"/>
            <p:cNvCxnSpPr/>
            <p:nvPr/>
          </p:nvCxnSpPr>
          <p:spPr>
            <a:xfrm rot="10800000" flipH="1">
              <a:off x="3992" y="2127"/>
              <a:ext cx="235" cy="78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7"/>
            <p:cNvCxnSpPr/>
            <p:nvPr/>
          </p:nvCxnSpPr>
          <p:spPr>
            <a:xfrm rot="10800000">
              <a:off x="4227" y="2127"/>
              <a:ext cx="236" cy="74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7"/>
            <p:cNvCxnSpPr/>
            <p:nvPr/>
          </p:nvCxnSpPr>
          <p:spPr>
            <a:xfrm>
              <a:off x="4092" y="1890"/>
              <a:ext cx="135" cy="6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7"/>
            <p:cNvCxnSpPr/>
            <p:nvPr/>
          </p:nvCxnSpPr>
          <p:spPr>
            <a:xfrm rot="10800000" flipH="1">
              <a:off x="4227" y="1890"/>
              <a:ext cx="143" cy="6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7"/>
            <p:cNvCxnSpPr/>
            <p:nvPr/>
          </p:nvCxnSpPr>
          <p:spPr>
            <a:xfrm>
              <a:off x="4047" y="1996"/>
              <a:ext cx="175" cy="81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7"/>
            <p:cNvCxnSpPr/>
            <p:nvPr/>
          </p:nvCxnSpPr>
          <p:spPr>
            <a:xfrm rot="10800000" flipH="1">
              <a:off x="4227" y="2012"/>
              <a:ext cx="176" cy="71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7"/>
            <p:cNvCxnSpPr/>
            <p:nvPr/>
          </p:nvCxnSpPr>
          <p:spPr>
            <a:xfrm rot="10800000" flipH="1">
              <a:off x="4227" y="1782"/>
              <a:ext cx="90" cy="29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7"/>
            <p:cNvCxnSpPr/>
            <p:nvPr/>
          </p:nvCxnSpPr>
          <p:spPr>
            <a:xfrm rot="10800000" flipH="1">
              <a:off x="4227" y="1632"/>
              <a:ext cx="57" cy="22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" name="Google Shape;189;p7"/>
            <p:cNvCxnSpPr/>
            <p:nvPr/>
          </p:nvCxnSpPr>
          <p:spPr>
            <a:xfrm>
              <a:off x="4126" y="1772"/>
              <a:ext cx="109" cy="39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" name="Google Shape;190;p7"/>
            <p:cNvCxnSpPr/>
            <p:nvPr/>
          </p:nvCxnSpPr>
          <p:spPr>
            <a:xfrm>
              <a:off x="4175" y="1625"/>
              <a:ext cx="63" cy="39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91" name="Google Shape;191;p7"/>
            <p:cNvGrpSpPr/>
            <p:nvPr/>
          </p:nvGrpSpPr>
          <p:grpSpPr>
            <a:xfrm>
              <a:off x="4269" y="1382"/>
              <a:ext cx="399" cy="203"/>
              <a:chOff x="4227" y="1295"/>
              <a:chExt cx="879" cy="401"/>
            </a:xfrm>
          </p:grpSpPr>
          <p:cxnSp>
            <p:nvCxnSpPr>
              <p:cNvPr id="192" name="Google Shape;192;p7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7"/>
              <p:cNvCxnSpPr/>
              <p:nvPr/>
            </p:nvCxnSpPr>
            <p:spPr>
              <a:xfrm rot="-4438044">
                <a:off x="4464" y="120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4" name="Google Shape;194;p7"/>
              <p:cNvCxnSpPr/>
              <p:nvPr/>
            </p:nvCxnSpPr>
            <p:spPr>
              <a:xfrm rot="6361956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7"/>
              <p:cNvCxnSpPr/>
              <p:nvPr/>
            </p:nvCxnSpPr>
            <p:spPr>
              <a:xfrm rot="-4438044">
                <a:off x="4745" y="1286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96" name="Google Shape;196;p7"/>
            <p:cNvGrpSpPr/>
            <p:nvPr/>
          </p:nvGrpSpPr>
          <p:grpSpPr>
            <a:xfrm rot="5700496">
              <a:off x="4049" y="1140"/>
              <a:ext cx="399" cy="203"/>
              <a:chOff x="4227" y="1295"/>
              <a:chExt cx="879" cy="401"/>
            </a:xfrm>
          </p:grpSpPr>
          <p:cxnSp>
            <p:nvCxnSpPr>
              <p:cNvPr id="197" name="Google Shape;197;p7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8" name="Google Shape;198;p7"/>
              <p:cNvCxnSpPr/>
              <p:nvPr/>
            </p:nvCxnSpPr>
            <p:spPr>
              <a:xfrm rot="-4438044">
                <a:off x="4464" y="120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9" name="Google Shape;199;p7"/>
              <p:cNvCxnSpPr/>
              <p:nvPr/>
            </p:nvCxnSpPr>
            <p:spPr>
              <a:xfrm rot="6361956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0" name="Google Shape;200;p7"/>
              <p:cNvCxnSpPr/>
              <p:nvPr/>
            </p:nvCxnSpPr>
            <p:spPr>
              <a:xfrm rot="-4438044">
                <a:off x="4745" y="1286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1" name="Google Shape;201;p7"/>
            <p:cNvGrpSpPr/>
            <p:nvPr/>
          </p:nvGrpSpPr>
          <p:grpSpPr>
            <a:xfrm rot="10800000">
              <a:off x="3789" y="1369"/>
              <a:ext cx="399" cy="203"/>
              <a:chOff x="4227" y="1295"/>
              <a:chExt cx="879" cy="401"/>
            </a:xfrm>
          </p:grpSpPr>
          <p:cxnSp>
            <p:nvCxnSpPr>
              <p:cNvPr id="202" name="Google Shape;202;p7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3" name="Google Shape;203;p7"/>
              <p:cNvCxnSpPr/>
              <p:nvPr/>
            </p:nvCxnSpPr>
            <p:spPr>
              <a:xfrm rot="-4438044">
                <a:off x="4464" y="120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4" name="Google Shape;204;p7"/>
              <p:cNvCxnSpPr/>
              <p:nvPr/>
            </p:nvCxnSpPr>
            <p:spPr>
              <a:xfrm rot="6361956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05" name="Google Shape;205;p7"/>
              <p:cNvCxnSpPr/>
              <p:nvPr/>
            </p:nvCxnSpPr>
            <p:spPr>
              <a:xfrm rot="-4438044">
                <a:off x="4745" y="1286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06" name="Google Shape;206;p7"/>
          <p:cNvSpPr/>
          <p:nvPr/>
        </p:nvSpPr>
        <p:spPr>
          <a:xfrm>
            <a:off x="7215664" y="3638779"/>
            <a:ext cx="358775" cy="95250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 b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07" name="Google Shape;207;p7"/>
          <p:cNvCxnSpPr/>
          <p:nvPr/>
        </p:nvCxnSpPr>
        <p:spPr>
          <a:xfrm>
            <a:off x="7215664" y="3630842"/>
            <a:ext cx="0" cy="58737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7"/>
          <p:cNvCxnSpPr/>
          <p:nvPr/>
        </p:nvCxnSpPr>
        <p:spPr>
          <a:xfrm>
            <a:off x="7574439" y="3630842"/>
            <a:ext cx="0" cy="58737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" name="Google Shape;209;p7"/>
          <p:cNvSpPr/>
          <p:nvPr/>
        </p:nvSpPr>
        <p:spPr>
          <a:xfrm>
            <a:off x="7215664" y="3630842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7"/>
          <p:cNvSpPr/>
          <p:nvPr/>
        </p:nvSpPr>
        <p:spPr>
          <a:xfrm>
            <a:off x="7212489" y="3562579"/>
            <a:ext cx="358775" cy="111125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 b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11" name="Google Shape;211;p7"/>
          <p:cNvGrpSpPr/>
          <p:nvPr/>
        </p:nvGrpSpPr>
        <p:grpSpPr>
          <a:xfrm>
            <a:off x="7298214" y="3586392"/>
            <a:ext cx="179387" cy="65087"/>
            <a:chOff x="2848" y="848"/>
            <a:chExt cx="140" cy="98"/>
          </a:xfrm>
        </p:grpSpPr>
        <p:cxnSp>
          <p:nvCxnSpPr>
            <p:cNvPr id="212" name="Google Shape;212;p7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3" name="Google Shape;213;p7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4" name="Google Shape;214;p7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15" name="Google Shape;215;p7"/>
          <p:cNvGrpSpPr/>
          <p:nvPr/>
        </p:nvGrpSpPr>
        <p:grpSpPr>
          <a:xfrm rot="10800000" flipH="1">
            <a:off x="7298214" y="3586392"/>
            <a:ext cx="179387" cy="65087"/>
            <a:chOff x="2848" y="848"/>
            <a:chExt cx="140" cy="98"/>
          </a:xfrm>
        </p:grpSpPr>
        <p:cxnSp>
          <p:nvCxnSpPr>
            <p:cNvPr id="216" name="Google Shape;216;p7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7" name="Google Shape;217;p7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8" name="Google Shape;218;p7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9" name="Google Shape;219;p7"/>
          <p:cNvSpPr/>
          <p:nvPr/>
        </p:nvSpPr>
        <p:spPr>
          <a:xfrm>
            <a:off x="7571264" y="3918179"/>
            <a:ext cx="358775" cy="95250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 b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20" name="Google Shape;220;p7"/>
          <p:cNvCxnSpPr/>
          <p:nvPr/>
        </p:nvCxnSpPr>
        <p:spPr>
          <a:xfrm>
            <a:off x="7571264" y="3910242"/>
            <a:ext cx="0" cy="58737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1" name="Google Shape;221;p7"/>
          <p:cNvCxnSpPr/>
          <p:nvPr/>
        </p:nvCxnSpPr>
        <p:spPr>
          <a:xfrm>
            <a:off x="7930039" y="3910242"/>
            <a:ext cx="0" cy="58737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2" name="Google Shape;222;p7"/>
          <p:cNvSpPr/>
          <p:nvPr/>
        </p:nvSpPr>
        <p:spPr>
          <a:xfrm>
            <a:off x="7571264" y="3910242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7"/>
          <p:cNvSpPr/>
          <p:nvPr/>
        </p:nvSpPr>
        <p:spPr>
          <a:xfrm>
            <a:off x="7568089" y="3841979"/>
            <a:ext cx="358775" cy="111125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 b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24" name="Google Shape;224;p7"/>
          <p:cNvGrpSpPr/>
          <p:nvPr/>
        </p:nvGrpSpPr>
        <p:grpSpPr>
          <a:xfrm>
            <a:off x="7653814" y="3865792"/>
            <a:ext cx="179387" cy="65087"/>
            <a:chOff x="2848" y="848"/>
            <a:chExt cx="140" cy="98"/>
          </a:xfrm>
        </p:grpSpPr>
        <p:cxnSp>
          <p:nvCxnSpPr>
            <p:cNvPr id="225" name="Google Shape;225;p7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6" name="Google Shape;226;p7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7" name="Google Shape;227;p7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28" name="Google Shape;228;p7"/>
          <p:cNvGrpSpPr/>
          <p:nvPr/>
        </p:nvGrpSpPr>
        <p:grpSpPr>
          <a:xfrm rot="10800000" flipH="1">
            <a:off x="7653814" y="3865792"/>
            <a:ext cx="179387" cy="65087"/>
            <a:chOff x="2848" y="848"/>
            <a:chExt cx="140" cy="98"/>
          </a:xfrm>
        </p:grpSpPr>
        <p:cxnSp>
          <p:nvCxnSpPr>
            <p:cNvPr id="229" name="Google Shape;229;p7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7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7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32" name="Google Shape;232;p7"/>
          <p:cNvSpPr/>
          <p:nvPr/>
        </p:nvSpPr>
        <p:spPr>
          <a:xfrm>
            <a:off x="7850664" y="3651479"/>
            <a:ext cx="358775" cy="95250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 b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33" name="Google Shape;233;p7"/>
          <p:cNvCxnSpPr/>
          <p:nvPr/>
        </p:nvCxnSpPr>
        <p:spPr>
          <a:xfrm>
            <a:off x="7850664" y="3643542"/>
            <a:ext cx="0" cy="58737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4" name="Google Shape;234;p7"/>
          <p:cNvCxnSpPr/>
          <p:nvPr/>
        </p:nvCxnSpPr>
        <p:spPr>
          <a:xfrm>
            <a:off x="8209439" y="3643542"/>
            <a:ext cx="0" cy="58737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5" name="Google Shape;235;p7"/>
          <p:cNvSpPr/>
          <p:nvPr/>
        </p:nvSpPr>
        <p:spPr>
          <a:xfrm>
            <a:off x="7850664" y="3643542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6" name="Google Shape;236;p7"/>
          <p:cNvSpPr/>
          <p:nvPr/>
        </p:nvSpPr>
        <p:spPr>
          <a:xfrm>
            <a:off x="7847489" y="3575279"/>
            <a:ext cx="358775" cy="111125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 b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37" name="Google Shape;237;p7"/>
          <p:cNvGrpSpPr/>
          <p:nvPr/>
        </p:nvGrpSpPr>
        <p:grpSpPr>
          <a:xfrm>
            <a:off x="7933214" y="3599092"/>
            <a:ext cx="179387" cy="65087"/>
            <a:chOff x="2848" y="848"/>
            <a:chExt cx="140" cy="98"/>
          </a:xfrm>
        </p:grpSpPr>
        <p:cxnSp>
          <p:nvCxnSpPr>
            <p:cNvPr id="238" name="Google Shape;238;p7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7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0" name="Google Shape;240;p7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41" name="Google Shape;241;p7"/>
          <p:cNvGrpSpPr/>
          <p:nvPr/>
        </p:nvGrpSpPr>
        <p:grpSpPr>
          <a:xfrm rot="10800000" flipH="1">
            <a:off x="7933214" y="3599092"/>
            <a:ext cx="179387" cy="65087"/>
            <a:chOff x="2848" y="848"/>
            <a:chExt cx="140" cy="98"/>
          </a:xfrm>
        </p:grpSpPr>
        <p:cxnSp>
          <p:nvCxnSpPr>
            <p:cNvPr id="242" name="Google Shape;242;p7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3" name="Google Shape;243;p7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4" name="Google Shape;244;p7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5" name="Google Shape;245;p7"/>
          <p:cNvSpPr/>
          <p:nvPr/>
        </p:nvSpPr>
        <p:spPr>
          <a:xfrm>
            <a:off x="7315676" y="2489429"/>
            <a:ext cx="347663" cy="88900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 b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46" name="Google Shape;246;p7"/>
          <p:cNvCxnSpPr/>
          <p:nvPr/>
        </p:nvCxnSpPr>
        <p:spPr>
          <a:xfrm>
            <a:off x="7315676" y="2481492"/>
            <a:ext cx="0" cy="55562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7"/>
          <p:cNvCxnSpPr/>
          <p:nvPr/>
        </p:nvCxnSpPr>
        <p:spPr>
          <a:xfrm>
            <a:off x="7663339" y="2481492"/>
            <a:ext cx="0" cy="55562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" name="Google Shape;248;p7"/>
          <p:cNvSpPr/>
          <p:nvPr/>
        </p:nvSpPr>
        <p:spPr>
          <a:xfrm>
            <a:off x="7315676" y="2481492"/>
            <a:ext cx="344488" cy="5397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7"/>
          <p:cNvSpPr/>
          <p:nvPr/>
        </p:nvSpPr>
        <p:spPr>
          <a:xfrm>
            <a:off x="7312501" y="2417992"/>
            <a:ext cx="347663" cy="103187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 b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50" name="Google Shape;250;p7"/>
          <p:cNvGrpSpPr/>
          <p:nvPr/>
        </p:nvGrpSpPr>
        <p:grpSpPr>
          <a:xfrm>
            <a:off x="7396639" y="2440217"/>
            <a:ext cx="171450" cy="61912"/>
            <a:chOff x="2848" y="848"/>
            <a:chExt cx="140" cy="98"/>
          </a:xfrm>
        </p:grpSpPr>
        <p:cxnSp>
          <p:nvCxnSpPr>
            <p:cNvPr id="251" name="Google Shape;251;p7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7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7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4" name="Google Shape;254;p7"/>
          <p:cNvGrpSpPr/>
          <p:nvPr/>
        </p:nvGrpSpPr>
        <p:grpSpPr>
          <a:xfrm rot="10800000" flipH="1">
            <a:off x="7396639" y="2440217"/>
            <a:ext cx="171450" cy="60325"/>
            <a:chOff x="2848" y="848"/>
            <a:chExt cx="140" cy="98"/>
          </a:xfrm>
        </p:grpSpPr>
        <p:cxnSp>
          <p:nvCxnSpPr>
            <p:cNvPr id="255" name="Google Shape;255;p7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7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7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8" name="Google Shape;258;p7"/>
          <p:cNvSpPr/>
          <p:nvPr/>
        </p:nvSpPr>
        <p:spPr>
          <a:xfrm>
            <a:off x="7314089" y="2749779"/>
            <a:ext cx="358775" cy="95250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 b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59" name="Google Shape;259;p7"/>
          <p:cNvCxnSpPr/>
          <p:nvPr/>
        </p:nvCxnSpPr>
        <p:spPr>
          <a:xfrm>
            <a:off x="7314089" y="2741842"/>
            <a:ext cx="0" cy="58737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0" name="Google Shape;260;p7"/>
          <p:cNvCxnSpPr/>
          <p:nvPr/>
        </p:nvCxnSpPr>
        <p:spPr>
          <a:xfrm>
            <a:off x="7672864" y="2741842"/>
            <a:ext cx="0" cy="58737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" name="Google Shape;261;p7"/>
          <p:cNvSpPr/>
          <p:nvPr/>
        </p:nvSpPr>
        <p:spPr>
          <a:xfrm>
            <a:off x="7314089" y="2741842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7"/>
          <p:cNvSpPr/>
          <p:nvPr/>
        </p:nvSpPr>
        <p:spPr>
          <a:xfrm>
            <a:off x="7310914" y="2673579"/>
            <a:ext cx="358775" cy="111125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 b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63" name="Google Shape;263;p7"/>
          <p:cNvGrpSpPr/>
          <p:nvPr/>
        </p:nvGrpSpPr>
        <p:grpSpPr>
          <a:xfrm>
            <a:off x="7396639" y="2697392"/>
            <a:ext cx="179387" cy="65087"/>
            <a:chOff x="2848" y="848"/>
            <a:chExt cx="140" cy="98"/>
          </a:xfrm>
        </p:grpSpPr>
        <p:cxnSp>
          <p:nvCxnSpPr>
            <p:cNvPr id="264" name="Google Shape;264;p7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7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7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7" name="Google Shape;267;p7"/>
          <p:cNvGrpSpPr/>
          <p:nvPr/>
        </p:nvGrpSpPr>
        <p:grpSpPr>
          <a:xfrm rot="10800000" flipH="1">
            <a:off x="7396639" y="2697392"/>
            <a:ext cx="179387" cy="65087"/>
            <a:chOff x="2848" y="848"/>
            <a:chExt cx="140" cy="98"/>
          </a:xfrm>
        </p:grpSpPr>
        <p:cxnSp>
          <p:nvCxnSpPr>
            <p:cNvPr id="268" name="Google Shape;268;p7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9" name="Google Shape;269;p7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0" name="Google Shape;270;p7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1" name="Google Shape;271;p7"/>
          <p:cNvSpPr/>
          <p:nvPr/>
        </p:nvSpPr>
        <p:spPr>
          <a:xfrm>
            <a:off x="7790339" y="2391004"/>
            <a:ext cx="330200" cy="85725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 b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72" name="Google Shape;272;p7"/>
          <p:cNvCxnSpPr/>
          <p:nvPr/>
        </p:nvCxnSpPr>
        <p:spPr>
          <a:xfrm>
            <a:off x="7790339" y="2384654"/>
            <a:ext cx="0" cy="52388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3" name="Google Shape;273;p7"/>
          <p:cNvCxnSpPr/>
          <p:nvPr/>
        </p:nvCxnSpPr>
        <p:spPr>
          <a:xfrm>
            <a:off x="8120539" y="2384654"/>
            <a:ext cx="0" cy="52388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4" name="Google Shape;274;p7"/>
          <p:cNvSpPr/>
          <p:nvPr/>
        </p:nvSpPr>
        <p:spPr>
          <a:xfrm>
            <a:off x="7790339" y="2384654"/>
            <a:ext cx="327025" cy="52388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u="none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7"/>
          <p:cNvSpPr/>
          <p:nvPr/>
        </p:nvSpPr>
        <p:spPr>
          <a:xfrm>
            <a:off x="7787164" y="2322742"/>
            <a:ext cx="330200" cy="100012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 b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76" name="Google Shape;276;p7"/>
          <p:cNvGrpSpPr/>
          <p:nvPr/>
        </p:nvGrpSpPr>
        <p:grpSpPr>
          <a:xfrm>
            <a:off x="7866539" y="2344967"/>
            <a:ext cx="163512" cy="57150"/>
            <a:chOff x="2848" y="848"/>
            <a:chExt cx="140" cy="98"/>
          </a:xfrm>
        </p:grpSpPr>
        <p:cxnSp>
          <p:nvCxnSpPr>
            <p:cNvPr id="277" name="Google Shape;277;p7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8" name="Google Shape;278;p7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9" name="Google Shape;279;p7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0" name="Google Shape;280;p7"/>
          <p:cNvGrpSpPr/>
          <p:nvPr/>
        </p:nvGrpSpPr>
        <p:grpSpPr>
          <a:xfrm rot="10800000" flipH="1">
            <a:off x="7866539" y="2343379"/>
            <a:ext cx="163512" cy="58738"/>
            <a:chOff x="2848" y="848"/>
            <a:chExt cx="140" cy="98"/>
          </a:xfrm>
        </p:grpSpPr>
        <p:cxnSp>
          <p:nvCxnSpPr>
            <p:cNvPr id="281" name="Google Shape;281;p7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2" name="Google Shape;282;p7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3" name="Google Shape;283;p7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84" name="Google Shape;284;p7"/>
          <p:cNvSpPr/>
          <p:nvPr/>
        </p:nvSpPr>
        <p:spPr>
          <a:xfrm>
            <a:off x="7876064" y="2749779"/>
            <a:ext cx="358775" cy="95250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 b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85" name="Google Shape;285;p7"/>
          <p:cNvCxnSpPr/>
          <p:nvPr/>
        </p:nvCxnSpPr>
        <p:spPr>
          <a:xfrm>
            <a:off x="7876064" y="2741842"/>
            <a:ext cx="0" cy="58737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Google Shape;286;p7"/>
          <p:cNvCxnSpPr/>
          <p:nvPr/>
        </p:nvCxnSpPr>
        <p:spPr>
          <a:xfrm>
            <a:off x="8234839" y="2741842"/>
            <a:ext cx="0" cy="58737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7" name="Google Shape;287;p7"/>
          <p:cNvSpPr/>
          <p:nvPr/>
        </p:nvSpPr>
        <p:spPr>
          <a:xfrm>
            <a:off x="7876064" y="2741842"/>
            <a:ext cx="355600" cy="5873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7"/>
          <p:cNvSpPr/>
          <p:nvPr/>
        </p:nvSpPr>
        <p:spPr>
          <a:xfrm>
            <a:off x="7872889" y="2673579"/>
            <a:ext cx="358775" cy="111125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 b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89" name="Google Shape;289;p7"/>
          <p:cNvGrpSpPr/>
          <p:nvPr/>
        </p:nvGrpSpPr>
        <p:grpSpPr>
          <a:xfrm>
            <a:off x="7958614" y="2697392"/>
            <a:ext cx="179387" cy="65087"/>
            <a:chOff x="2848" y="848"/>
            <a:chExt cx="140" cy="98"/>
          </a:xfrm>
        </p:grpSpPr>
        <p:cxnSp>
          <p:nvCxnSpPr>
            <p:cNvPr id="290" name="Google Shape;290;p7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1" name="Google Shape;291;p7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2" name="Google Shape;292;p7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93" name="Google Shape;293;p7"/>
          <p:cNvGrpSpPr/>
          <p:nvPr/>
        </p:nvGrpSpPr>
        <p:grpSpPr>
          <a:xfrm rot="10800000" flipH="1">
            <a:off x="7958614" y="2697392"/>
            <a:ext cx="179387" cy="65087"/>
            <a:chOff x="2848" y="848"/>
            <a:chExt cx="140" cy="98"/>
          </a:xfrm>
        </p:grpSpPr>
        <p:cxnSp>
          <p:nvCxnSpPr>
            <p:cNvPr id="294" name="Google Shape;294;p7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5" name="Google Shape;295;p7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6" name="Google Shape;296;p7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7" name="Google Shape;297;p7"/>
          <p:cNvSpPr/>
          <p:nvPr/>
        </p:nvSpPr>
        <p:spPr>
          <a:xfrm>
            <a:off x="6466364" y="2484667"/>
            <a:ext cx="346075" cy="87312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 b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98" name="Google Shape;298;p7"/>
          <p:cNvCxnSpPr/>
          <p:nvPr/>
        </p:nvCxnSpPr>
        <p:spPr>
          <a:xfrm>
            <a:off x="6466364" y="2476729"/>
            <a:ext cx="0" cy="53975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9" name="Google Shape;299;p7"/>
          <p:cNvCxnSpPr/>
          <p:nvPr/>
        </p:nvCxnSpPr>
        <p:spPr>
          <a:xfrm>
            <a:off x="6812439" y="2476729"/>
            <a:ext cx="0" cy="53975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0" name="Google Shape;300;p7"/>
          <p:cNvSpPr/>
          <p:nvPr/>
        </p:nvSpPr>
        <p:spPr>
          <a:xfrm>
            <a:off x="6466364" y="2476729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7"/>
          <p:cNvSpPr/>
          <p:nvPr/>
        </p:nvSpPr>
        <p:spPr>
          <a:xfrm>
            <a:off x="6463189" y="2413229"/>
            <a:ext cx="346075" cy="103188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 b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302" name="Google Shape;302;p7"/>
          <p:cNvGrpSpPr/>
          <p:nvPr/>
        </p:nvGrpSpPr>
        <p:grpSpPr>
          <a:xfrm>
            <a:off x="6547326" y="2435454"/>
            <a:ext cx="171450" cy="60325"/>
            <a:chOff x="2848" y="848"/>
            <a:chExt cx="140" cy="98"/>
          </a:xfrm>
        </p:grpSpPr>
        <p:cxnSp>
          <p:nvCxnSpPr>
            <p:cNvPr id="303" name="Google Shape;303;p7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4" name="Google Shape;304;p7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5" name="Google Shape;305;p7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6" name="Google Shape;306;p7"/>
          <p:cNvGrpSpPr/>
          <p:nvPr/>
        </p:nvGrpSpPr>
        <p:grpSpPr>
          <a:xfrm rot="10800000" flipH="1">
            <a:off x="6547326" y="2435454"/>
            <a:ext cx="171450" cy="58738"/>
            <a:chOff x="2848" y="848"/>
            <a:chExt cx="140" cy="98"/>
          </a:xfrm>
        </p:grpSpPr>
        <p:cxnSp>
          <p:nvCxnSpPr>
            <p:cNvPr id="307" name="Google Shape;307;p7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8" name="Google Shape;308;p7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9" name="Google Shape;309;p7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0" name="Google Shape;310;p7"/>
          <p:cNvSpPr/>
          <p:nvPr/>
        </p:nvSpPr>
        <p:spPr>
          <a:xfrm>
            <a:off x="6159976" y="3634017"/>
            <a:ext cx="346075" cy="87312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 b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311" name="Google Shape;311;p7"/>
          <p:cNvCxnSpPr/>
          <p:nvPr/>
        </p:nvCxnSpPr>
        <p:spPr>
          <a:xfrm>
            <a:off x="6159976" y="3626079"/>
            <a:ext cx="0" cy="53975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2" name="Google Shape;312;p7"/>
          <p:cNvCxnSpPr/>
          <p:nvPr/>
        </p:nvCxnSpPr>
        <p:spPr>
          <a:xfrm>
            <a:off x="6506051" y="3626079"/>
            <a:ext cx="0" cy="53975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3" name="Google Shape;313;p7"/>
          <p:cNvSpPr/>
          <p:nvPr/>
        </p:nvSpPr>
        <p:spPr>
          <a:xfrm>
            <a:off x="6159976" y="3626079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7"/>
          <p:cNvSpPr/>
          <p:nvPr/>
        </p:nvSpPr>
        <p:spPr>
          <a:xfrm>
            <a:off x="6156801" y="3562579"/>
            <a:ext cx="346075" cy="103188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 b="0" u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315" name="Google Shape;315;p7"/>
          <p:cNvGrpSpPr/>
          <p:nvPr/>
        </p:nvGrpSpPr>
        <p:grpSpPr>
          <a:xfrm>
            <a:off x="6240939" y="3584804"/>
            <a:ext cx="171450" cy="60325"/>
            <a:chOff x="2848" y="848"/>
            <a:chExt cx="140" cy="98"/>
          </a:xfrm>
        </p:grpSpPr>
        <p:cxnSp>
          <p:nvCxnSpPr>
            <p:cNvPr id="316" name="Google Shape;316;p7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7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7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9" name="Google Shape;319;p7"/>
          <p:cNvGrpSpPr/>
          <p:nvPr/>
        </p:nvGrpSpPr>
        <p:grpSpPr>
          <a:xfrm rot="10800000" flipH="1">
            <a:off x="6240939" y="3584804"/>
            <a:ext cx="171450" cy="58738"/>
            <a:chOff x="2848" y="848"/>
            <a:chExt cx="140" cy="98"/>
          </a:xfrm>
        </p:grpSpPr>
        <p:cxnSp>
          <p:nvCxnSpPr>
            <p:cNvPr id="320" name="Google Shape;320;p7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7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7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23" name="Google Shape;323;p7"/>
          <p:cNvCxnSpPr/>
          <p:nvPr/>
        </p:nvCxnSpPr>
        <p:spPr>
          <a:xfrm rot="10800000" flipH="1">
            <a:off x="7358539" y="3991204"/>
            <a:ext cx="227012" cy="436563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4" name="Google Shape;324;p7"/>
          <p:cNvCxnSpPr/>
          <p:nvPr/>
        </p:nvCxnSpPr>
        <p:spPr>
          <a:xfrm>
            <a:off x="7482364" y="3729267"/>
            <a:ext cx="163512" cy="12065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5" name="Google Shape;325;p7"/>
          <p:cNvCxnSpPr/>
          <p:nvPr/>
        </p:nvCxnSpPr>
        <p:spPr>
          <a:xfrm>
            <a:off x="7579201" y="3649892"/>
            <a:ext cx="27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7"/>
          <p:cNvCxnSpPr/>
          <p:nvPr/>
        </p:nvCxnSpPr>
        <p:spPr>
          <a:xfrm rot="10800000" flipH="1">
            <a:off x="7815739" y="3735617"/>
            <a:ext cx="134937" cy="10477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7" name="Google Shape;327;p7"/>
          <p:cNvCxnSpPr/>
          <p:nvPr/>
        </p:nvCxnSpPr>
        <p:spPr>
          <a:xfrm>
            <a:off x="6513989" y="3656242"/>
            <a:ext cx="67945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8" name="Google Shape;328;p7"/>
          <p:cNvCxnSpPr/>
          <p:nvPr/>
        </p:nvCxnSpPr>
        <p:spPr>
          <a:xfrm>
            <a:off x="6809264" y="2503717"/>
            <a:ext cx="509587" cy="317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9" name="Google Shape;329;p7"/>
          <p:cNvCxnSpPr/>
          <p:nvPr/>
        </p:nvCxnSpPr>
        <p:spPr>
          <a:xfrm>
            <a:off x="6375876" y="2332267"/>
            <a:ext cx="152400" cy="8255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0" name="Google Shape;330;p7"/>
          <p:cNvSpPr/>
          <p:nvPr/>
        </p:nvSpPr>
        <p:spPr>
          <a:xfrm>
            <a:off x="5685314" y="4850042"/>
            <a:ext cx="2979737" cy="1455737"/>
          </a:xfrm>
          <a:custGeom>
            <a:avLst/>
            <a:gdLst/>
            <a:ahLst/>
            <a:cxnLst/>
            <a:rect l="l" t="t" r="r" b="b"/>
            <a:pathLst>
              <a:path w="1877" h="917" extrusionOk="0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31" name="Google Shape;331;p7"/>
          <p:cNvCxnSpPr/>
          <p:nvPr/>
        </p:nvCxnSpPr>
        <p:spPr>
          <a:xfrm rot="-5400000">
            <a:off x="7931626" y="5075467"/>
            <a:ext cx="523875" cy="13970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2" name="Google Shape;332;p7"/>
          <p:cNvCxnSpPr/>
          <p:nvPr/>
        </p:nvCxnSpPr>
        <p:spPr>
          <a:xfrm rot="-5400000" flipH="1">
            <a:off x="8077676" y="5356454"/>
            <a:ext cx="3175" cy="85725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3" name="Google Shape;333;p7"/>
          <p:cNvCxnSpPr/>
          <p:nvPr/>
        </p:nvCxnSpPr>
        <p:spPr>
          <a:xfrm rot="10800000">
            <a:off x="8263414" y="5032604"/>
            <a:ext cx="0" cy="11430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4" name="Google Shape;334;p7"/>
          <p:cNvGrpSpPr/>
          <p:nvPr/>
        </p:nvGrpSpPr>
        <p:grpSpPr>
          <a:xfrm>
            <a:off x="7842726" y="4742092"/>
            <a:ext cx="501650" cy="234950"/>
            <a:chOff x="4701" y="2996"/>
            <a:chExt cx="316" cy="148"/>
          </a:xfrm>
        </p:grpSpPr>
        <p:sp>
          <p:nvSpPr>
            <p:cNvPr id="335" name="Google Shape;335;p7"/>
            <p:cNvSpPr/>
            <p:nvPr/>
          </p:nvSpPr>
          <p:spPr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 b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336" name="Google Shape;336;p7"/>
            <p:cNvCxnSpPr/>
            <p:nvPr/>
          </p:nvCxnSpPr>
          <p:spPr>
            <a:xfrm>
              <a:off x="4704" y="3055"/>
              <a:ext cx="0" cy="51"/>
            </a:xfrm>
            <a:prstGeom prst="straightConnector1">
              <a:avLst/>
            </a:prstGeom>
            <a:noFill/>
            <a:ln w="127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7" name="Google Shape;337;p7"/>
            <p:cNvCxnSpPr/>
            <p:nvPr/>
          </p:nvCxnSpPr>
          <p:spPr>
            <a:xfrm>
              <a:off x="5017" y="3055"/>
              <a:ext cx="0" cy="51"/>
            </a:xfrm>
            <a:prstGeom prst="straightConnector1">
              <a:avLst/>
            </a:prstGeom>
            <a:noFill/>
            <a:ln w="127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8" name="Google Shape;338;p7"/>
            <p:cNvSpPr/>
            <p:nvPr/>
          </p:nvSpPr>
          <p:spPr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9" name="Google Shape;339;p7"/>
            <p:cNvSpPr/>
            <p:nvPr/>
          </p:nvSpPr>
          <p:spPr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 b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340" name="Google Shape;340;p7"/>
            <p:cNvGrpSpPr/>
            <p:nvPr/>
          </p:nvGrpSpPr>
          <p:grpSpPr>
            <a:xfrm>
              <a:off x="4776" y="3017"/>
              <a:ext cx="156" cy="56"/>
              <a:chOff x="2848" y="848"/>
              <a:chExt cx="140" cy="98"/>
            </a:xfrm>
          </p:grpSpPr>
          <p:cxnSp>
            <p:nvCxnSpPr>
              <p:cNvPr id="341" name="Google Shape;341;p7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7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7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44" name="Google Shape;344;p7"/>
            <p:cNvGrpSpPr/>
            <p:nvPr/>
          </p:nvGrpSpPr>
          <p:grpSpPr>
            <a:xfrm rot="10800000" flipH="1">
              <a:off x="4776" y="3016"/>
              <a:ext cx="156" cy="56"/>
              <a:chOff x="2848" y="848"/>
              <a:chExt cx="140" cy="98"/>
            </a:xfrm>
          </p:grpSpPr>
          <p:cxnSp>
            <p:nvCxnSpPr>
              <p:cNvPr id="345" name="Google Shape;345;p7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7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7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48" name="Google Shape;348;p7"/>
          <p:cNvGrpSpPr/>
          <p:nvPr/>
        </p:nvGrpSpPr>
        <p:grpSpPr>
          <a:xfrm>
            <a:off x="7026751" y="4465867"/>
            <a:ext cx="501650" cy="234950"/>
            <a:chOff x="3600" y="219"/>
            <a:chExt cx="360" cy="175"/>
          </a:xfrm>
        </p:grpSpPr>
        <p:sp>
          <p:nvSpPr>
            <p:cNvPr id="349" name="Google Shape;349;p7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 b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350" name="Google Shape;350;p7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7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52" name="Google Shape;352;p7"/>
            <p:cNvSpPr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3" name="Google Shape;353;p7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 b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354" name="Google Shape;354;p7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355" name="Google Shape;355;p7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7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7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8" name="Google Shape;358;p7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359" name="Google Shape;359;p7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0" name="Google Shape;360;p7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" name="Google Shape;361;p7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2" name="Google Shape;362;p7"/>
          <p:cNvGrpSpPr/>
          <p:nvPr/>
        </p:nvGrpSpPr>
        <p:grpSpPr>
          <a:xfrm>
            <a:off x="6361589" y="4770667"/>
            <a:ext cx="501650" cy="234950"/>
            <a:chOff x="3600" y="219"/>
            <a:chExt cx="360" cy="175"/>
          </a:xfrm>
        </p:grpSpPr>
        <p:sp>
          <p:nvSpPr>
            <p:cNvPr id="363" name="Google Shape;363;p7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 b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364" name="Google Shape;364;p7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5" name="Google Shape;365;p7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6" name="Google Shape;366;p7"/>
            <p:cNvSpPr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67" name="Google Shape;367;p7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 b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368" name="Google Shape;368;p7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369" name="Google Shape;369;p7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0" name="Google Shape;370;p7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1" name="Google Shape;371;p7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72" name="Google Shape;372;p7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373" name="Google Shape;373;p7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4" name="Google Shape;374;p7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5" name="Google Shape;375;p7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376" name="Google Shape;376;p7"/>
          <p:cNvCxnSpPr/>
          <p:nvPr/>
        </p:nvCxnSpPr>
        <p:spPr>
          <a:xfrm>
            <a:off x="7476014" y="4677004"/>
            <a:ext cx="358775" cy="12065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" name="Google Shape;377;p7"/>
          <p:cNvCxnSpPr/>
          <p:nvPr/>
        </p:nvCxnSpPr>
        <p:spPr>
          <a:xfrm rot="10800000" flipH="1">
            <a:off x="6823551" y="4689704"/>
            <a:ext cx="277813" cy="109538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" name="Google Shape;378;p7"/>
          <p:cNvCxnSpPr/>
          <p:nvPr/>
        </p:nvCxnSpPr>
        <p:spPr>
          <a:xfrm>
            <a:off x="6866414" y="4892904"/>
            <a:ext cx="97155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379;p7"/>
          <p:cNvCxnSpPr/>
          <p:nvPr/>
        </p:nvCxnSpPr>
        <p:spPr>
          <a:xfrm flipH="1">
            <a:off x="6161564" y="4638904"/>
            <a:ext cx="254000" cy="469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0" name="Google Shape;380;p7"/>
          <p:cNvCxnSpPr/>
          <p:nvPr/>
        </p:nvCxnSpPr>
        <p:spPr>
          <a:xfrm>
            <a:off x="6186964" y="4689704"/>
            <a:ext cx="19685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1" name="Google Shape;381;p7"/>
          <p:cNvCxnSpPr/>
          <p:nvPr/>
        </p:nvCxnSpPr>
        <p:spPr>
          <a:xfrm>
            <a:off x="6047264" y="5026254"/>
            <a:ext cx="153987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2" name="Google Shape;382;p7"/>
          <p:cNvCxnSpPr/>
          <p:nvPr/>
        </p:nvCxnSpPr>
        <p:spPr>
          <a:xfrm>
            <a:off x="6299676" y="5105629"/>
            <a:ext cx="490538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3" name="Google Shape;383;p7"/>
          <p:cNvCxnSpPr/>
          <p:nvPr/>
        </p:nvCxnSpPr>
        <p:spPr>
          <a:xfrm flipH="1">
            <a:off x="6539389" y="5013554"/>
            <a:ext cx="53975" cy="8572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4" name="Google Shape;384;p7"/>
          <p:cNvCxnSpPr/>
          <p:nvPr/>
        </p:nvCxnSpPr>
        <p:spPr>
          <a:xfrm>
            <a:off x="6352064" y="5102454"/>
            <a:ext cx="1587" cy="8255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5" name="Google Shape;385;p7"/>
          <p:cNvCxnSpPr/>
          <p:nvPr/>
        </p:nvCxnSpPr>
        <p:spPr>
          <a:xfrm rot="10800000">
            <a:off x="6748939" y="5110392"/>
            <a:ext cx="0" cy="76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6" name="Google Shape;386;p7"/>
          <p:cNvCxnSpPr/>
          <p:nvPr/>
        </p:nvCxnSpPr>
        <p:spPr>
          <a:xfrm>
            <a:off x="6829901" y="4969104"/>
            <a:ext cx="503238" cy="26987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7" name="Google Shape;387;p7"/>
          <p:cNvCxnSpPr/>
          <p:nvPr/>
        </p:nvCxnSpPr>
        <p:spPr>
          <a:xfrm>
            <a:off x="6279039" y="4904017"/>
            <a:ext cx="8096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8" name="Google Shape;388;p7"/>
          <p:cNvGrpSpPr/>
          <p:nvPr/>
        </p:nvGrpSpPr>
        <p:grpSpPr>
          <a:xfrm>
            <a:off x="5393214" y="2184629"/>
            <a:ext cx="3021012" cy="3981450"/>
            <a:chOff x="-1203" y="1352"/>
            <a:chExt cx="1903" cy="2508"/>
          </a:xfrm>
        </p:grpSpPr>
        <p:grpSp>
          <p:nvGrpSpPr>
            <p:cNvPr id="389" name="Google Shape;389;p7"/>
            <p:cNvGrpSpPr/>
            <p:nvPr/>
          </p:nvGrpSpPr>
          <p:grpSpPr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390" name="Google Shape;390;p7" descr="lgv_fqmg[1]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391" name="Google Shape;391;p7"/>
              <p:cNvCxnSpPr/>
              <p:nvPr/>
            </p:nvCxnSpPr>
            <p:spPr>
              <a:xfrm rot="10800000">
                <a:off x="3104" y="784"/>
                <a:ext cx="8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2" name="Google Shape;392;p7"/>
              <p:cNvCxnSpPr/>
              <p:nvPr/>
            </p:nvCxnSpPr>
            <p:spPr>
              <a:xfrm rot="10800000">
                <a:off x="3072" y="760"/>
                <a:ext cx="144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393" name="Google Shape;393;p7" descr="imgyjavg[1]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1027" y="1466"/>
              <a:ext cx="232" cy="1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94" name="Google Shape;394;p7"/>
            <p:cNvGrpSpPr/>
            <p:nvPr/>
          </p:nvGrpSpPr>
          <p:grpSpPr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395" name="Google Shape;395;p7"/>
              <p:cNvGraphicFramePr/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" r:id="rId6" imgW="272" imgH="282" progId="MS_ClipArt_Gallery.2">
                      <p:embed/>
                    </p:oleObj>
                  </mc:Choice>
                  <mc:Fallback>
                    <p:oleObj r:id="rId6" imgW="272" imgH="282" progId="MS_ClipArt_Gallery.2">
                      <p:embed/>
                      <p:pic>
                        <p:nvPicPr>
                          <p:cNvPr id="395" name="Google Shape;395;p7"/>
                          <p:cNvPicPr preferRelativeResize="0"/>
                          <p:nvPr/>
                        </p:nvPicPr>
                        <p:blipFill rotWithShape="1">
                          <a:blip r:embed="rId7">
                            <a:alphaModFix/>
                          </a:blip>
                          <a:srcRect/>
                          <a:stretch/>
                        </p:blipFill>
                        <p:spPr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6" name="Google Shape;396;p7"/>
              <p:cNvGraphicFramePr/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6" r:id="rId8" imgW="249" imgH="236" progId="MS_ClipArt_Gallery.2">
                      <p:embed/>
                    </p:oleObj>
                  </mc:Choice>
                  <mc:Fallback>
                    <p:oleObj r:id="rId8" imgW="249" imgH="236" progId="MS_ClipArt_Gallery.2">
                      <p:embed/>
                      <p:pic>
                        <p:nvPicPr>
                          <p:cNvPr id="396" name="Google Shape;396;p7"/>
                          <p:cNvPicPr preferRelativeResize="0"/>
                          <p:nvPr/>
                        </p:nvPicPr>
                        <p:blipFill rotWithShape="1">
                          <a:blip r:embed="rId9">
                            <a:alphaModFix/>
                          </a:blip>
                          <a:srcRect/>
                          <a:stretch/>
                        </p:blipFill>
                        <p:spPr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397" name="Google Shape;397;p7"/>
            <p:cNvGrpSpPr/>
            <p:nvPr/>
          </p:nvGrpSpPr>
          <p:grpSpPr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398" name="Google Shape;398;p7"/>
              <p:cNvGraphicFramePr/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7" r:id="rId10" imgW="272" imgH="282" progId="MS_ClipArt_Gallery.2">
                      <p:embed/>
                    </p:oleObj>
                  </mc:Choice>
                  <mc:Fallback>
                    <p:oleObj r:id="rId10" imgW="272" imgH="282" progId="MS_ClipArt_Gallery.2">
                      <p:embed/>
                      <p:pic>
                        <p:nvPicPr>
                          <p:cNvPr id="398" name="Google Shape;398;p7"/>
                          <p:cNvPicPr preferRelativeResize="0"/>
                          <p:nvPr/>
                        </p:nvPicPr>
                        <p:blipFill rotWithShape="1">
                          <a:blip r:embed="rId7">
                            <a:alphaModFix/>
                          </a:blip>
                          <a:srcRect/>
                          <a:stretch/>
                        </p:blipFill>
                        <p:spPr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99" name="Google Shape;399;p7"/>
              <p:cNvGraphicFramePr/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8" r:id="rId11" imgW="249" imgH="236" progId="MS_ClipArt_Gallery.2">
                      <p:embed/>
                    </p:oleObj>
                  </mc:Choice>
                  <mc:Fallback>
                    <p:oleObj r:id="rId11" imgW="249" imgH="236" progId="MS_ClipArt_Gallery.2">
                      <p:embed/>
                      <p:pic>
                        <p:nvPicPr>
                          <p:cNvPr id="399" name="Google Shape;399;p7"/>
                          <p:cNvPicPr preferRelativeResize="0"/>
                          <p:nvPr/>
                        </p:nvPicPr>
                        <p:blipFill rotWithShape="1">
                          <a:blip r:embed="rId9">
                            <a:alphaModFix/>
                          </a:blip>
                          <a:srcRect/>
                          <a:stretch/>
                        </p:blipFill>
                        <p:spPr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400" name="Google Shape;400;p7"/>
            <p:cNvGraphicFramePr/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r:id="rId12" imgW="207" imgH="173" progId="MS_ClipArt_Gallery.2">
                    <p:embed/>
                  </p:oleObj>
                </mc:Choice>
                <mc:Fallback>
                  <p:oleObj r:id="rId12" imgW="207" imgH="173" progId="MS_ClipArt_Gallery.2">
                    <p:embed/>
                    <p:pic>
                      <p:nvPicPr>
                        <p:cNvPr id="400" name="Google Shape;400;p7"/>
                        <p:cNvPicPr preferRelativeResize="0"/>
                        <p:nvPr/>
                      </p:nvPicPr>
                      <p:blipFill rotWithShape="1">
                        <a:blip r:embed="rId13">
                          <a:alphaModFix/>
                        </a:blip>
                        <a:srcRect/>
                        <a:stretch/>
                      </p:blipFill>
                      <p:spPr>
                        <a:xfrm>
                          <a:off x="-732" y="2289"/>
                          <a:ext cx="207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01" name="Google Shape;401;p7"/>
            <p:cNvGrpSpPr/>
            <p:nvPr/>
          </p:nvGrpSpPr>
          <p:grpSpPr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402" name="Google Shape;402;p7"/>
              <p:cNvSpPr/>
              <p:nvPr/>
            </p:nvSpPr>
            <p:spPr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40"/>
                  <a:buFont typeface="Arial"/>
                  <a:buNone/>
                </a:pPr>
                <a:endParaRPr sz="2400" b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403" name="Google Shape;403;p7"/>
              <p:cNvSpPr/>
              <p:nvPr/>
            </p:nvSpPr>
            <p:spPr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40"/>
                  <a:buFont typeface="Arial"/>
                  <a:buNone/>
                </a:pPr>
                <a:endParaRPr sz="2400" b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404" name="Google Shape;404;p7"/>
              <p:cNvSpPr/>
              <p:nvPr/>
            </p:nvSpPr>
            <p:spPr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40"/>
                  <a:buFont typeface="Arial"/>
                  <a:buNone/>
                </a:pPr>
                <a:endParaRPr sz="2400" b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405" name="Google Shape;405;p7"/>
              <p:cNvSpPr/>
              <p:nvPr/>
            </p:nvSpPr>
            <p:spPr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40"/>
                  <a:buFont typeface="Arial"/>
                  <a:buNone/>
                </a:pPr>
                <a:endParaRPr sz="2400" b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406" name="Google Shape;406;p7"/>
              <p:cNvCxnSpPr/>
              <p:nvPr/>
            </p:nvCxnSpPr>
            <p:spPr>
              <a:xfrm>
                <a:off x="4330" y="788"/>
                <a:ext cx="0" cy="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7" name="Google Shape;407;p7"/>
              <p:cNvCxnSpPr/>
              <p:nvPr/>
            </p:nvCxnSpPr>
            <p:spPr>
              <a:xfrm flipH="1">
                <a:off x="4276" y="1019"/>
                <a:ext cx="54" cy="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08" name="Google Shape;408;p7"/>
              <p:cNvSpPr/>
              <p:nvPr/>
            </p:nvSpPr>
            <p:spPr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40"/>
                  <a:buFont typeface="Arial"/>
                  <a:buNone/>
                </a:pPr>
                <a:endParaRPr sz="2400" b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409" name="Google Shape;409;p7"/>
              <p:cNvSpPr/>
              <p:nvPr/>
            </p:nvSpPr>
            <p:spPr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40"/>
                  <a:buFont typeface="Arial"/>
                  <a:buNone/>
                </a:pPr>
                <a:endParaRPr sz="2400" b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aphicFrame>
          <p:nvGraphicFramePr>
            <p:cNvPr id="410" name="Google Shape;410;p7"/>
            <p:cNvGraphicFramePr/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0" r:id="rId14" imgW="216" imgH="180" progId="MS_ClipArt_Gallery.2">
                    <p:embed/>
                  </p:oleObj>
                </mc:Choice>
                <mc:Fallback>
                  <p:oleObj r:id="rId14" imgW="216" imgH="180" progId="MS_ClipArt_Gallery.2">
                    <p:embed/>
                    <p:pic>
                      <p:nvPicPr>
                        <p:cNvPr id="410" name="Google Shape;410;p7"/>
                        <p:cNvPicPr preferRelativeResize="0"/>
                        <p:nvPr/>
                      </p:nvPicPr>
                      <p:blipFill rotWithShape="1">
                        <a:blip r:embed="rId15">
                          <a:alphaModFix/>
                        </a:blip>
                        <a:srcRect/>
                        <a:stretch/>
                      </p:blipFill>
                      <p:spPr>
                        <a:xfrm>
                          <a:off x="-975" y="33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1" name="Google Shape;411;p7"/>
            <p:cNvGraphicFramePr/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1" r:id="rId16" imgW="216" imgH="180" progId="MS_ClipArt_Gallery.2">
                    <p:embed/>
                  </p:oleObj>
                </mc:Choice>
                <mc:Fallback>
                  <p:oleObj r:id="rId16" imgW="216" imgH="180" progId="MS_ClipArt_Gallery.2">
                    <p:embed/>
                    <p:pic>
                      <p:nvPicPr>
                        <p:cNvPr id="411" name="Google Shape;411;p7"/>
                        <p:cNvPicPr preferRelativeResize="0"/>
                        <p:nvPr/>
                      </p:nvPicPr>
                      <p:blipFill rotWithShape="1">
                        <a:blip r:embed="rId15">
                          <a:alphaModFix/>
                        </a:blip>
                        <a:srcRect/>
                        <a:stretch/>
                      </p:blipFill>
                      <p:spPr>
                        <a:xfrm>
                          <a:off x="-871" y="31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2" name="Google Shape;412;p7"/>
            <p:cNvGraphicFramePr/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2" r:id="rId17" imgW="216" imgH="180" progId="MS_ClipArt_Gallery.2">
                    <p:embed/>
                  </p:oleObj>
                </mc:Choice>
                <mc:Fallback>
                  <p:oleObj r:id="rId17" imgW="216" imgH="180" progId="MS_ClipArt_Gallery.2">
                    <p:embed/>
                    <p:pic>
                      <p:nvPicPr>
                        <p:cNvPr id="412" name="Google Shape;412;p7"/>
                        <p:cNvPicPr preferRelativeResize="0"/>
                        <p:nvPr/>
                      </p:nvPicPr>
                      <p:blipFill rotWithShape="1">
                        <a:blip r:embed="rId15">
                          <a:alphaModFix/>
                        </a:blip>
                        <a:srcRect/>
                        <a:stretch/>
                      </p:blipFill>
                      <p:spPr>
                        <a:xfrm>
                          <a:off x="-703" y="354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3" name="Google Shape;413;p7"/>
            <p:cNvGraphicFramePr/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3" r:id="rId18" imgW="216" imgH="180" progId="MS_ClipArt_Gallery.2">
                    <p:embed/>
                  </p:oleObj>
                </mc:Choice>
                <mc:Fallback>
                  <p:oleObj r:id="rId18" imgW="216" imgH="180" progId="MS_ClipArt_Gallery.2">
                    <p:embed/>
                    <p:pic>
                      <p:nvPicPr>
                        <p:cNvPr id="413" name="Google Shape;413;p7"/>
                        <p:cNvPicPr preferRelativeResize="0"/>
                        <p:nvPr/>
                      </p:nvPicPr>
                      <p:blipFill rotWithShape="1">
                        <a:blip r:embed="rId15">
                          <a:alphaModFix/>
                        </a:blip>
                        <a:srcRect/>
                        <a:stretch/>
                      </p:blipFill>
                      <p:spPr>
                        <a:xfrm>
                          <a:off x="-489" y="35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14" name="Google Shape;414;p7"/>
            <p:cNvGrpSpPr/>
            <p:nvPr/>
          </p:nvGrpSpPr>
          <p:grpSpPr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415" name="Google Shape;415;p7"/>
              <p:cNvGraphicFramePr/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4" r:id="rId19" imgW="272" imgH="282" progId="MS_ClipArt_Gallery.2">
                      <p:embed/>
                    </p:oleObj>
                  </mc:Choice>
                  <mc:Fallback>
                    <p:oleObj r:id="rId19" imgW="272" imgH="282" progId="MS_ClipArt_Gallery.2">
                      <p:embed/>
                      <p:pic>
                        <p:nvPicPr>
                          <p:cNvPr id="415" name="Google Shape;415;p7"/>
                          <p:cNvPicPr preferRelativeResize="0"/>
                          <p:nvPr/>
                        </p:nvPicPr>
                        <p:blipFill rotWithShape="1">
                          <a:blip r:embed="rId7">
                            <a:alphaModFix/>
                          </a:blip>
                          <a:srcRect/>
                          <a:stretch/>
                        </p:blipFill>
                        <p:spPr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6" name="Google Shape;416;p7"/>
              <p:cNvGraphicFramePr/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5" r:id="rId20" imgW="249" imgH="236" progId="MS_ClipArt_Gallery.2">
                      <p:embed/>
                    </p:oleObj>
                  </mc:Choice>
                  <mc:Fallback>
                    <p:oleObj r:id="rId20" imgW="249" imgH="236" progId="MS_ClipArt_Gallery.2">
                      <p:embed/>
                      <p:pic>
                        <p:nvPicPr>
                          <p:cNvPr id="416" name="Google Shape;416;p7"/>
                          <p:cNvPicPr preferRelativeResize="0"/>
                          <p:nvPr/>
                        </p:nvPicPr>
                        <p:blipFill rotWithShape="1">
                          <a:blip r:embed="rId9">
                            <a:alphaModFix/>
                          </a:blip>
                          <a:srcRect/>
                          <a:stretch/>
                        </p:blipFill>
                        <p:spPr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17" name="Google Shape;417;p7"/>
            <p:cNvGrpSpPr/>
            <p:nvPr/>
          </p:nvGrpSpPr>
          <p:grpSpPr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418" name="Google Shape;418;p7"/>
              <p:cNvGraphicFramePr/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6" r:id="rId21" imgW="272" imgH="282" progId="MS_ClipArt_Gallery.2">
                      <p:embed/>
                    </p:oleObj>
                  </mc:Choice>
                  <mc:Fallback>
                    <p:oleObj r:id="rId21" imgW="272" imgH="282" progId="MS_ClipArt_Gallery.2">
                      <p:embed/>
                      <p:pic>
                        <p:nvPicPr>
                          <p:cNvPr id="418" name="Google Shape;418;p7"/>
                          <p:cNvPicPr preferRelativeResize="0"/>
                          <p:nvPr/>
                        </p:nvPicPr>
                        <p:blipFill rotWithShape="1">
                          <a:blip r:embed="rId7">
                            <a:alphaModFix/>
                          </a:blip>
                          <a:srcRect/>
                          <a:stretch/>
                        </p:blipFill>
                        <p:spPr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9" name="Google Shape;419;p7"/>
              <p:cNvGraphicFramePr/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7" r:id="rId22" imgW="249" imgH="236" progId="MS_ClipArt_Gallery.2">
                      <p:embed/>
                    </p:oleObj>
                  </mc:Choice>
                  <mc:Fallback>
                    <p:oleObj r:id="rId22" imgW="249" imgH="236" progId="MS_ClipArt_Gallery.2">
                      <p:embed/>
                      <p:pic>
                        <p:nvPicPr>
                          <p:cNvPr id="419" name="Google Shape;419;p7"/>
                          <p:cNvPicPr preferRelativeResize="0"/>
                          <p:nvPr/>
                        </p:nvPicPr>
                        <p:blipFill rotWithShape="1">
                          <a:blip r:embed="rId9">
                            <a:alphaModFix/>
                          </a:blip>
                          <a:srcRect/>
                          <a:stretch/>
                        </p:blipFill>
                        <p:spPr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420" name="Google Shape;420;p7"/>
            <p:cNvGrpSpPr/>
            <p:nvPr/>
          </p:nvGrpSpPr>
          <p:grpSpPr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421" name="Google Shape;421;p7"/>
              <p:cNvSpPr/>
              <p:nvPr/>
            </p:nvSpPr>
            <p:spPr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40"/>
                  <a:buFont typeface="Arial"/>
                  <a:buNone/>
                </a:pPr>
                <a:endParaRPr sz="2400" b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422" name="Google Shape;422;p7"/>
              <p:cNvSpPr/>
              <p:nvPr/>
            </p:nvSpPr>
            <p:spPr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40"/>
                  <a:buFont typeface="Arial"/>
                  <a:buNone/>
                </a:pPr>
                <a:endParaRPr sz="2400" b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423" name="Google Shape;423;p7"/>
              <p:cNvSpPr/>
              <p:nvPr/>
            </p:nvSpPr>
            <p:spPr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40"/>
                  <a:buFont typeface="Arial"/>
                  <a:buNone/>
                </a:pPr>
                <a:endParaRPr sz="2400" b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424" name="Google Shape;424;p7"/>
              <p:cNvSpPr/>
              <p:nvPr/>
            </p:nvSpPr>
            <p:spPr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40"/>
                  <a:buFont typeface="Arial"/>
                  <a:buNone/>
                </a:pPr>
                <a:endParaRPr sz="2400" b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425" name="Google Shape;425;p7"/>
              <p:cNvCxnSpPr/>
              <p:nvPr/>
            </p:nvCxnSpPr>
            <p:spPr>
              <a:xfrm>
                <a:off x="4330" y="788"/>
                <a:ext cx="0" cy="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6" name="Google Shape;426;p7"/>
              <p:cNvCxnSpPr/>
              <p:nvPr/>
            </p:nvCxnSpPr>
            <p:spPr>
              <a:xfrm flipH="1">
                <a:off x="4276" y="1019"/>
                <a:ext cx="54" cy="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7" name="Google Shape;427;p7"/>
              <p:cNvSpPr/>
              <p:nvPr/>
            </p:nvSpPr>
            <p:spPr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40"/>
                  <a:buFont typeface="Arial"/>
                  <a:buNone/>
                </a:pPr>
                <a:endParaRPr sz="2400" b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428" name="Google Shape;428;p7"/>
              <p:cNvSpPr/>
              <p:nvPr/>
            </p:nvSpPr>
            <p:spPr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40"/>
                  <a:buFont typeface="Arial"/>
                  <a:buNone/>
                </a:pPr>
                <a:endParaRPr sz="2400" b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  <p:cxnSp>
        <p:nvCxnSpPr>
          <p:cNvPr id="429" name="Google Shape;429;p7"/>
          <p:cNvCxnSpPr/>
          <p:nvPr/>
        </p:nvCxnSpPr>
        <p:spPr>
          <a:xfrm flipH="1">
            <a:off x="6367939" y="3426054"/>
            <a:ext cx="3175" cy="144463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0" name="Google Shape;430;p7"/>
          <p:cNvCxnSpPr/>
          <p:nvPr/>
        </p:nvCxnSpPr>
        <p:spPr>
          <a:xfrm rot="10800000" flipH="1">
            <a:off x="7664926" y="2408467"/>
            <a:ext cx="123825" cy="87312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1" name="Google Shape;431;p7"/>
          <p:cNvCxnSpPr/>
          <p:nvPr/>
        </p:nvCxnSpPr>
        <p:spPr>
          <a:xfrm>
            <a:off x="7491889" y="2581504"/>
            <a:ext cx="0" cy="8255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2" name="Google Shape;432;p7"/>
          <p:cNvCxnSpPr/>
          <p:nvPr/>
        </p:nvCxnSpPr>
        <p:spPr>
          <a:xfrm rot="10800000" flipH="1">
            <a:off x="7663339" y="2478317"/>
            <a:ext cx="263525" cy="28892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3" name="Google Shape;433;p7"/>
          <p:cNvCxnSpPr/>
          <p:nvPr/>
        </p:nvCxnSpPr>
        <p:spPr>
          <a:xfrm>
            <a:off x="8028464" y="2476729"/>
            <a:ext cx="0" cy="19685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4" name="Google Shape;434;p7"/>
          <p:cNvCxnSpPr/>
          <p:nvPr/>
        </p:nvCxnSpPr>
        <p:spPr>
          <a:xfrm>
            <a:off x="7682389" y="2783117"/>
            <a:ext cx="18891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5" name="Google Shape;435;p7"/>
          <p:cNvCxnSpPr/>
          <p:nvPr/>
        </p:nvCxnSpPr>
        <p:spPr>
          <a:xfrm rot="10800000" flipH="1">
            <a:off x="5977414" y="3649892"/>
            <a:ext cx="168275" cy="317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6" name="Google Shape;436;p7"/>
          <p:cNvCxnSpPr/>
          <p:nvPr/>
        </p:nvCxnSpPr>
        <p:spPr>
          <a:xfrm rot="10800000" flipH="1">
            <a:off x="8096726" y="2176692"/>
            <a:ext cx="238125" cy="16827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7" name="Google Shape;437;p7"/>
          <p:cNvCxnSpPr/>
          <p:nvPr/>
        </p:nvCxnSpPr>
        <p:spPr>
          <a:xfrm>
            <a:off x="8236426" y="2773592"/>
            <a:ext cx="177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7"/>
          <p:cNvCxnSpPr/>
          <p:nvPr/>
        </p:nvCxnSpPr>
        <p:spPr>
          <a:xfrm flipH="1">
            <a:off x="7382351" y="2849792"/>
            <a:ext cx="98425" cy="70485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7"/>
          <p:cNvCxnSpPr/>
          <p:nvPr/>
        </p:nvCxnSpPr>
        <p:spPr>
          <a:xfrm flipH="1">
            <a:off x="7972901" y="2849792"/>
            <a:ext cx="111125" cy="72707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0" name="Google Shape;440;p7"/>
          <p:cNvGrpSpPr/>
          <p:nvPr/>
        </p:nvGrpSpPr>
        <p:grpSpPr>
          <a:xfrm>
            <a:off x="7025164" y="4467454"/>
            <a:ext cx="501650" cy="234950"/>
            <a:chOff x="4701" y="2996"/>
            <a:chExt cx="316" cy="148"/>
          </a:xfrm>
        </p:grpSpPr>
        <p:sp>
          <p:nvSpPr>
            <p:cNvPr id="441" name="Google Shape;441;p7"/>
            <p:cNvSpPr/>
            <p:nvPr/>
          </p:nvSpPr>
          <p:spPr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 b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442" name="Google Shape;442;p7"/>
            <p:cNvCxnSpPr/>
            <p:nvPr/>
          </p:nvCxnSpPr>
          <p:spPr>
            <a:xfrm>
              <a:off x="4704" y="3055"/>
              <a:ext cx="0" cy="51"/>
            </a:xfrm>
            <a:prstGeom prst="straightConnector1">
              <a:avLst/>
            </a:prstGeom>
            <a:noFill/>
            <a:ln w="127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3" name="Google Shape;443;p7"/>
            <p:cNvCxnSpPr/>
            <p:nvPr/>
          </p:nvCxnSpPr>
          <p:spPr>
            <a:xfrm>
              <a:off x="5017" y="3055"/>
              <a:ext cx="0" cy="51"/>
            </a:xfrm>
            <a:prstGeom prst="straightConnector1">
              <a:avLst/>
            </a:prstGeom>
            <a:noFill/>
            <a:ln w="127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4" name="Google Shape;444;p7"/>
            <p:cNvSpPr/>
            <p:nvPr/>
          </p:nvSpPr>
          <p:spPr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45" name="Google Shape;445;p7"/>
            <p:cNvSpPr/>
            <p:nvPr/>
          </p:nvSpPr>
          <p:spPr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 b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446" name="Google Shape;446;p7"/>
            <p:cNvGrpSpPr/>
            <p:nvPr/>
          </p:nvGrpSpPr>
          <p:grpSpPr>
            <a:xfrm>
              <a:off x="4776" y="3017"/>
              <a:ext cx="156" cy="56"/>
              <a:chOff x="2848" y="848"/>
              <a:chExt cx="140" cy="98"/>
            </a:xfrm>
          </p:grpSpPr>
          <p:cxnSp>
            <p:nvCxnSpPr>
              <p:cNvPr id="447" name="Google Shape;447;p7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7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7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0" name="Google Shape;450;p7"/>
            <p:cNvGrpSpPr/>
            <p:nvPr/>
          </p:nvGrpSpPr>
          <p:grpSpPr>
            <a:xfrm rot="10800000" flipH="1">
              <a:off x="4776" y="3016"/>
              <a:ext cx="156" cy="56"/>
              <a:chOff x="2848" y="848"/>
              <a:chExt cx="140" cy="98"/>
            </a:xfrm>
          </p:grpSpPr>
          <p:cxnSp>
            <p:nvCxnSpPr>
              <p:cNvPr id="451" name="Google Shape;451;p7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7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7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54" name="Google Shape;454;p7"/>
          <p:cNvGrpSpPr/>
          <p:nvPr/>
        </p:nvGrpSpPr>
        <p:grpSpPr>
          <a:xfrm>
            <a:off x="6360001" y="4769079"/>
            <a:ext cx="501650" cy="234950"/>
            <a:chOff x="4701" y="2996"/>
            <a:chExt cx="316" cy="148"/>
          </a:xfrm>
        </p:grpSpPr>
        <p:sp>
          <p:nvSpPr>
            <p:cNvPr id="455" name="Google Shape;455;p7"/>
            <p:cNvSpPr/>
            <p:nvPr/>
          </p:nvSpPr>
          <p:spPr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 b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456" name="Google Shape;456;p7"/>
            <p:cNvCxnSpPr/>
            <p:nvPr/>
          </p:nvCxnSpPr>
          <p:spPr>
            <a:xfrm>
              <a:off x="4704" y="3055"/>
              <a:ext cx="0" cy="51"/>
            </a:xfrm>
            <a:prstGeom prst="straightConnector1">
              <a:avLst/>
            </a:prstGeom>
            <a:noFill/>
            <a:ln w="127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7" name="Google Shape;457;p7"/>
            <p:cNvCxnSpPr/>
            <p:nvPr/>
          </p:nvCxnSpPr>
          <p:spPr>
            <a:xfrm>
              <a:off x="5017" y="3055"/>
              <a:ext cx="0" cy="51"/>
            </a:xfrm>
            <a:prstGeom prst="straightConnector1">
              <a:avLst/>
            </a:prstGeom>
            <a:noFill/>
            <a:ln w="127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8" name="Google Shape;458;p7"/>
            <p:cNvSpPr/>
            <p:nvPr/>
          </p:nvSpPr>
          <p:spPr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59" name="Google Shape;459;p7"/>
            <p:cNvSpPr/>
            <p:nvPr/>
          </p:nvSpPr>
          <p:spPr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 b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460" name="Google Shape;460;p7"/>
            <p:cNvGrpSpPr/>
            <p:nvPr/>
          </p:nvGrpSpPr>
          <p:grpSpPr>
            <a:xfrm>
              <a:off x="4776" y="3017"/>
              <a:ext cx="156" cy="56"/>
              <a:chOff x="2848" y="848"/>
              <a:chExt cx="140" cy="98"/>
            </a:xfrm>
          </p:grpSpPr>
          <p:cxnSp>
            <p:nvCxnSpPr>
              <p:cNvPr id="461" name="Google Shape;461;p7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7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7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64" name="Google Shape;464;p7"/>
            <p:cNvGrpSpPr/>
            <p:nvPr/>
          </p:nvGrpSpPr>
          <p:grpSpPr>
            <a:xfrm rot="10800000" flipH="1">
              <a:off x="4776" y="3016"/>
              <a:ext cx="156" cy="56"/>
              <a:chOff x="2848" y="848"/>
              <a:chExt cx="140" cy="98"/>
            </a:xfrm>
          </p:grpSpPr>
          <p:cxnSp>
            <p:nvCxnSpPr>
              <p:cNvPr id="465" name="Google Shape;465;p7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7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7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68" name="Google Shape;468;p7"/>
          <p:cNvGrpSpPr/>
          <p:nvPr/>
        </p:nvGrpSpPr>
        <p:grpSpPr>
          <a:xfrm>
            <a:off x="7166451" y="4907192"/>
            <a:ext cx="290513" cy="404812"/>
            <a:chOff x="4290" y="3130"/>
            <a:chExt cx="183" cy="255"/>
          </a:xfrm>
        </p:grpSpPr>
        <p:pic>
          <p:nvPicPr>
            <p:cNvPr id="469" name="Google Shape;469;p7" descr="31u_bnrz[1]"/>
            <p:cNvPicPr preferRelativeResize="0"/>
            <p:nvPr/>
          </p:nvPicPr>
          <p:blipFill rotWithShape="1">
            <a:blip r:embed="rId23">
              <a:alphaModFix/>
            </a:blip>
            <a:srcRect/>
            <a:stretch/>
          </p:blipFill>
          <p:spPr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</p:pic>
        <p:sp>
          <p:nvSpPr>
            <p:cNvPr id="470" name="Google Shape;470;p7"/>
            <p:cNvSpPr/>
            <p:nvPr/>
          </p:nvSpPr>
          <p:spPr>
            <a:xfrm>
              <a:off x="4339" y="3143"/>
              <a:ext cx="33" cy="39"/>
            </a:xfrm>
            <a:custGeom>
              <a:avLst/>
              <a:gdLst/>
              <a:ahLst/>
              <a:cxnLst/>
              <a:rect l="l" t="t" r="r" b="b"/>
              <a:pathLst>
                <a:path w="199" h="232" extrusionOk="0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1" name="Google Shape;471;p7"/>
            <p:cNvSpPr/>
            <p:nvPr/>
          </p:nvSpPr>
          <p:spPr>
            <a:xfrm>
              <a:off x="4395" y="3142"/>
              <a:ext cx="22" cy="30"/>
            </a:xfrm>
            <a:custGeom>
              <a:avLst/>
              <a:gdLst/>
              <a:ahLst/>
              <a:cxnLst/>
              <a:rect l="l" t="t" r="r" b="b"/>
              <a:pathLst>
                <a:path w="128" h="180" extrusionOk="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2" name="Google Shape;472;p7"/>
            <p:cNvSpPr/>
            <p:nvPr/>
          </p:nvSpPr>
          <p:spPr>
            <a:xfrm>
              <a:off x="4318" y="3135"/>
              <a:ext cx="54" cy="63"/>
            </a:xfrm>
            <a:custGeom>
              <a:avLst/>
              <a:gdLst/>
              <a:ahLst/>
              <a:cxnLst/>
              <a:rect l="l" t="t" r="r" b="b"/>
              <a:pathLst>
                <a:path w="322" h="378" extrusionOk="0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3" name="Google Shape;473;p7"/>
            <p:cNvSpPr/>
            <p:nvPr/>
          </p:nvSpPr>
          <p:spPr>
            <a:xfrm>
              <a:off x="4394" y="3133"/>
              <a:ext cx="47" cy="42"/>
            </a:xfrm>
            <a:custGeom>
              <a:avLst/>
              <a:gdLst/>
              <a:ahLst/>
              <a:cxnLst/>
              <a:rect l="l" t="t" r="r" b="b"/>
              <a:pathLst>
                <a:path w="283" h="252" extrusionOk="0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4" name="Google Shape;474;p7"/>
            <p:cNvSpPr/>
            <p:nvPr/>
          </p:nvSpPr>
          <p:spPr>
            <a:xfrm>
              <a:off x="4298" y="3153"/>
              <a:ext cx="19" cy="39"/>
            </a:xfrm>
            <a:custGeom>
              <a:avLst/>
              <a:gdLst/>
              <a:ahLst/>
              <a:cxnLst/>
              <a:rect l="l" t="t" r="r" b="b"/>
              <a:pathLst>
                <a:path w="114" h="238" extrusionOk="0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5" name="Google Shape;475;p7"/>
            <p:cNvSpPr/>
            <p:nvPr/>
          </p:nvSpPr>
          <p:spPr>
            <a:xfrm>
              <a:off x="4432" y="3130"/>
              <a:ext cx="41" cy="52"/>
            </a:xfrm>
            <a:custGeom>
              <a:avLst/>
              <a:gdLst/>
              <a:ahLst/>
              <a:cxnLst/>
              <a:rect l="l" t="t" r="r" b="b"/>
              <a:pathLst>
                <a:path w="246" h="310" extrusionOk="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6" name="Google Shape;476;p7"/>
            <p:cNvSpPr/>
            <p:nvPr/>
          </p:nvSpPr>
          <p:spPr>
            <a:xfrm>
              <a:off x="4387" y="3191"/>
              <a:ext cx="14" cy="31"/>
            </a:xfrm>
            <a:custGeom>
              <a:avLst/>
              <a:gdLst/>
              <a:ahLst/>
              <a:cxnLst/>
              <a:rect l="l" t="t" r="r" b="b"/>
              <a:pathLst>
                <a:path w="83" h="187" extrusionOk="0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7" name="Google Shape;477;p7"/>
            <p:cNvSpPr/>
            <p:nvPr/>
          </p:nvSpPr>
          <p:spPr>
            <a:xfrm>
              <a:off x="4381" y="3174"/>
              <a:ext cx="7" cy="16"/>
            </a:xfrm>
            <a:custGeom>
              <a:avLst/>
              <a:gdLst/>
              <a:ahLst/>
              <a:cxnLst/>
              <a:rect l="l" t="t" r="r" b="b"/>
              <a:pathLst>
                <a:path w="44" h="94" extrusionOk="0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8" name="Google Shape;478;p7"/>
            <p:cNvSpPr/>
            <p:nvPr/>
          </p:nvSpPr>
          <p:spPr>
            <a:xfrm>
              <a:off x="4375" y="3163"/>
              <a:ext cx="6" cy="9"/>
            </a:xfrm>
            <a:custGeom>
              <a:avLst/>
              <a:gdLst/>
              <a:ahLst/>
              <a:cxnLst/>
              <a:rect l="l" t="t" r="r" b="b"/>
              <a:pathLst>
                <a:path w="38" h="54" extrusionOk="0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79" name="Google Shape;479;p7"/>
            <p:cNvSpPr/>
            <p:nvPr/>
          </p:nvSpPr>
          <p:spPr>
            <a:xfrm>
              <a:off x="4370" y="3155"/>
              <a:ext cx="8" cy="6"/>
            </a:xfrm>
            <a:custGeom>
              <a:avLst/>
              <a:gdLst/>
              <a:ahLst/>
              <a:cxnLst/>
              <a:rect l="l" t="t" r="r" b="b"/>
              <a:pathLst>
                <a:path w="52" h="36" extrusionOk="0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80" name="Google Shape;480;p7"/>
            <p:cNvSpPr/>
            <p:nvPr/>
          </p:nvSpPr>
          <p:spPr>
            <a:xfrm>
              <a:off x="4330" y="3145"/>
              <a:ext cx="33" cy="39"/>
            </a:xfrm>
            <a:custGeom>
              <a:avLst/>
              <a:gdLst/>
              <a:ahLst/>
              <a:cxnLst/>
              <a:rect l="l" t="t" r="r" b="b"/>
              <a:pathLst>
                <a:path w="198" h="236" extrusionOk="0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81" name="Google Shape;481;p7"/>
            <p:cNvSpPr/>
            <p:nvPr/>
          </p:nvSpPr>
          <p:spPr>
            <a:xfrm>
              <a:off x="4386" y="3145"/>
              <a:ext cx="22" cy="30"/>
            </a:xfrm>
            <a:custGeom>
              <a:avLst/>
              <a:gdLst/>
              <a:ahLst/>
              <a:cxnLst/>
              <a:rect l="l" t="t" r="r" b="b"/>
              <a:pathLst>
                <a:path w="128" h="183" extrusionOk="0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82" name="Google Shape;482;p7"/>
            <p:cNvSpPr/>
            <p:nvPr/>
          </p:nvSpPr>
          <p:spPr>
            <a:xfrm>
              <a:off x="4309" y="3138"/>
              <a:ext cx="53" cy="63"/>
            </a:xfrm>
            <a:custGeom>
              <a:avLst/>
              <a:gdLst/>
              <a:ahLst/>
              <a:cxnLst/>
              <a:rect l="l" t="t" r="r" b="b"/>
              <a:pathLst>
                <a:path w="323" h="379" extrusionOk="0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83" name="Google Shape;483;p7"/>
            <p:cNvSpPr/>
            <p:nvPr/>
          </p:nvSpPr>
          <p:spPr>
            <a:xfrm>
              <a:off x="4384" y="3136"/>
              <a:ext cx="47" cy="42"/>
            </a:xfrm>
            <a:custGeom>
              <a:avLst/>
              <a:gdLst/>
              <a:ahLst/>
              <a:cxnLst/>
              <a:rect l="l" t="t" r="r" b="b"/>
              <a:pathLst>
                <a:path w="282" h="253" extrusionOk="0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84" name="Google Shape;484;p7"/>
            <p:cNvSpPr/>
            <p:nvPr/>
          </p:nvSpPr>
          <p:spPr>
            <a:xfrm>
              <a:off x="4290" y="3159"/>
              <a:ext cx="19" cy="39"/>
            </a:xfrm>
            <a:custGeom>
              <a:avLst/>
              <a:gdLst/>
              <a:ahLst/>
              <a:cxnLst/>
              <a:rect l="l" t="t" r="r" b="b"/>
              <a:pathLst>
                <a:path w="115" h="236" extrusionOk="0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85" name="Google Shape;485;p7"/>
            <p:cNvSpPr/>
            <p:nvPr/>
          </p:nvSpPr>
          <p:spPr>
            <a:xfrm>
              <a:off x="4423" y="3133"/>
              <a:ext cx="41" cy="52"/>
            </a:xfrm>
            <a:custGeom>
              <a:avLst/>
              <a:gdLst/>
              <a:ahLst/>
              <a:cxnLst/>
              <a:rect l="l" t="t" r="r" b="b"/>
              <a:pathLst>
                <a:path w="245" h="310" extrusionOk="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86" name="Google Shape;486;p7"/>
            <p:cNvSpPr/>
            <p:nvPr/>
          </p:nvSpPr>
          <p:spPr>
            <a:xfrm>
              <a:off x="4338" y="3209"/>
              <a:ext cx="125" cy="175"/>
            </a:xfrm>
            <a:custGeom>
              <a:avLst/>
              <a:gdLst/>
              <a:ahLst/>
              <a:cxnLst/>
              <a:rect l="l" t="t" r="r" b="b"/>
              <a:pathLst>
                <a:path w="125" h="175" extrusionOk="0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487" name="Google Shape;487;p7"/>
          <p:cNvGrpSpPr/>
          <p:nvPr/>
        </p:nvGrpSpPr>
        <p:grpSpPr>
          <a:xfrm>
            <a:off x="5747226" y="3416529"/>
            <a:ext cx="290513" cy="404813"/>
            <a:chOff x="4290" y="3130"/>
            <a:chExt cx="183" cy="255"/>
          </a:xfrm>
        </p:grpSpPr>
        <p:pic>
          <p:nvPicPr>
            <p:cNvPr id="488" name="Google Shape;488;p7" descr="31u_bnrz[1]"/>
            <p:cNvPicPr preferRelativeResize="0"/>
            <p:nvPr/>
          </p:nvPicPr>
          <p:blipFill rotWithShape="1">
            <a:blip r:embed="rId23">
              <a:alphaModFix/>
            </a:blip>
            <a:srcRect/>
            <a:stretch/>
          </p:blipFill>
          <p:spPr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</p:pic>
        <p:sp>
          <p:nvSpPr>
            <p:cNvPr id="489" name="Google Shape;489;p7"/>
            <p:cNvSpPr/>
            <p:nvPr/>
          </p:nvSpPr>
          <p:spPr>
            <a:xfrm>
              <a:off x="4339" y="3143"/>
              <a:ext cx="33" cy="39"/>
            </a:xfrm>
            <a:custGeom>
              <a:avLst/>
              <a:gdLst/>
              <a:ahLst/>
              <a:cxnLst/>
              <a:rect l="l" t="t" r="r" b="b"/>
              <a:pathLst>
                <a:path w="199" h="232" extrusionOk="0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90" name="Google Shape;490;p7"/>
            <p:cNvSpPr/>
            <p:nvPr/>
          </p:nvSpPr>
          <p:spPr>
            <a:xfrm>
              <a:off x="4395" y="3142"/>
              <a:ext cx="22" cy="30"/>
            </a:xfrm>
            <a:custGeom>
              <a:avLst/>
              <a:gdLst/>
              <a:ahLst/>
              <a:cxnLst/>
              <a:rect l="l" t="t" r="r" b="b"/>
              <a:pathLst>
                <a:path w="128" h="180" extrusionOk="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91" name="Google Shape;491;p7"/>
            <p:cNvSpPr/>
            <p:nvPr/>
          </p:nvSpPr>
          <p:spPr>
            <a:xfrm>
              <a:off x="4318" y="3135"/>
              <a:ext cx="54" cy="63"/>
            </a:xfrm>
            <a:custGeom>
              <a:avLst/>
              <a:gdLst/>
              <a:ahLst/>
              <a:cxnLst/>
              <a:rect l="l" t="t" r="r" b="b"/>
              <a:pathLst>
                <a:path w="322" h="378" extrusionOk="0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92" name="Google Shape;492;p7"/>
            <p:cNvSpPr/>
            <p:nvPr/>
          </p:nvSpPr>
          <p:spPr>
            <a:xfrm>
              <a:off x="4394" y="3133"/>
              <a:ext cx="47" cy="42"/>
            </a:xfrm>
            <a:custGeom>
              <a:avLst/>
              <a:gdLst/>
              <a:ahLst/>
              <a:cxnLst/>
              <a:rect l="l" t="t" r="r" b="b"/>
              <a:pathLst>
                <a:path w="283" h="252" extrusionOk="0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93" name="Google Shape;493;p7"/>
            <p:cNvSpPr/>
            <p:nvPr/>
          </p:nvSpPr>
          <p:spPr>
            <a:xfrm>
              <a:off x="4298" y="3153"/>
              <a:ext cx="19" cy="39"/>
            </a:xfrm>
            <a:custGeom>
              <a:avLst/>
              <a:gdLst/>
              <a:ahLst/>
              <a:cxnLst/>
              <a:rect l="l" t="t" r="r" b="b"/>
              <a:pathLst>
                <a:path w="114" h="238" extrusionOk="0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94" name="Google Shape;494;p7"/>
            <p:cNvSpPr/>
            <p:nvPr/>
          </p:nvSpPr>
          <p:spPr>
            <a:xfrm>
              <a:off x="4432" y="3130"/>
              <a:ext cx="41" cy="52"/>
            </a:xfrm>
            <a:custGeom>
              <a:avLst/>
              <a:gdLst/>
              <a:ahLst/>
              <a:cxnLst/>
              <a:rect l="l" t="t" r="r" b="b"/>
              <a:pathLst>
                <a:path w="246" h="310" extrusionOk="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95" name="Google Shape;495;p7"/>
            <p:cNvSpPr/>
            <p:nvPr/>
          </p:nvSpPr>
          <p:spPr>
            <a:xfrm>
              <a:off x="4387" y="3191"/>
              <a:ext cx="14" cy="31"/>
            </a:xfrm>
            <a:custGeom>
              <a:avLst/>
              <a:gdLst/>
              <a:ahLst/>
              <a:cxnLst/>
              <a:rect l="l" t="t" r="r" b="b"/>
              <a:pathLst>
                <a:path w="83" h="187" extrusionOk="0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96" name="Google Shape;496;p7"/>
            <p:cNvSpPr/>
            <p:nvPr/>
          </p:nvSpPr>
          <p:spPr>
            <a:xfrm>
              <a:off x="4381" y="3174"/>
              <a:ext cx="7" cy="16"/>
            </a:xfrm>
            <a:custGeom>
              <a:avLst/>
              <a:gdLst/>
              <a:ahLst/>
              <a:cxnLst/>
              <a:rect l="l" t="t" r="r" b="b"/>
              <a:pathLst>
                <a:path w="44" h="94" extrusionOk="0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97" name="Google Shape;497;p7"/>
            <p:cNvSpPr/>
            <p:nvPr/>
          </p:nvSpPr>
          <p:spPr>
            <a:xfrm>
              <a:off x="4375" y="3163"/>
              <a:ext cx="6" cy="9"/>
            </a:xfrm>
            <a:custGeom>
              <a:avLst/>
              <a:gdLst/>
              <a:ahLst/>
              <a:cxnLst/>
              <a:rect l="l" t="t" r="r" b="b"/>
              <a:pathLst>
                <a:path w="38" h="54" extrusionOk="0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98" name="Google Shape;498;p7"/>
            <p:cNvSpPr/>
            <p:nvPr/>
          </p:nvSpPr>
          <p:spPr>
            <a:xfrm>
              <a:off x="4370" y="3155"/>
              <a:ext cx="8" cy="6"/>
            </a:xfrm>
            <a:custGeom>
              <a:avLst/>
              <a:gdLst/>
              <a:ahLst/>
              <a:cxnLst/>
              <a:rect l="l" t="t" r="r" b="b"/>
              <a:pathLst>
                <a:path w="52" h="36" extrusionOk="0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499" name="Google Shape;499;p7"/>
            <p:cNvSpPr/>
            <p:nvPr/>
          </p:nvSpPr>
          <p:spPr>
            <a:xfrm>
              <a:off x="4330" y="3145"/>
              <a:ext cx="33" cy="39"/>
            </a:xfrm>
            <a:custGeom>
              <a:avLst/>
              <a:gdLst/>
              <a:ahLst/>
              <a:cxnLst/>
              <a:rect l="l" t="t" r="r" b="b"/>
              <a:pathLst>
                <a:path w="198" h="236" extrusionOk="0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00" name="Google Shape;500;p7"/>
            <p:cNvSpPr/>
            <p:nvPr/>
          </p:nvSpPr>
          <p:spPr>
            <a:xfrm>
              <a:off x="4386" y="3145"/>
              <a:ext cx="22" cy="30"/>
            </a:xfrm>
            <a:custGeom>
              <a:avLst/>
              <a:gdLst/>
              <a:ahLst/>
              <a:cxnLst/>
              <a:rect l="l" t="t" r="r" b="b"/>
              <a:pathLst>
                <a:path w="128" h="183" extrusionOk="0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01" name="Google Shape;501;p7"/>
            <p:cNvSpPr/>
            <p:nvPr/>
          </p:nvSpPr>
          <p:spPr>
            <a:xfrm>
              <a:off x="4309" y="3138"/>
              <a:ext cx="53" cy="63"/>
            </a:xfrm>
            <a:custGeom>
              <a:avLst/>
              <a:gdLst/>
              <a:ahLst/>
              <a:cxnLst/>
              <a:rect l="l" t="t" r="r" b="b"/>
              <a:pathLst>
                <a:path w="323" h="379" extrusionOk="0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02" name="Google Shape;502;p7"/>
            <p:cNvSpPr/>
            <p:nvPr/>
          </p:nvSpPr>
          <p:spPr>
            <a:xfrm>
              <a:off x="4384" y="3136"/>
              <a:ext cx="47" cy="42"/>
            </a:xfrm>
            <a:custGeom>
              <a:avLst/>
              <a:gdLst/>
              <a:ahLst/>
              <a:cxnLst/>
              <a:rect l="l" t="t" r="r" b="b"/>
              <a:pathLst>
                <a:path w="282" h="253" extrusionOk="0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03" name="Google Shape;503;p7"/>
            <p:cNvSpPr/>
            <p:nvPr/>
          </p:nvSpPr>
          <p:spPr>
            <a:xfrm>
              <a:off x="4290" y="3159"/>
              <a:ext cx="19" cy="39"/>
            </a:xfrm>
            <a:custGeom>
              <a:avLst/>
              <a:gdLst/>
              <a:ahLst/>
              <a:cxnLst/>
              <a:rect l="l" t="t" r="r" b="b"/>
              <a:pathLst>
                <a:path w="115" h="236" extrusionOk="0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04" name="Google Shape;504;p7"/>
            <p:cNvSpPr/>
            <p:nvPr/>
          </p:nvSpPr>
          <p:spPr>
            <a:xfrm>
              <a:off x="4423" y="3133"/>
              <a:ext cx="41" cy="52"/>
            </a:xfrm>
            <a:custGeom>
              <a:avLst/>
              <a:gdLst/>
              <a:ahLst/>
              <a:cxnLst/>
              <a:rect l="l" t="t" r="r" b="b"/>
              <a:pathLst>
                <a:path w="245" h="310" extrusionOk="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05" name="Google Shape;505;p7"/>
            <p:cNvSpPr/>
            <p:nvPr/>
          </p:nvSpPr>
          <p:spPr>
            <a:xfrm>
              <a:off x="4338" y="3209"/>
              <a:ext cx="125" cy="175"/>
            </a:xfrm>
            <a:custGeom>
              <a:avLst/>
              <a:gdLst/>
              <a:ahLst/>
              <a:cxnLst/>
              <a:rect l="l" t="t" r="r" b="b"/>
              <a:pathLst>
                <a:path w="125" h="175" extrusionOk="0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cxnSp>
        <p:nvCxnSpPr>
          <p:cNvPr id="506" name="Google Shape;506;p7"/>
          <p:cNvCxnSpPr/>
          <p:nvPr/>
        </p:nvCxnSpPr>
        <p:spPr>
          <a:xfrm>
            <a:off x="7903051" y="1528992"/>
            <a:ext cx="893763" cy="3128962"/>
          </a:xfrm>
          <a:prstGeom prst="straightConnector1">
            <a:avLst/>
          </a:prstGeom>
          <a:noFill/>
          <a:ln w="76200" cap="flat" cmpd="sng">
            <a:solidFill>
              <a:srgbClr val="FF33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07" name="Google Shape;507;p7"/>
          <p:cNvCxnSpPr/>
          <p:nvPr/>
        </p:nvCxnSpPr>
        <p:spPr>
          <a:xfrm>
            <a:off x="7398226" y="4357917"/>
            <a:ext cx="958850" cy="508000"/>
          </a:xfrm>
          <a:prstGeom prst="straightConnector1">
            <a:avLst/>
          </a:prstGeom>
          <a:noFill/>
          <a:ln w="76200" cap="flat" cmpd="sng">
            <a:solidFill>
              <a:srgbClr val="FF33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508" name="Google Shape;508;p7"/>
          <p:cNvSpPr txBox="1"/>
          <p:nvPr/>
        </p:nvSpPr>
        <p:spPr>
          <a:xfrm>
            <a:off x="880586" y="1362534"/>
            <a:ext cx="4427538" cy="511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None/>
            </a:pPr>
            <a:r>
              <a:rPr lang="pt-BR" sz="20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Escreva programas que</a:t>
            </a:r>
            <a:endParaRPr/>
          </a:p>
          <a:p>
            <a:pPr marL="640080" marR="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executem em (diferentes) </a:t>
            </a:r>
            <a:r>
              <a:rPr lang="pt-BR" sz="1800" b="0" i="1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sistemas finais</a:t>
            </a:r>
            <a:endParaRPr/>
          </a:p>
          <a:p>
            <a:pPr marL="640080" marR="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 comuniquem pela rede</a:t>
            </a:r>
            <a:endParaRPr/>
          </a:p>
          <a:p>
            <a:pPr marL="640080" marR="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p. e., software de servidor Web se comunica com software de navegador Web</a:t>
            </a:r>
            <a:endParaRPr/>
          </a:p>
          <a:p>
            <a:pPr marL="128016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rPr lang="pt-BR" sz="2000" b="1" u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Não é preciso escrever software para dispositivos do núcleo da rede</a:t>
            </a:r>
            <a:endParaRPr sz="2000" b="0" u="non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640080" marR="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dispositivos do núcleo da rede não executam aplicações do usuário</a:t>
            </a:r>
            <a:endParaRPr/>
          </a:p>
          <a:p>
            <a:pPr marL="640080" marR="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as aplicações nos sistemas finais permitem rápido desenvolvimento e propagação</a:t>
            </a:r>
            <a:endParaRPr sz="1800" b="0" i="0" u="none" strike="noStrike" cap="none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509" name="Google Shape;509;p7"/>
          <p:cNvGrpSpPr/>
          <p:nvPr/>
        </p:nvGrpSpPr>
        <p:grpSpPr>
          <a:xfrm>
            <a:off x="7012464" y="1367067"/>
            <a:ext cx="965200" cy="858837"/>
            <a:chOff x="2811" y="506"/>
            <a:chExt cx="579" cy="533"/>
          </a:xfrm>
        </p:grpSpPr>
        <p:sp>
          <p:nvSpPr>
            <p:cNvPr id="510" name="Google Shape;510;p7"/>
            <p:cNvSpPr/>
            <p:nvPr/>
          </p:nvSpPr>
          <p:spPr>
            <a:xfrm>
              <a:off x="2873" y="506"/>
              <a:ext cx="481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 b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2852" y="521"/>
              <a:ext cx="491" cy="50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 b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2" name="Google Shape;512;p7"/>
            <p:cNvSpPr/>
            <p:nvPr/>
          </p:nvSpPr>
          <p:spPr>
            <a:xfrm>
              <a:off x="2855" y="524"/>
              <a:ext cx="481" cy="1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 b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13" name="Google Shape;513;p7"/>
            <p:cNvSpPr txBox="1"/>
            <p:nvPr/>
          </p:nvSpPr>
          <p:spPr>
            <a:xfrm>
              <a:off x="2811" y="509"/>
              <a:ext cx="579" cy="5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r>
                <a:rPr lang="pt-BR" sz="1000" b="0" u="non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aplicação</a:t>
              </a:r>
              <a:endParaRPr sz="1000" b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pt-BR" sz="1000" b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transporte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pt-BR" sz="1000" b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rede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pt-BR" sz="1000" b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enlace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pt-BR" sz="1000" b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física</a:t>
              </a:r>
              <a:endParaRPr sz="24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14" name="Google Shape;514;p7"/>
            <p:cNvCxnSpPr/>
            <p:nvPr/>
          </p:nvCxnSpPr>
          <p:spPr>
            <a:xfrm>
              <a:off x="2852" y="737"/>
              <a:ext cx="491" cy="3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5" name="Google Shape;515;p7"/>
            <p:cNvCxnSpPr/>
            <p:nvPr/>
          </p:nvCxnSpPr>
          <p:spPr>
            <a:xfrm>
              <a:off x="2858" y="824"/>
              <a:ext cx="491" cy="3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6" name="Google Shape;516;p7"/>
            <p:cNvCxnSpPr/>
            <p:nvPr/>
          </p:nvCxnSpPr>
          <p:spPr>
            <a:xfrm>
              <a:off x="2858" y="911"/>
              <a:ext cx="491" cy="3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7" name="Google Shape;517;p7"/>
          <p:cNvSpPr/>
          <p:nvPr/>
        </p:nvSpPr>
        <p:spPr>
          <a:xfrm>
            <a:off x="6750526" y="1416279"/>
            <a:ext cx="304800" cy="942975"/>
          </a:xfrm>
          <a:custGeom>
            <a:avLst/>
            <a:gdLst/>
            <a:ahLst/>
            <a:cxnLst/>
            <a:rect l="l" t="t" r="r" b="b"/>
            <a:pathLst>
              <a:path w="192" h="594" extrusionOk="0">
                <a:moveTo>
                  <a:pt x="0" y="594"/>
                </a:moveTo>
                <a:lnTo>
                  <a:pt x="192" y="0"/>
                </a:lnTo>
                <a:lnTo>
                  <a:pt x="192" y="515"/>
                </a:lnTo>
                <a:lnTo>
                  <a:pt x="0" y="594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lin ang="0" scaled="0"/>
          </a:gra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518" name="Google Shape;518;p7"/>
          <p:cNvGrpSpPr/>
          <p:nvPr/>
        </p:nvGrpSpPr>
        <p:grpSpPr>
          <a:xfrm>
            <a:off x="8084026" y="4823054"/>
            <a:ext cx="1063625" cy="965200"/>
            <a:chOff x="4076" y="518"/>
            <a:chExt cx="670" cy="608"/>
          </a:xfrm>
        </p:grpSpPr>
        <p:grpSp>
          <p:nvGrpSpPr>
            <p:cNvPr id="519" name="Google Shape;519;p7"/>
            <p:cNvGrpSpPr/>
            <p:nvPr/>
          </p:nvGrpSpPr>
          <p:grpSpPr>
            <a:xfrm>
              <a:off x="4233" y="518"/>
              <a:ext cx="513" cy="541"/>
              <a:chOff x="2938" y="2925"/>
              <a:chExt cx="513" cy="541"/>
            </a:xfrm>
          </p:grpSpPr>
          <p:sp>
            <p:nvSpPr>
              <p:cNvPr id="520" name="Google Shape;520;p7"/>
              <p:cNvSpPr/>
              <p:nvPr/>
            </p:nvSpPr>
            <p:spPr>
              <a:xfrm>
                <a:off x="3000" y="2925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40"/>
                  <a:buFont typeface="Arial"/>
                  <a:buNone/>
                </a:pPr>
                <a:endParaRPr sz="2400" b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521" name="Google Shape;521;p7"/>
              <p:cNvSpPr/>
              <p:nvPr/>
            </p:nvSpPr>
            <p:spPr>
              <a:xfrm>
                <a:off x="2979" y="2940"/>
                <a:ext cx="435" cy="504"/>
              </a:xfrm>
              <a:prstGeom prst="rect">
                <a:avLst/>
              </a:prstGeom>
              <a:solidFill>
                <a:schemeClr val="lt1"/>
              </a:solidFill>
              <a:ln w="12700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40"/>
                  <a:buFont typeface="Arial"/>
                  <a:buNone/>
                </a:pPr>
                <a:endParaRPr sz="2400" b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522" name="Google Shape;522;p7"/>
              <p:cNvSpPr/>
              <p:nvPr/>
            </p:nvSpPr>
            <p:spPr>
              <a:xfrm>
                <a:off x="2982" y="2943"/>
                <a:ext cx="426" cy="126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40"/>
                  <a:buFont typeface="Arial"/>
                  <a:buNone/>
                </a:pPr>
                <a:endParaRPr sz="2400" b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523" name="Google Shape;523;p7"/>
              <p:cNvSpPr txBox="1"/>
              <p:nvPr/>
            </p:nvSpPr>
            <p:spPr>
              <a:xfrm>
                <a:off x="2938" y="2928"/>
                <a:ext cx="513" cy="53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000"/>
                  <a:buFont typeface="Arial"/>
                  <a:buNone/>
                </a:pPr>
                <a:r>
                  <a:rPr lang="pt-BR" sz="1000" b="0" u="none">
                    <a:solidFill>
                      <a:schemeClr val="lt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application</a:t>
                </a:r>
                <a:endParaRPr sz="1000" b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lang="pt-BR" sz="1000" b="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transport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lang="pt-BR" sz="1000" b="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network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lang="pt-BR" sz="1000" b="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data link</a:t>
                </a:r>
                <a:endParaRPr/>
              </a:p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000"/>
                  <a:buFont typeface="Arial"/>
                  <a:buNone/>
                </a:pPr>
                <a:r>
                  <a:rPr lang="pt-BR" sz="1000" b="0" u="none">
                    <a:solidFill>
                      <a:schemeClr val="dk1"/>
                    </a:solidFill>
                    <a:latin typeface="Comic Sans MS"/>
                    <a:ea typeface="Comic Sans MS"/>
                    <a:cs typeface="Comic Sans MS"/>
                    <a:sym typeface="Comic Sans MS"/>
                  </a:rPr>
                  <a:t>physical</a:t>
                </a:r>
                <a:endParaRPr sz="2400" b="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524" name="Google Shape;524;p7"/>
              <p:cNvCxnSpPr/>
              <p:nvPr/>
            </p:nvCxnSpPr>
            <p:spPr>
              <a:xfrm>
                <a:off x="2979" y="3156"/>
                <a:ext cx="435" cy="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5" name="Google Shape;525;p7"/>
              <p:cNvCxnSpPr/>
              <p:nvPr/>
            </p:nvCxnSpPr>
            <p:spPr>
              <a:xfrm>
                <a:off x="2985" y="3243"/>
                <a:ext cx="435" cy="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6" name="Google Shape;526;p7"/>
              <p:cNvCxnSpPr/>
              <p:nvPr/>
            </p:nvCxnSpPr>
            <p:spPr>
              <a:xfrm>
                <a:off x="2985" y="3330"/>
                <a:ext cx="435" cy="3"/>
              </a:xfrm>
              <a:prstGeom prst="straightConnector1">
                <a:avLst/>
              </a:prstGeom>
              <a:noFill/>
              <a:ln w="1270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527" name="Google Shape;527;p7"/>
            <p:cNvSpPr/>
            <p:nvPr/>
          </p:nvSpPr>
          <p:spPr>
            <a:xfrm>
              <a:off x="4076" y="532"/>
              <a:ext cx="192" cy="594"/>
            </a:xfrm>
            <a:custGeom>
              <a:avLst/>
              <a:gdLst/>
              <a:ahLst/>
              <a:cxnLst/>
              <a:rect l="l" t="t" r="r" b="b"/>
              <a:pathLst>
                <a:path w="192" h="594" extrusionOk="0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0" scaled="0"/>
            </a:gra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sp>
        <p:nvSpPr>
          <p:cNvPr id="528" name="Google Shape;528;p7"/>
          <p:cNvSpPr/>
          <p:nvPr/>
        </p:nvSpPr>
        <p:spPr>
          <a:xfrm>
            <a:off x="6240939" y="4197579"/>
            <a:ext cx="304800" cy="942975"/>
          </a:xfrm>
          <a:custGeom>
            <a:avLst/>
            <a:gdLst/>
            <a:ahLst/>
            <a:cxnLst/>
            <a:rect l="l" t="t" r="r" b="b"/>
            <a:pathLst>
              <a:path w="192" h="594" extrusionOk="0">
                <a:moveTo>
                  <a:pt x="0" y="594"/>
                </a:moveTo>
                <a:lnTo>
                  <a:pt x="192" y="0"/>
                </a:lnTo>
                <a:lnTo>
                  <a:pt x="192" y="515"/>
                </a:lnTo>
                <a:lnTo>
                  <a:pt x="0" y="594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lin ang="0" scaled="0"/>
          </a:gra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529" name="Google Shape;529;p7"/>
          <p:cNvGrpSpPr/>
          <p:nvPr/>
        </p:nvGrpSpPr>
        <p:grpSpPr>
          <a:xfrm>
            <a:off x="6494939" y="4059467"/>
            <a:ext cx="919162" cy="858837"/>
            <a:chOff x="2811" y="506"/>
            <a:chExt cx="579" cy="541"/>
          </a:xfrm>
        </p:grpSpPr>
        <p:sp>
          <p:nvSpPr>
            <p:cNvPr id="530" name="Google Shape;530;p7"/>
            <p:cNvSpPr/>
            <p:nvPr/>
          </p:nvSpPr>
          <p:spPr>
            <a:xfrm>
              <a:off x="2873" y="506"/>
              <a:ext cx="481" cy="4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 b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31" name="Google Shape;531;p7"/>
            <p:cNvSpPr/>
            <p:nvPr/>
          </p:nvSpPr>
          <p:spPr>
            <a:xfrm>
              <a:off x="2852" y="521"/>
              <a:ext cx="491" cy="504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 b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32" name="Google Shape;532;p7"/>
            <p:cNvSpPr/>
            <p:nvPr/>
          </p:nvSpPr>
          <p:spPr>
            <a:xfrm>
              <a:off x="2855" y="524"/>
              <a:ext cx="481" cy="126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 b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33" name="Google Shape;533;p7"/>
            <p:cNvSpPr txBox="1"/>
            <p:nvPr/>
          </p:nvSpPr>
          <p:spPr>
            <a:xfrm>
              <a:off x="2811" y="509"/>
              <a:ext cx="579" cy="5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Arial"/>
                <a:buNone/>
              </a:pPr>
              <a:r>
                <a:rPr lang="pt-BR" sz="1000" b="0" u="non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aplicação</a:t>
              </a:r>
              <a:endParaRPr sz="1000" b="0" u="non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pt-BR" sz="1000" b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transporte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pt-BR" sz="1000" b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rede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pt-BR" sz="1000" b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enlace</a:t>
              </a:r>
              <a:endParaRPr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000"/>
                <a:buFont typeface="Arial"/>
                <a:buNone/>
              </a:pPr>
              <a:r>
                <a:rPr lang="pt-BR" sz="1000" b="0" u="non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física</a:t>
              </a:r>
              <a:endParaRPr sz="2400" b="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34" name="Google Shape;534;p7"/>
            <p:cNvCxnSpPr/>
            <p:nvPr/>
          </p:nvCxnSpPr>
          <p:spPr>
            <a:xfrm>
              <a:off x="2852" y="737"/>
              <a:ext cx="491" cy="3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5" name="Google Shape;535;p7"/>
            <p:cNvCxnSpPr/>
            <p:nvPr/>
          </p:nvCxnSpPr>
          <p:spPr>
            <a:xfrm>
              <a:off x="2858" y="824"/>
              <a:ext cx="491" cy="3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6" name="Google Shape;536;p7"/>
            <p:cNvCxnSpPr/>
            <p:nvPr/>
          </p:nvCxnSpPr>
          <p:spPr>
            <a:xfrm>
              <a:off x="2858" y="911"/>
              <a:ext cx="491" cy="3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1037" name="Picture 13">
            <a:extLst>
              <a:ext uri="{FF2B5EF4-FFF2-40B4-BE49-F238E27FC236}">
                <a16:creationId xmlns:a16="http://schemas.microsoft.com/office/drawing/2014/main" id="{21A9F69F-D612-2854-4011-426DDABC8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0665B47C-BF42-BE1A-9224-A69957519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653D9DA6-5F9E-6890-DB60-2110AA050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D85A6E53-2B32-5C38-5095-802F18D42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79F2749D-37A2-6904-A376-BC2D7D1F8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2ECEE013-975C-7D52-D244-F123E9BF0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1031" name="Picture 7">
            <a:extLst>
              <a:ext uri="{FF2B5EF4-FFF2-40B4-BE49-F238E27FC236}">
                <a16:creationId xmlns:a16="http://schemas.microsoft.com/office/drawing/2014/main" id="{E71B3D49-909D-B9C0-5055-051FA1086D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19A985C5-7969-6695-0CE7-4651A7F10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5A72BFA8-47B1-43C4-4B2A-C2B6F6300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1D393A40-E64D-A9C3-AB94-4F1A3E37F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1027" name="Picture 3">
            <a:extLst>
              <a:ext uri="{FF2B5EF4-FFF2-40B4-BE49-F238E27FC236}">
                <a16:creationId xmlns:a16="http://schemas.microsoft.com/office/drawing/2014/main" id="{9811323D-E8FF-324B-903F-81CA51D19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FDE5E41-AD05-89FC-99ED-FA73D0148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1025" name="Picture 1">
            <a:extLst>
              <a:ext uri="{FF2B5EF4-FFF2-40B4-BE49-F238E27FC236}">
                <a16:creationId xmlns:a16="http://schemas.microsoft.com/office/drawing/2014/main" id="{25DE0767-D7F9-FE88-5D2D-9EFD3C118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8"/>
          <p:cNvSpPr txBox="1"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/>
              <a:t>Arquiteturas de Aplicação</a:t>
            </a:r>
            <a:endParaRPr/>
          </a:p>
        </p:txBody>
      </p:sp>
      <p:sp>
        <p:nvSpPr>
          <p:cNvPr id="543" name="Google Shape;543;p8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sp>
        <p:nvSpPr>
          <p:cNvPr id="544" name="Google Shape;544;p8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sp>
        <p:nvSpPr>
          <p:cNvPr id="545" name="Google Shape;545;p8"/>
          <p:cNvSpPr txBox="1"/>
          <p:nvPr/>
        </p:nvSpPr>
        <p:spPr>
          <a:xfrm>
            <a:off x="1046522" y="1415057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65760" marR="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lang="pt-BR" sz="32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Cliente-servidor</a:t>
            </a:r>
            <a:endParaRPr/>
          </a:p>
          <a:p>
            <a:pPr marL="365760" marR="0" lvl="0" indent="-1209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endParaRPr sz="32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lang="pt-BR" sz="32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Peer-to-peer (P2P)</a:t>
            </a:r>
            <a:endParaRPr/>
          </a:p>
          <a:p>
            <a:pPr marL="365760" marR="0" lvl="0" indent="-12090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None/>
            </a:pPr>
            <a:endParaRPr sz="3200" b="1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60"/>
              <a:buFont typeface="Noto Sans Symbols"/>
              <a:buChar char="⚫"/>
            </a:pPr>
            <a:r>
              <a:rPr lang="pt-BR" sz="3200" b="1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Híbrida de cliente-servidor e P2P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9"/>
          <p:cNvSpPr txBox="1">
            <a:spLocks noGrp="1"/>
          </p:cNvSpPr>
          <p:nvPr>
            <p:ph type="title"/>
          </p:nvPr>
        </p:nvSpPr>
        <p:spPr>
          <a:xfrm>
            <a:off x="1043608" y="158660"/>
            <a:ext cx="795086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62214"/>
              </a:buClr>
              <a:buSzPts val="3200"/>
              <a:buFont typeface="Gill Sans"/>
              <a:buNone/>
            </a:pPr>
            <a:r>
              <a:rPr lang="pt-BR" sz="3200" b="1"/>
              <a:t>Arquitetura Cliente-Servidor</a:t>
            </a:r>
            <a:endParaRPr/>
          </a:p>
        </p:txBody>
      </p:sp>
      <p:sp>
        <p:nvSpPr>
          <p:cNvPr id="552" name="Google Shape;552;p9"/>
          <p:cNvSpPr txBox="1">
            <a:spLocks noGrp="1"/>
          </p:cNvSpPr>
          <p:nvPr>
            <p:ph type="sldNum" idx="12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553" name="Google Shape;553;p9"/>
          <p:cNvSpPr txBox="1">
            <a:spLocks noGrp="1"/>
          </p:cNvSpPr>
          <p:nvPr>
            <p:ph type="ftr" idx="11"/>
          </p:nvPr>
        </p:nvSpPr>
        <p:spPr>
          <a:xfrm>
            <a:off x="6444208" y="6362641"/>
            <a:ext cx="252028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Redes de Computadores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 Rogério Diógenes</a:t>
            </a:r>
            <a:endParaRPr/>
          </a:p>
        </p:txBody>
      </p:sp>
      <p:sp>
        <p:nvSpPr>
          <p:cNvPr id="554" name="Google Shape;554;p9"/>
          <p:cNvSpPr txBox="1"/>
          <p:nvPr/>
        </p:nvSpPr>
        <p:spPr>
          <a:xfrm>
            <a:off x="4348035" y="1301660"/>
            <a:ext cx="4722813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760" marR="0" lvl="0" indent="-28346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rPr lang="pt-BR" sz="2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servidor:</a:t>
            </a:r>
            <a:r>
              <a:rPr lang="pt-BR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marL="640080" marR="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lang="pt-BR"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hospedeiro sempre ligado</a:t>
            </a:r>
            <a:endParaRPr/>
          </a:p>
          <a:p>
            <a:pPr marL="640080" marR="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lang="pt-BR" sz="2800" b="0" i="0" u="sng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endereço IP permanente</a:t>
            </a:r>
            <a:endParaRPr/>
          </a:p>
          <a:p>
            <a:pPr marL="640080" marR="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Verdana"/>
              <a:buChar char="◦"/>
            </a:pPr>
            <a:r>
              <a:rPr lang="pt-BR" sz="28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server farms por expansão</a:t>
            </a:r>
            <a:endParaRPr/>
          </a:p>
          <a:p>
            <a:pPr marL="365760" marR="0" lvl="0" indent="-28346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Arial"/>
              <a:buNone/>
            </a:pPr>
            <a:r>
              <a:rPr lang="pt-BR" sz="2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clientes:</a:t>
            </a:r>
            <a:endParaRPr/>
          </a:p>
          <a:p>
            <a:pPr marL="640080" marR="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comunicam-se com o servidor</a:t>
            </a:r>
            <a:endParaRPr/>
          </a:p>
          <a:p>
            <a:pPr marL="640080" marR="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podem estar conectados intermitentemente</a:t>
            </a:r>
            <a:endParaRPr/>
          </a:p>
          <a:p>
            <a:pPr marL="640080" marR="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podem ter endereços IP dinâmicos</a:t>
            </a:r>
            <a:endParaRPr/>
          </a:p>
          <a:p>
            <a:pPr marL="640080" marR="0" lvl="1" indent="-237744" algn="l" rtl="0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não se comunicam diretamente entre si</a:t>
            </a:r>
            <a:endParaRPr/>
          </a:p>
        </p:txBody>
      </p:sp>
      <p:sp>
        <p:nvSpPr>
          <p:cNvPr id="555" name="Google Shape;555;p9"/>
          <p:cNvSpPr/>
          <p:nvPr/>
        </p:nvSpPr>
        <p:spPr>
          <a:xfrm>
            <a:off x="2935160" y="3389222"/>
            <a:ext cx="1314450" cy="674688"/>
          </a:xfrm>
          <a:custGeom>
            <a:avLst/>
            <a:gdLst/>
            <a:ahLst/>
            <a:cxnLst/>
            <a:rect l="l" t="t" r="r" b="b"/>
            <a:pathLst>
              <a:path w="828" h="425" extrusionOk="0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6" name="Google Shape;556;p9"/>
          <p:cNvSpPr/>
          <p:nvPr/>
        </p:nvSpPr>
        <p:spPr>
          <a:xfrm>
            <a:off x="2954210" y="1863635"/>
            <a:ext cx="1730375" cy="1044575"/>
          </a:xfrm>
          <a:custGeom>
            <a:avLst/>
            <a:gdLst/>
            <a:ahLst/>
            <a:cxnLst/>
            <a:rect l="l" t="t" r="r" b="b"/>
            <a:pathLst>
              <a:path w="765" h="459" extrusionOk="0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57" name="Google Shape;557;p9"/>
          <p:cNvSpPr/>
          <p:nvPr/>
        </p:nvSpPr>
        <p:spPr>
          <a:xfrm>
            <a:off x="1214310" y="1571535"/>
            <a:ext cx="1644650" cy="1071562"/>
          </a:xfrm>
          <a:custGeom>
            <a:avLst/>
            <a:gdLst/>
            <a:ahLst/>
            <a:cxnLst/>
            <a:rect l="l" t="t" r="r" b="b"/>
            <a:pathLst>
              <a:path w="1036" h="675" extrusionOk="0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558" name="Google Shape;558;p9"/>
          <p:cNvGrpSpPr/>
          <p:nvPr/>
        </p:nvGrpSpPr>
        <p:grpSpPr>
          <a:xfrm>
            <a:off x="1301623" y="2906622"/>
            <a:ext cx="1458912" cy="933450"/>
            <a:chOff x="2889" y="1631"/>
            <a:chExt cx="980" cy="743"/>
          </a:xfrm>
        </p:grpSpPr>
        <p:sp>
          <p:nvSpPr>
            <p:cNvPr id="559" name="Google Shape;559;p9"/>
            <p:cNvSpPr/>
            <p:nvPr/>
          </p:nvSpPr>
          <p:spPr>
            <a:xfrm>
              <a:off x="3046" y="1841"/>
              <a:ext cx="663" cy="533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560" name="Google Shape;560;p9"/>
            <p:cNvSpPr/>
            <p:nvPr/>
          </p:nvSpPr>
          <p:spPr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rgbClr val="00CCFF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561" name="Google Shape;561;p9"/>
          <p:cNvGrpSpPr/>
          <p:nvPr/>
        </p:nvGrpSpPr>
        <p:grpSpPr>
          <a:xfrm>
            <a:off x="2000492" y="1759903"/>
            <a:ext cx="342161" cy="535532"/>
            <a:chOff x="3789" y="1034"/>
            <a:chExt cx="879" cy="1246"/>
          </a:xfrm>
        </p:grpSpPr>
        <p:cxnSp>
          <p:nvCxnSpPr>
            <p:cNvPr id="562" name="Google Shape;562;p9"/>
            <p:cNvCxnSpPr/>
            <p:nvPr/>
          </p:nvCxnSpPr>
          <p:spPr>
            <a:xfrm flipH="1">
              <a:off x="3992" y="1481"/>
              <a:ext cx="235" cy="724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3" name="Google Shape;563;p9"/>
            <p:cNvCxnSpPr/>
            <p:nvPr/>
          </p:nvCxnSpPr>
          <p:spPr>
            <a:xfrm>
              <a:off x="4227" y="1481"/>
              <a:ext cx="236" cy="72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4" name="Google Shape;564;p9"/>
            <p:cNvCxnSpPr/>
            <p:nvPr/>
          </p:nvCxnSpPr>
          <p:spPr>
            <a:xfrm>
              <a:off x="3992" y="2201"/>
              <a:ext cx="235" cy="79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5" name="Google Shape;565;p9"/>
            <p:cNvCxnSpPr/>
            <p:nvPr/>
          </p:nvCxnSpPr>
          <p:spPr>
            <a:xfrm flipH="1">
              <a:off x="4227" y="2201"/>
              <a:ext cx="236" cy="79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6" name="Google Shape;566;p9"/>
            <p:cNvCxnSpPr/>
            <p:nvPr/>
          </p:nvCxnSpPr>
          <p:spPr>
            <a:xfrm>
              <a:off x="4227" y="1497"/>
              <a:ext cx="0" cy="783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9"/>
            <p:cNvCxnSpPr/>
            <p:nvPr/>
          </p:nvCxnSpPr>
          <p:spPr>
            <a:xfrm rot="10800000" flipH="1">
              <a:off x="3992" y="2127"/>
              <a:ext cx="235" cy="78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9"/>
            <p:cNvCxnSpPr/>
            <p:nvPr/>
          </p:nvCxnSpPr>
          <p:spPr>
            <a:xfrm rot="10800000">
              <a:off x="4227" y="2127"/>
              <a:ext cx="236" cy="74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9"/>
            <p:cNvCxnSpPr/>
            <p:nvPr/>
          </p:nvCxnSpPr>
          <p:spPr>
            <a:xfrm>
              <a:off x="4092" y="1890"/>
              <a:ext cx="135" cy="6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9"/>
            <p:cNvCxnSpPr/>
            <p:nvPr/>
          </p:nvCxnSpPr>
          <p:spPr>
            <a:xfrm rot="10800000" flipH="1">
              <a:off x="4227" y="1890"/>
              <a:ext cx="143" cy="60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1" name="Google Shape;571;p9"/>
            <p:cNvCxnSpPr/>
            <p:nvPr/>
          </p:nvCxnSpPr>
          <p:spPr>
            <a:xfrm>
              <a:off x="4047" y="1996"/>
              <a:ext cx="175" cy="81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2" name="Google Shape;572;p9"/>
            <p:cNvCxnSpPr/>
            <p:nvPr/>
          </p:nvCxnSpPr>
          <p:spPr>
            <a:xfrm rot="10800000" flipH="1">
              <a:off x="4227" y="2012"/>
              <a:ext cx="176" cy="71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3" name="Google Shape;573;p9"/>
            <p:cNvCxnSpPr/>
            <p:nvPr/>
          </p:nvCxnSpPr>
          <p:spPr>
            <a:xfrm rot="10800000" flipH="1">
              <a:off x="4227" y="1782"/>
              <a:ext cx="90" cy="29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4" name="Google Shape;574;p9"/>
            <p:cNvCxnSpPr/>
            <p:nvPr/>
          </p:nvCxnSpPr>
          <p:spPr>
            <a:xfrm rot="10800000" flipH="1">
              <a:off x="4227" y="1632"/>
              <a:ext cx="57" cy="22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5" name="Google Shape;575;p9"/>
            <p:cNvCxnSpPr/>
            <p:nvPr/>
          </p:nvCxnSpPr>
          <p:spPr>
            <a:xfrm>
              <a:off x="4126" y="1772"/>
              <a:ext cx="109" cy="39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6" name="Google Shape;576;p9"/>
            <p:cNvCxnSpPr/>
            <p:nvPr/>
          </p:nvCxnSpPr>
          <p:spPr>
            <a:xfrm>
              <a:off x="4175" y="1625"/>
              <a:ext cx="63" cy="39"/>
            </a:xfrm>
            <a:prstGeom prst="straightConnector1">
              <a:avLst/>
            </a:pr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77" name="Google Shape;577;p9"/>
            <p:cNvGrpSpPr/>
            <p:nvPr/>
          </p:nvGrpSpPr>
          <p:grpSpPr>
            <a:xfrm>
              <a:off x="4269" y="1382"/>
              <a:ext cx="399" cy="203"/>
              <a:chOff x="4227" y="1295"/>
              <a:chExt cx="879" cy="401"/>
            </a:xfrm>
          </p:grpSpPr>
          <p:cxnSp>
            <p:nvCxnSpPr>
              <p:cNvPr id="578" name="Google Shape;578;p9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9" name="Google Shape;579;p9"/>
              <p:cNvCxnSpPr/>
              <p:nvPr/>
            </p:nvCxnSpPr>
            <p:spPr>
              <a:xfrm rot="-4438044">
                <a:off x="4464" y="120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0" name="Google Shape;580;p9"/>
              <p:cNvCxnSpPr/>
              <p:nvPr/>
            </p:nvCxnSpPr>
            <p:spPr>
              <a:xfrm rot="6361956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9"/>
              <p:cNvCxnSpPr/>
              <p:nvPr/>
            </p:nvCxnSpPr>
            <p:spPr>
              <a:xfrm rot="-4438044">
                <a:off x="4745" y="1286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82" name="Google Shape;582;p9"/>
            <p:cNvGrpSpPr/>
            <p:nvPr/>
          </p:nvGrpSpPr>
          <p:grpSpPr>
            <a:xfrm rot="5700496">
              <a:off x="4049" y="1140"/>
              <a:ext cx="399" cy="203"/>
              <a:chOff x="4227" y="1295"/>
              <a:chExt cx="879" cy="401"/>
            </a:xfrm>
          </p:grpSpPr>
          <p:cxnSp>
            <p:nvCxnSpPr>
              <p:cNvPr id="583" name="Google Shape;583;p9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4" name="Google Shape;584;p9"/>
              <p:cNvCxnSpPr/>
              <p:nvPr/>
            </p:nvCxnSpPr>
            <p:spPr>
              <a:xfrm rot="-4438044">
                <a:off x="4464" y="120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9"/>
              <p:cNvCxnSpPr/>
              <p:nvPr/>
            </p:nvCxnSpPr>
            <p:spPr>
              <a:xfrm rot="6361956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6" name="Google Shape;586;p9"/>
              <p:cNvCxnSpPr/>
              <p:nvPr/>
            </p:nvCxnSpPr>
            <p:spPr>
              <a:xfrm rot="-4438044">
                <a:off x="4745" y="1286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87" name="Google Shape;587;p9"/>
            <p:cNvGrpSpPr/>
            <p:nvPr/>
          </p:nvGrpSpPr>
          <p:grpSpPr>
            <a:xfrm rot="10800000">
              <a:off x="3789" y="1369"/>
              <a:ext cx="399" cy="203"/>
              <a:chOff x="4227" y="1295"/>
              <a:chExt cx="879" cy="401"/>
            </a:xfrm>
          </p:grpSpPr>
          <p:cxnSp>
            <p:nvCxnSpPr>
              <p:cNvPr id="588" name="Google Shape;588;p9"/>
              <p:cNvCxnSpPr/>
              <p:nvPr/>
            </p:nvCxnSpPr>
            <p:spPr>
              <a:xfrm>
                <a:off x="4227" y="1604"/>
                <a:ext cx="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9" name="Google Shape;589;p9"/>
              <p:cNvCxnSpPr/>
              <p:nvPr/>
            </p:nvCxnSpPr>
            <p:spPr>
              <a:xfrm rot="-4438044">
                <a:off x="4464" y="1205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0" name="Google Shape;590;p9"/>
              <p:cNvCxnSpPr/>
              <p:nvPr/>
            </p:nvCxnSpPr>
            <p:spPr>
              <a:xfrm rot="6361956">
                <a:off x="4602" y="1393"/>
                <a:ext cx="189" cy="203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1" name="Google Shape;591;p9"/>
              <p:cNvCxnSpPr/>
              <p:nvPr/>
            </p:nvCxnSpPr>
            <p:spPr>
              <a:xfrm rot="-4438044">
                <a:off x="4745" y="1286"/>
                <a:ext cx="189" cy="500"/>
              </a:xfrm>
              <a:prstGeom prst="straightConnector1">
                <a:avLst/>
              </a:prstGeom>
              <a:noFill/>
              <a:ln w="31750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92" name="Google Shape;592;p9"/>
          <p:cNvSpPr/>
          <p:nvPr/>
        </p:nvSpPr>
        <p:spPr>
          <a:xfrm>
            <a:off x="3060573" y="3584485"/>
            <a:ext cx="358775" cy="95250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593" name="Google Shape;593;p9"/>
          <p:cNvCxnSpPr/>
          <p:nvPr/>
        </p:nvCxnSpPr>
        <p:spPr>
          <a:xfrm>
            <a:off x="3060573" y="3576547"/>
            <a:ext cx="0" cy="58738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94" name="Google Shape;594;p9"/>
          <p:cNvCxnSpPr/>
          <p:nvPr/>
        </p:nvCxnSpPr>
        <p:spPr>
          <a:xfrm>
            <a:off x="3419348" y="3576547"/>
            <a:ext cx="0" cy="58738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5" name="Google Shape;595;p9"/>
          <p:cNvSpPr/>
          <p:nvPr/>
        </p:nvSpPr>
        <p:spPr>
          <a:xfrm>
            <a:off x="3060573" y="3576547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6" name="Google Shape;596;p9"/>
          <p:cNvSpPr/>
          <p:nvPr/>
        </p:nvSpPr>
        <p:spPr>
          <a:xfrm>
            <a:off x="3057398" y="3508285"/>
            <a:ext cx="358775" cy="111125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597" name="Google Shape;597;p9"/>
          <p:cNvGrpSpPr/>
          <p:nvPr/>
        </p:nvGrpSpPr>
        <p:grpSpPr>
          <a:xfrm>
            <a:off x="3143123" y="3532097"/>
            <a:ext cx="179387" cy="65088"/>
            <a:chOff x="2848" y="848"/>
            <a:chExt cx="140" cy="98"/>
          </a:xfrm>
        </p:grpSpPr>
        <p:cxnSp>
          <p:nvCxnSpPr>
            <p:cNvPr id="598" name="Google Shape;598;p9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9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9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01" name="Google Shape;601;p9"/>
          <p:cNvGrpSpPr/>
          <p:nvPr/>
        </p:nvGrpSpPr>
        <p:grpSpPr>
          <a:xfrm rot="10800000" flipH="1">
            <a:off x="3143123" y="3532097"/>
            <a:ext cx="179387" cy="65088"/>
            <a:chOff x="2848" y="848"/>
            <a:chExt cx="140" cy="98"/>
          </a:xfrm>
        </p:grpSpPr>
        <p:cxnSp>
          <p:nvCxnSpPr>
            <p:cNvPr id="602" name="Google Shape;602;p9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9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9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05" name="Google Shape;605;p9"/>
          <p:cNvSpPr/>
          <p:nvPr/>
        </p:nvSpPr>
        <p:spPr>
          <a:xfrm>
            <a:off x="3416173" y="3863885"/>
            <a:ext cx="358775" cy="95250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06" name="Google Shape;606;p9"/>
          <p:cNvCxnSpPr/>
          <p:nvPr/>
        </p:nvCxnSpPr>
        <p:spPr>
          <a:xfrm>
            <a:off x="3416173" y="3855947"/>
            <a:ext cx="0" cy="58738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07" name="Google Shape;607;p9"/>
          <p:cNvCxnSpPr/>
          <p:nvPr/>
        </p:nvCxnSpPr>
        <p:spPr>
          <a:xfrm>
            <a:off x="3774948" y="3855947"/>
            <a:ext cx="0" cy="58738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8" name="Google Shape;608;p9"/>
          <p:cNvSpPr/>
          <p:nvPr/>
        </p:nvSpPr>
        <p:spPr>
          <a:xfrm>
            <a:off x="3416173" y="3855947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9" name="Google Shape;609;p9"/>
          <p:cNvSpPr/>
          <p:nvPr/>
        </p:nvSpPr>
        <p:spPr>
          <a:xfrm>
            <a:off x="3412998" y="3787685"/>
            <a:ext cx="358775" cy="111125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610" name="Google Shape;610;p9"/>
          <p:cNvGrpSpPr/>
          <p:nvPr/>
        </p:nvGrpSpPr>
        <p:grpSpPr>
          <a:xfrm>
            <a:off x="3498723" y="3811497"/>
            <a:ext cx="179387" cy="65088"/>
            <a:chOff x="2848" y="848"/>
            <a:chExt cx="140" cy="98"/>
          </a:xfrm>
        </p:grpSpPr>
        <p:cxnSp>
          <p:nvCxnSpPr>
            <p:cNvPr id="611" name="Google Shape;611;p9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9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9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14" name="Google Shape;614;p9"/>
          <p:cNvGrpSpPr/>
          <p:nvPr/>
        </p:nvGrpSpPr>
        <p:grpSpPr>
          <a:xfrm rot="10800000" flipH="1">
            <a:off x="3498723" y="3811497"/>
            <a:ext cx="179387" cy="65088"/>
            <a:chOff x="2848" y="848"/>
            <a:chExt cx="140" cy="98"/>
          </a:xfrm>
        </p:grpSpPr>
        <p:cxnSp>
          <p:nvCxnSpPr>
            <p:cNvPr id="615" name="Google Shape;615;p9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9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9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8" name="Google Shape;618;p9"/>
          <p:cNvSpPr/>
          <p:nvPr/>
        </p:nvSpPr>
        <p:spPr>
          <a:xfrm>
            <a:off x="3695573" y="3597185"/>
            <a:ext cx="358775" cy="95250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19" name="Google Shape;619;p9"/>
          <p:cNvCxnSpPr/>
          <p:nvPr/>
        </p:nvCxnSpPr>
        <p:spPr>
          <a:xfrm>
            <a:off x="3695573" y="3589247"/>
            <a:ext cx="0" cy="58738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0" name="Google Shape;620;p9"/>
          <p:cNvCxnSpPr/>
          <p:nvPr/>
        </p:nvCxnSpPr>
        <p:spPr>
          <a:xfrm>
            <a:off x="4054348" y="3589247"/>
            <a:ext cx="0" cy="58738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21" name="Google Shape;621;p9"/>
          <p:cNvSpPr/>
          <p:nvPr/>
        </p:nvSpPr>
        <p:spPr>
          <a:xfrm>
            <a:off x="3695573" y="3589247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2" name="Google Shape;622;p9"/>
          <p:cNvSpPr/>
          <p:nvPr/>
        </p:nvSpPr>
        <p:spPr>
          <a:xfrm>
            <a:off x="3692398" y="3520985"/>
            <a:ext cx="358775" cy="111125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623" name="Google Shape;623;p9"/>
          <p:cNvGrpSpPr/>
          <p:nvPr/>
        </p:nvGrpSpPr>
        <p:grpSpPr>
          <a:xfrm>
            <a:off x="3778123" y="3544797"/>
            <a:ext cx="179387" cy="65088"/>
            <a:chOff x="2848" y="848"/>
            <a:chExt cx="140" cy="98"/>
          </a:xfrm>
        </p:grpSpPr>
        <p:cxnSp>
          <p:nvCxnSpPr>
            <p:cNvPr id="624" name="Google Shape;624;p9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5" name="Google Shape;625;p9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6" name="Google Shape;626;p9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27" name="Google Shape;627;p9"/>
          <p:cNvGrpSpPr/>
          <p:nvPr/>
        </p:nvGrpSpPr>
        <p:grpSpPr>
          <a:xfrm rot="10800000" flipH="1">
            <a:off x="3778123" y="3544797"/>
            <a:ext cx="179387" cy="65088"/>
            <a:chOff x="2848" y="848"/>
            <a:chExt cx="140" cy="98"/>
          </a:xfrm>
        </p:grpSpPr>
        <p:cxnSp>
          <p:nvCxnSpPr>
            <p:cNvPr id="628" name="Google Shape;628;p9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9" name="Google Shape;629;p9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0" name="Google Shape;630;p9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31" name="Google Shape;631;p9"/>
          <p:cNvSpPr/>
          <p:nvPr/>
        </p:nvSpPr>
        <p:spPr>
          <a:xfrm>
            <a:off x="3160585" y="2435135"/>
            <a:ext cx="347663" cy="88900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32" name="Google Shape;632;p9"/>
          <p:cNvCxnSpPr/>
          <p:nvPr/>
        </p:nvCxnSpPr>
        <p:spPr>
          <a:xfrm>
            <a:off x="3160585" y="2427197"/>
            <a:ext cx="0" cy="55563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3" name="Google Shape;633;p9"/>
          <p:cNvCxnSpPr/>
          <p:nvPr/>
        </p:nvCxnSpPr>
        <p:spPr>
          <a:xfrm>
            <a:off x="3508248" y="2427197"/>
            <a:ext cx="0" cy="55563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4" name="Google Shape;634;p9"/>
          <p:cNvSpPr/>
          <p:nvPr/>
        </p:nvSpPr>
        <p:spPr>
          <a:xfrm>
            <a:off x="3160585" y="2427197"/>
            <a:ext cx="344488" cy="5397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5" name="Google Shape;635;p9"/>
          <p:cNvSpPr/>
          <p:nvPr/>
        </p:nvSpPr>
        <p:spPr>
          <a:xfrm>
            <a:off x="3157410" y="2363697"/>
            <a:ext cx="347663" cy="103188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636" name="Google Shape;636;p9"/>
          <p:cNvGrpSpPr/>
          <p:nvPr/>
        </p:nvGrpSpPr>
        <p:grpSpPr>
          <a:xfrm>
            <a:off x="3241548" y="2385922"/>
            <a:ext cx="171450" cy="61913"/>
            <a:chOff x="2848" y="848"/>
            <a:chExt cx="140" cy="98"/>
          </a:xfrm>
        </p:grpSpPr>
        <p:cxnSp>
          <p:nvCxnSpPr>
            <p:cNvPr id="637" name="Google Shape;637;p9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8" name="Google Shape;638;p9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9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40" name="Google Shape;640;p9"/>
          <p:cNvGrpSpPr/>
          <p:nvPr/>
        </p:nvGrpSpPr>
        <p:grpSpPr>
          <a:xfrm rot="10800000" flipH="1">
            <a:off x="3241548" y="2385922"/>
            <a:ext cx="171450" cy="60325"/>
            <a:chOff x="2848" y="848"/>
            <a:chExt cx="140" cy="98"/>
          </a:xfrm>
        </p:grpSpPr>
        <p:cxnSp>
          <p:nvCxnSpPr>
            <p:cNvPr id="641" name="Google Shape;641;p9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9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9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44" name="Google Shape;644;p9"/>
          <p:cNvSpPr/>
          <p:nvPr/>
        </p:nvSpPr>
        <p:spPr>
          <a:xfrm>
            <a:off x="3158998" y="2695485"/>
            <a:ext cx="358775" cy="95250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45" name="Google Shape;645;p9"/>
          <p:cNvCxnSpPr/>
          <p:nvPr/>
        </p:nvCxnSpPr>
        <p:spPr>
          <a:xfrm>
            <a:off x="3158998" y="2687547"/>
            <a:ext cx="0" cy="58738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6" name="Google Shape;646;p9"/>
          <p:cNvCxnSpPr/>
          <p:nvPr/>
        </p:nvCxnSpPr>
        <p:spPr>
          <a:xfrm>
            <a:off x="3517773" y="2687547"/>
            <a:ext cx="0" cy="58738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7" name="Google Shape;647;p9"/>
          <p:cNvSpPr/>
          <p:nvPr/>
        </p:nvSpPr>
        <p:spPr>
          <a:xfrm>
            <a:off x="3158998" y="2687547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8" name="Google Shape;648;p9"/>
          <p:cNvSpPr/>
          <p:nvPr/>
        </p:nvSpPr>
        <p:spPr>
          <a:xfrm>
            <a:off x="3155823" y="2619285"/>
            <a:ext cx="358775" cy="111125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649" name="Google Shape;649;p9"/>
          <p:cNvGrpSpPr/>
          <p:nvPr/>
        </p:nvGrpSpPr>
        <p:grpSpPr>
          <a:xfrm>
            <a:off x="3241548" y="2643097"/>
            <a:ext cx="179387" cy="65088"/>
            <a:chOff x="2848" y="848"/>
            <a:chExt cx="140" cy="98"/>
          </a:xfrm>
        </p:grpSpPr>
        <p:cxnSp>
          <p:nvCxnSpPr>
            <p:cNvPr id="650" name="Google Shape;650;p9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1" name="Google Shape;651;p9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2" name="Google Shape;652;p9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3" name="Google Shape;653;p9"/>
          <p:cNvGrpSpPr/>
          <p:nvPr/>
        </p:nvGrpSpPr>
        <p:grpSpPr>
          <a:xfrm rot="10800000" flipH="1">
            <a:off x="3241548" y="2643097"/>
            <a:ext cx="179387" cy="65088"/>
            <a:chOff x="2848" y="848"/>
            <a:chExt cx="140" cy="98"/>
          </a:xfrm>
        </p:grpSpPr>
        <p:cxnSp>
          <p:nvCxnSpPr>
            <p:cNvPr id="654" name="Google Shape;654;p9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5" name="Google Shape;655;p9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9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57" name="Google Shape;657;p9"/>
          <p:cNvSpPr/>
          <p:nvPr/>
        </p:nvSpPr>
        <p:spPr>
          <a:xfrm>
            <a:off x="3635248" y="2336710"/>
            <a:ext cx="330200" cy="85725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58" name="Google Shape;658;p9"/>
          <p:cNvCxnSpPr/>
          <p:nvPr/>
        </p:nvCxnSpPr>
        <p:spPr>
          <a:xfrm>
            <a:off x="3635248" y="2330360"/>
            <a:ext cx="0" cy="52387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9" name="Google Shape;659;p9"/>
          <p:cNvCxnSpPr/>
          <p:nvPr/>
        </p:nvCxnSpPr>
        <p:spPr>
          <a:xfrm>
            <a:off x="3965448" y="2330360"/>
            <a:ext cx="0" cy="52387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0" name="Google Shape;660;p9"/>
          <p:cNvSpPr/>
          <p:nvPr/>
        </p:nvSpPr>
        <p:spPr>
          <a:xfrm>
            <a:off x="3635248" y="2330360"/>
            <a:ext cx="327025" cy="52387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l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1" name="Google Shape;661;p9"/>
          <p:cNvSpPr/>
          <p:nvPr/>
        </p:nvSpPr>
        <p:spPr>
          <a:xfrm>
            <a:off x="3632073" y="2268447"/>
            <a:ext cx="330200" cy="100013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662" name="Google Shape;662;p9"/>
          <p:cNvGrpSpPr/>
          <p:nvPr/>
        </p:nvGrpSpPr>
        <p:grpSpPr>
          <a:xfrm>
            <a:off x="3711448" y="2290672"/>
            <a:ext cx="163512" cy="57150"/>
            <a:chOff x="2848" y="848"/>
            <a:chExt cx="140" cy="98"/>
          </a:xfrm>
        </p:grpSpPr>
        <p:cxnSp>
          <p:nvCxnSpPr>
            <p:cNvPr id="663" name="Google Shape;663;p9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4" name="Google Shape;664;p9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" name="Google Shape;665;p9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66" name="Google Shape;666;p9"/>
          <p:cNvGrpSpPr/>
          <p:nvPr/>
        </p:nvGrpSpPr>
        <p:grpSpPr>
          <a:xfrm rot="10800000" flipH="1">
            <a:off x="3711448" y="2289085"/>
            <a:ext cx="163512" cy="58737"/>
            <a:chOff x="2848" y="848"/>
            <a:chExt cx="140" cy="98"/>
          </a:xfrm>
        </p:grpSpPr>
        <p:cxnSp>
          <p:nvCxnSpPr>
            <p:cNvPr id="667" name="Google Shape;667;p9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8" name="Google Shape;668;p9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9" name="Google Shape;669;p9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0" name="Google Shape;670;p9"/>
          <p:cNvSpPr/>
          <p:nvPr/>
        </p:nvSpPr>
        <p:spPr>
          <a:xfrm>
            <a:off x="3720973" y="2695485"/>
            <a:ext cx="358775" cy="95250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71" name="Google Shape;671;p9"/>
          <p:cNvCxnSpPr/>
          <p:nvPr/>
        </p:nvCxnSpPr>
        <p:spPr>
          <a:xfrm>
            <a:off x="3720973" y="2687547"/>
            <a:ext cx="0" cy="58738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2" name="Google Shape;672;p9"/>
          <p:cNvCxnSpPr/>
          <p:nvPr/>
        </p:nvCxnSpPr>
        <p:spPr>
          <a:xfrm>
            <a:off x="4079748" y="2687547"/>
            <a:ext cx="0" cy="58738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3" name="Google Shape;673;p9"/>
          <p:cNvSpPr/>
          <p:nvPr/>
        </p:nvSpPr>
        <p:spPr>
          <a:xfrm>
            <a:off x="3720973" y="2687547"/>
            <a:ext cx="355600" cy="58738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4" name="Google Shape;674;p9"/>
          <p:cNvSpPr/>
          <p:nvPr/>
        </p:nvSpPr>
        <p:spPr>
          <a:xfrm>
            <a:off x="3717798" y="2619285"/>
            <a:ext cx="358775" cy="111125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675" name="Google Shape;675;p9"/>
          <p:cNvGrpSpPr/>
          <p:nvPr/>
        </p:nvGrpSpPr>
        <p:grpSpPr>
          <a:xfrm>
            <a:off x="3803523" y="2643097"/>
            <a:ext cx="179387" cy="65088"/>
            <a:chOff x="2848" y="848"/>
            <a:chExt cx="140" cy="98"/>
          </a:xfrm>
        </p:grpSpPr>
        <p:cxnSp>
          <p:nvCxnSpPr>
            <p:cNvPr id="676" name="Google Shape;676;p9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9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8" name="Google Shape;678;p9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79" name="Google Shape;679;p9"/>
          <p:cNvGrpSpPr/>
          <p:nvPr/>
        </p:nvGrpSpPr>
        <p:grpSpPr>
          <a:xfrm rot="10800000" flipH="1">
            <a:off x="3803523" y="2643097"/>
            <a:ext cx="179387" cy="65088"/>
            <a:chOff x="2848" y="848"/>
            <a:chExt cx="140" cy="98"/>
          </a:xfrm>
        </p:grpSpPr>
        <p:cxnSp>
          <p:nvCxnSpPr>
            <p:cNvPr id="680" name="Google Shape;680;p9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1" name="Google Shape;681;p9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2" name="Google Shape;682;p9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83" name="Google Shape;683;p9"/>
          <p:cNvSpPr/>
          <p:nvPr/>
        </p:nvSpPr>
        <p:spPr>
          <a:xfrm>
            <a:off x="2311273" y="2430372"/>
            <a:ext cx="346075" cy="87313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84" name="Google Shape;684;p9"/>
          <p:cNvCxnSpPr/>
          <p:nvPr/>
        </p:nvCxnSpPr>
        <p:spPr>
          <a:xfrm>
            <a:off x="2311273" y="2422435"/>
            <a:ext cx="0" cy="53975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9"/>
          <p:cNvCxnSpPr/>
          <p:nvPr/>
        </p:nvCxnSpPr>
        <p:spPr>
          <a:xfrm>
            <a:off x="2657348" y="2422435"/>
            <a:ext cx="0" cy="53975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6" name="Google Shape;686;p9"/>
          <p:cNvSpPr/>
          <p:nvPr/>
        </p:nvSpPr>
        <p:spPr>
          <a:xfrm>
            <a:off x="2311273" y="2422435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7" name="Google Shape;687;p9"/>
          <p:cNvSpPr/>
          <p:nvPr/>
        </p:nvSpPr>
        <p:spPr>
          <a:xfrm>
            <a:off x="2308098" y="2358935"/>
            <a:ext cx="346075" cy="103187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688" name="Google Shape;688;p9"/>
          <p:cNvGrpSpPr/>
          <p:nvPr/>
        </p:nvGrpSpPr>
        <p:grpSpPr>
          <a:xfrm>
            <a:off x="2392235" y="2381160"/>
            <a:ext cx="171450" cy="60325"/>
            <a:chOff x="2848" y="848"/>
            <a:chExt cx="140" cy="98"/>
          </a:xfrm>
        </p:grpSpPr>
        <p:cxnSp>
          <p:nvCxnSpPr>
            <p:cNvPr id="689" name="Google Shape;689;p9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0" name="Google Shape;690;p9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1" name="Google Shape;691;p9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92" name="Google Shape;692;p9"/>
          <p:cNvGrpSpPr/>
          <p:nvPr/>
        </p:nvGrpSpPr>
        <p:grpSpPr>
          <a:xfrm rot="10800000" flipH="1">
            <a:off x="2392235" y="2381160"/>
            <a:ext cx="171450" cy="58737"/>
            <a:chOff x="2848" y="848"/>
            <a:chExt cx="140" cy="98"/>
          </a:xfrm>
        </p:grpSpPr>
        <p:cxnSp>
          <p:nvCxnSpPr>
            <p:cNvPr id="693" name="Google Shape;693;p9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4" name="Google Shape;694;p9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95" name="Google Shape;695;p9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96" name="Google Shape;696;p9"/>
          <p:cNvSpPr/>
          <p:nvPr/>
        </p:nvSpPr>
        <p:spPr>
          <a:xfrm>
            <a:off x="2004885" y="3579722"/>
            <a:ext cx="346075" cy="87313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697" name="Google Shape;697;p9"/>
          <p:cNvCxnSpPr/>
          <p:nvPr/>
        </p:nvCxnSpPr>
        <p:spPr>
          <a:xfrm>
            <a:off x="2004885" y="3571785"/>
            <a:ext cx="0" cy="53975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98" name="Google Shape;698;p9"/>
          <p:cNvCxnSpPr/>
          <p:nvPr/>
        </p:nvCxnSpPr>
        <p:spPr>
          <a:xfrm>
            <a:off x="2350960" y="3571785"/>
            <a:ext cx="0" cy="53975"/>
          </a:xfrm>
          <a:prstGeom prst="straightConnector1">
            <a:avLst/>
          </a:prstGeom>
          <a:noFill/>
          <a:ln w="12700" cap="flat" cmpd="sng">
            <a:solidFill>
              <a:schemeClr val="folHlink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9" name="Google Shape;699;p9"/>
          <p:cNvSpPr/>
          <p:nvPr/>
        </p:nvSpPr>
        <p:spPr>
          <a:xfrm>
            <a:off x="2004885" y="3571785"/>
            <a:ext cx="342900" cy="53975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0" name="Google Shape;700;p9"/>
          <p:cNvSpPr/>
          <p:nvPr/>
        </p:nvSpPr>
        <p:spPr>
          <a:xfrm>
            <a:off x="2001710" y="3508285"/>
            <a:ext cx="346075" cy="103187"/>
          </a:xfrm>
          <a:prstGeom prst="ellipse">
            <a:avLst/>
          </a:prstGeom>
          <a:solidFill>
            <a:srgbClr val="DDDDDD"/>
          </a:solidFill>
          <a:ln w="12700" cap="flat" cmpd="sng">
            <a:solidFill>
              <a:schemeClr val="folHlink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40"/>
              <a:buFont typeface="Arial"/>
              <a:buNone/>
            </a:pPr>
            <a:endParaRPr sz="2400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701" name="Google Shape;701;p9"/>
          <p:cNvGrpSpPr/>
          <p:nvPr/>
        </p:nvGrpSpPr>
        <p:grpSpPr>
          <a:xfrm>
            <a:off x="2085848" y="3530510"/>
            <a:ext cx="171450" cy="60325"/>
            <a:chOff x="2848" y="848"/>
            <a:chExt cx="140" cy="98"/>
          </a:xfrm>
        </p:grpSpPr>
        <p:cxnSp>
          <p:nvCxnSpPr>
            <p:cNvPr id="702" name="Google Shape;702;p9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3" name="Google Shape;703;p9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4" name="Google Shape;704;p9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05" name="Google Shape;705;p9"/>
          <p:cNvGrpSpPr/>
          <p:nvPr/>
        </p:nvGrpSpPr>
        <p:grpSpPr>
          <a:xfrm rot="10800000" flipH="1">
            <a:off x="2085848" y="3530510"/>
            <a:ext cx="171450" cy="58737"/>
            <a:chOff x="2848" y="848"/>
            <a:chExt cx="140" cy="98"/>
          </a:xfrm>
        </p:grpSpPr>
        <p:cxnSp>
          <p:nvCxnSpPr>
            <p:cNvPr id="706" name="Google Shape;706;p9"/>
            <p:cNvCxnSpPr/>
            <p:nvPr/>
          </p:nvCxnSpPr>
          <p:spPr>
            <a:xfrm rot="10800000" flipH="1">
              <a:off x="2848" y="848"/>
              <a:ext cx="50" cy="2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7" name="Google Shape;707;p9"/>
            <p:cNvCxnSpPr/>
            <p:nvPr/>
          </p:nvCxnSpPr>
          <p:spPr>
            <a:xfrm>
              <a:off x="2944" y="946"/>
              <a:ext cx="44" cy="0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8" name="Google Shape;708;p9"/>
            <p:cNvCxnSpPr/>
            <p:nvPr/>
          </p:nvCxnSpPr>
          <p:spPr>
            <a:xfrm>
              <a:off x="2894" y="850"/>
              <a:ext cx="52" cy="96"/>
            </a:xfrm>
            <a:prstGeom prst="straightConnector1">
              <a:avLst/>
            </a:prstGeom>
            <a:noFill/>
            <a:ln w="28575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09" name="Google Shape;709;p9"/>
          <p:cNvCxnSpPr/>
          <p:nvPr/>
        </p:nvCxnSpPr>
        <p:spPr>
          <a:xfrm rot="10800000" flipH="1">
            <a:off x="3203448" y="3936910"/>
            <a:ext cx="227012" cy="436562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0" name="Google Shape;710;p9"/>
          <p:cNvCxnSpPr/>
          <p:nvPr/>
        </p:nvCxnSpPr>
        <p:spPr>
          <a:xfrm>
            <a:off x="3327273" y="3674972"/>
            <a:ext cx="163512" cy="12065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1" name="Google Shape;711;p9"/>
          <p:cNvCxnSpPr/>
          <p:nvPr/>
        </p:nvCxnSpPr>
        <p:spPr>
          <a:xfrm>
            <a:off x="3424110" y="3595597"/>
            <a:ext cx="27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2" name="Google Shape;712;p9"/>
          <p:cNvCxnSpPr/>
          <p:nvPr/>
        </p:nvCxnSpPr>
        <p:spPr>
          <a:xfrm rot="10800000" flipH="1">
            <a:off x="3660648" y="3681322"/>
            <a:ext cx="134937" cy="10477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3" name="Google Shape;713;p9"/>
          <p:cNvCxnSpPr/>
          <p:nvPr/>
        </p:nvCxnSpPr>
        <p:spPr>
          <a:xfrm>
            <a:off x="2358898" y="3601947"/>
            <a:ext cx="67945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4" name="Google Shape;714;p9"/>
          <p:cNvCxnSpPr/>
          <p:nvPr/>
        </p:nvCxnSpPr>
        <p:spPr>
          <a:xfrm>
            <a:off x="2654173" y="2449422"/>
            <a:ext cx="509587" cy="317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5" name="Google Shape;715;p9"/>
          <p:cNvCxnSpPr/>
          <p:nvPr/>
        </p:nvCxnSpPr>
        <p:spPr>
          <a:xfrm>
            <a:off x="2220785" y="2277972"/>
            <a:ext cx="152400" cy="8255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6" name="Google Shape;716;p9"/>
          <p:cNvSpPr/>
          <p:nvPr/>
        </p:nvSpPr>
        <p:spPr>
          <a:xfrm>
            <a:off x="1541335" y="4284572"/>
            <a:ext cx="2979738" cy="1455738"/>
          </a:xfrm>
          <a:custGeom>
            <a:avLst/>
            <a:gdLst/>
            <a:ahLst/>
            <a:cxnLst/>
            <a:rect l="l" t="t" r="r" b="b"/>
            <a:pathLst>
              <a:path w="1877" h="917" extrusionOk="0">
                <a:moveTo>
                  <a:pt x="889" y="23"/>
                </a:moveTo>
                <a:cubicBezTo>
                  <a:pt x="804" y="39"/>
                  <a:pt x="771" y="98"/>
                  <a:pt x="692" y="109"/>
                </a:cubicBezTo>
                <a:cubicBezTo>
                  <a:pt x="613" y="120"/>
                  <a:pt x="511" y="81"/>
                  <a:pt x="415" y="91"/>
                </a:cubicBezTo>
                <a:cubicBezTo>
                  <a:pt x="319" y="101"/>
                  <a:pt x="174" y="126"/>
                  <a:pt x="112" y="170"/>
                </a:cubicBezTo>
                <a:cubicBezTo>
                  <a:pt x="51" y="214"/>
                  <a:pt x="66" y="294"/>
                  <a:pt x="50" y="353"/>
                </a:cubicBezTo>
                <a:cubicBezTo>
                  <a:pt x="34" y="412"/>
                  <a:pt x="0" y="479"/>
                  <a:pt x="14" y="528"/>
                </a:cubicBezTo>
                <a:cubicBezTo>
                  <a:pt x="29" y="577"/>
                  <a:pt x="57" y="608"/>
                  <a:pt x="139" y="650"/>
                </a:cubicBezTo>
                <a:cubicBezTo>
                  <a:pt x="221" y="692"/>
                  <a:pt x="372" y="742"/>
                  <a:pt x="505" y="781"/>
                </a:cubicBezTo>
                <a:cubicBezTo>
                  <a:pt x="638" y="820"/>
                  <a:pt x="789" y="866"/>
                  <a:pt x="933" y="886"/>
                </a:cubicBezTo>
                <a:cubicBezTo>
                  <a:pt x="1077" y="906"/>
                  <a:pt x="1246" y="917"/>
                  <a:pt x="1370" y="901"/>
                </a:cubicBezTo>
                <a:cubicBezTo>
                  <a:pt x="1494" y="885"/>
                  <a:pt x="1594" y="839"/>
                  <a:pt x="1676" y="793"/>
                </a:cubicBezTo>
                <a:cubicBezTo>
                  <a:pt x="1758" y="747"/>
                  <a:pt x="1843" y="720"/>
                  <a:pt x="1860" y="624"/>
                </a:cubicBezTo>
                <a:cubicBezTo>
                  <a:pt x="1877" y="528"/>
                  <a:pt x="1835" y="306"/>
                  <a:pt x="1776" y="219"/>
                </a:cubicBezTo>
                <a:cubicBezTo>
                  <a:pt x="1717" y="132"/>
                  <a:pt x="1599" y="134"/>
                  <a:pt x="1503" y="100"/>
                </a:cubicBezTo>
                <a:cubicBezTo>
                  <a:pt x="1407" y="66"/>
                  <a:pt x="1302" y="26"/>
                  <a:pt x="1200" y="13"/>
                </a:cubicBezTo>
                <a:cubicBezTo>
                  <a:pt x="1098" y="0"/>
                  <a:pt x="974" y="7"/>
                  <a:pt x="889" y="23"/>
                </a:cubicBezTo>
                <a:close/>
              </a:path>
            </a:pathLst>
          </a:cu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717" name="Google Shape;717;p9"/>
          <p:cNvCxnSpPr/>
          <p:nvPr/>
        </p:nvCxnSpPr>
        <p:spPr>
          <a:xfrm rot="-5400000">
            <a:off x="3776535" y="5021173"/>
            <a:ext cx="523875" cy="13970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8" name="Google Shape;718;p9"/>
          <p:cNvCxnSpPr/>
          <p:nvPr/>
        </p:nvCxnSpPr>
        <p:spPr>
          <a:xfrm rot="-5400000" flipH="1">
            <a:off x="3922585" y="5302160"/>
            <a:ext cx="3175" cy="85725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19" name="Google Shape;719;p9"/>
          <p:cNvCxnSpPr/>
          <p:nvPr/>
        </p:nvCxnSpPr>
        <p:spPr>
          <a:xfrm rot="10800000">
            <a:off x="4108323" y="4978310"/>
            <a:ext cx="0" cy="114300"/>
          </a:xfrm>
          <a:prstGeom prst="straightConnector1">
            <a:avLst/>
          </a:prstGeom>
          <a:noFill/>
          <a:ln w="127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0" name="Google Shape;720;p9"/>
          <p:cNvGrpSpPr/>
          <p:nvPr/>
        </p:nvGrpSpPr>
        <p:grpSpPr>
          <a:xfrm>
            <a:off x="3687635" y="4687797"/>
            <a:ext cx="501650" cy="234950"/>
            <a:chOff x="4701" y="2996"/>
            <a:chExt cx="316" cy="148"/>
          </a:xfrm>
        </p:grpSpPr>
        <p:sp>
          <p:nvSpPr>
            <p:cNvPr id="721" name="Google Shape;721;p9"/>
            <p:cNvSpPr/>
            <p:nvPr/>
          </p:nvSpPr>
          <p:spPr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722" name="Google Shape;722;p9"/>
            <p:cNvCxnSpPr/>
            <p:nvPr/>
          </p:nvCxnSpPr>
          <p:spPr>
            <a:xfrm>
              <a:off x="4704" y="3055"/>
              <a:ext cx="0" cy="51"/>
            </a:xfrm>
            <a:prstGeom prst="straightConnector1">
              <a:avLst/>
            </a:prstGeom>
            <a:noFill/>
            <a:ln w="127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9"/>
            <p:cNvCxnSpPr/>
            <p:nvPr/>
          </p:nvCxnSpPr>
          <p:spPr>
            <a:xfrm>
              <a:off x="5017" y="3055"/>
              <a:ext cx="0" cy="51"/>
            </a:xfrm>
            <a:prstGeom prst="straightConnector1">
              <a:avLst/>
            </a:prstGeom>
            <a:noFill/>
            <a:ln w="127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24" name="Google Shape;724;p9"/>
            <p:cNvSpPr/>
            <p:nvPr/>
          </p:nvSpPr>
          <p:spPr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5" name="Google Shape;725;p9"/>
            <p:cNvSpPr/>
            <p:nvPr/>
          </p:nvSpPr>
          <p:spPr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726" name="Google Shape;726;p9"/>
            <p:cNvGrpSpPr/>
            <p:nvPr/>
          </p:nvGrpSpPr>
          <p:grpSpPr>
            <a:xfrm>
              <a:off x="4776" y="3017"/>
              <a:ext cx="156" cy="56"/>
              <a:chOff x="2848" y="848"/>
              <a:chExt cx="140" cy="98"/>
            </a:xfrm>
          </p:grpSpPr>
          <p:cxnSp>
            <p:nvCxnSpPr>
              <p:cNvPr id="727" name="Google Shape;727;p9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9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9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30" name="Google Shape;730;p9"/>
            <p:cNvGrpSpPr/>
            <p:nvPr/>
          </p:nvGrpSpPr>
          <p:grpSpPr>
            <a:xfrm rot="10800000" flipH="1">
              <a:off x="4776" y="3016"/>
              <a:ext cx="156" cy="56"/>
              <a:chOff x="2848" y="848"/>
              <a:chExt cx="140" cy="98"/>
            </a:xfrm>
          </p:grpSpPr>
          <p:cxnSp>
            <p:nvCxnSpPr>
              <p:cNvPr id="731" name="Google Shape;731;p9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9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9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34" name="Google Shape;734;p9"/>
          <p:cNvGrpSpPr/>
          <p:nvPr/>
        </p:nvGrpSpPr>
        <p:grpSpPr>
          <a:xfrm>
            <a:off x="2871660" y="4411572"/>
            <a:ext cx="501650" cy="234950"/>
            <a:chOff x="3600" y="219"/>
            <a:chExt cx="360" cy="175"/>
          </a:xfrm>
        </p:grpSpPr>
        <p:sp>
          <p:nvSpPr>
            <p:cNvPr id="735" name="Google Shape;735;p9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736" name="Google Shape;736;p9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7" name="Google Shape;737;p9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38" name="Google Shape;738;p9"/>
            <p:cNvSpPr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9" name="Google Shape;739;p9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740" name="Google Shape;740;p9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741" name="Google Shape;741;p9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9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3" name="Google Shape;743;p9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44" name="Google Shape;744;p9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745" name="Google Shape;745;p9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6" name="Google Shape;746;p9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7" name="Google Shape;747;p9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48" name="Google Shape;748;p9"/>
          <p:cNvGrpSpPr/>
          <p:nvPr/>
        </p:nvGrpSpPr>
        <p:grpSpPr>
          <a:xfrm>
            <a:off x="2206498" y="4716372"/>
            <a:ext cx="501650" cy="234950"/>
            <a:chOff x="3600" y="219"/>
            <a:chExt cx="360" cy="175"/>
          </a:xfrm>
        </p:grpSpPr>
        <p:sp>
          <p:nvSpPr>
            <p:cNvPr id="749" name="Google Shape;749;p9"/>
            <p:cNvSpPr/>
            <p:nvPr/>
          </p:nvSpPr>
          <p:spPr>
            <a:xfrm>
              <a:off x="3603" y="297"/>
              <a:ext cx="357" cy="97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750" name="Google Shape;750;p9"/>
            <p:cNvCxnSpPr/>
            <p:nvPr/>
          </p:nvCxnSpPr>
          <p:spPr>
            <a:xfrm>
              <a:off x="3603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1" name="Google Shape;751;p9"/>
            <p:cNvCxnSpPr/>
            <p:nvPr/>
          </p:nvCxnSpPr>
          <p:spPr>
            <a:xfrm>
              <a:off x="3960" y="289"/>
              <a:ext cx="0" cy="60"/>
            </a:xfrm>
            <a:prstGeom prst="straightConnector1">
              <a:avLst/>
            </a:prstGeom>
            <a:noFill/>
            <a:ln w="127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2" name="Google Shape;752;p9"/>
            <p:cNvSpPr/>
            <p:nvPr/>
          </p:nvSpPr>
          <p:spPr>
            <a:xfrm>
              <a:off x="3603" y="289"/>
              <a:ext cx="354" cy="59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53" name="Google Shape;753;p9"/>
            <p:cNvSpPr/>
            <p:nvPr/>
          </p:nvSpPr>
          <p:spPr>
            <a:xfrm>
              <a:off x="3600" y="219"/>
              <a:ext cx="357" cy="113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754" name="Google Shape;754;p9"/>
            <p:cNvGrpSpPr/>
            <p:nvPr/>
          </p:nvGrpSpPr>
          <p:grpSpPr>
            <a:xfrm>
              <a:off x="3686" y="244"/>
              <a:ext cx="177" cy="66"/>
              <a:chOff x="2848" y="848"/>
              <a:chExt cx="140" cy="98"/>
            </a:xfrm>
          </p:grpSpPr>
          <p:cxnSp>
            <p:nvCxnSpPr>
              <p:cNvPr id="755" name="Google Shape;755;p9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9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7" name="Google Shape;757;p9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58" name="Google Shape;758;p9"/>
            <p:cNvGrpSpPr/>
            <p:nvPr/>
          </p:nvGrpSpPr>
          <p:grpSpPr>
            <a:xfrm rot="10800000" flipH="1">
              <a:off x="3686" y="243"/>
              <a:ext cx="177" cy="66"/>
              <a:chOff x="2848" y="848"/>
              <a:chExt cx="140" cy="98"/>
            </a:xfrm>
          </p:grpSpPr>
          <p:cxnSp>
            <p:nvCxnSpPr>
              <p:cNvPr id="759" name="Google Shape;759;p9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9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9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cxnSp>
        <p:nvCxnSpPr>
          <p:cNvPr id="762" name="Google Shape;762;p9"/>
          <p:cNvCxnSpPr/>
          <p:nvPr/>
        </p:nvCxnSpPr>
        <p:spPr>
          <a:xfrm>
            <a:off x="3320923" y="4622710"/>
            <a:ext cx="358775" cy="12065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3" name="Google Shape;763;p9"/>
          <p:cNvCxnSpPr/>
          <p:nvPr/>
        </p:nvCxnSpPr>
        <p:spPr>
          <a:xfrm rot="10800000" flipH="1">
            <a:off x="2668460" y="4635410"/>
            <a:ext cx="277813" cy="109537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4" name="Google Shape;764;p9"/>
          <p:cNvCxnSpPr/>
          <p:nvPr/>
        </p:nvCxnSpPr>
        <p:spPr>
          <a:xfrm>
            <a:off x="2711323" y="4838610"/>
            <a:ext cx="97155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5" name="Google Shape;765;p9"/>
          <p:cNvCxnSpPr/>
          <p:nvPr/>
        </p:nvCxnSpPr>
        <p:spPr>
          <a:xfrm flipH="1">
            <a:off x="2006473" y="4584610"/>
            <a:ext cx="254000" cy="469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6" name="Google Shape;766;p9"/>
          <p:cNvCxnSpPr/>
          <p:nvPr/>
        </p:nvCxnSpPr>
        <p:spPr>
          <a:xfrm>
            <a:off x="2031873" y="4635410"/>
            <a:ext cx="19685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7" name="Google Shape;767;p9"/>
          <p:cNvCxnSpPr/>
          <p:nvPr/>
        </p:nvCxnSpPr>
        <p:spPr>
          <a:xfrm>
            <a:off x="1892173" y="4971960"/>
            <a:ext cx="153987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" name="Google Shape;768;p9"/>
          <p:cNvCxnSpPr/>
          <p:nvPr/>
        </p:nvCxnSpPr>
        <p:spPr>
          <a:xfrm>
            <a:off x="2144585" y="5051335"/>
            <a:ext cx="490538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9" name="Google Shape;769;p9"/>
          <p:cNvCxnSpPr/>
          <p:nvPr/>
        </p:nvCxnSpPr>
        <p:spPr>
          <a:xfrm flipH="1">
            <a:off x="2384298" y="4959260"/>
            <a:ext cx="53975" cy="8572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0" name="Google Shape;770;p9"/>
          <p:cNvCxnSpPr/>
          <p:nvPr/>
        </p:nvCxnSpPr>
        <p:spPr>
          <a:xfrm>
            <a:off x="2196973" y="5048160"/>
            <a:ext cx="1587" cy="8255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1" name="Google Shape;771;p9"/>
          <p:cNvCxnSpPr/>
          <p:nvPr/>
        </p:nvCxnSpPr>
        <p:spPr>
          <a:xfrm rot="10800000">
            <a:off x="2593848" y="5056097"/>
            <a:ext cx="0" cy="762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2" name="Google Shape;772;p9"/>
          <p:cNvCxnSpPr/>
          <p:nvPr/>
        </p:nvCxnSpPr>
        <p:spPr>
          <a:xfrm>
            <a:off x="2674810" y="4914810"/>
            <a:ext cx="503238" cy="26987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3" name="Google Shape;773;p9"/>
          <p:cNvCxnSpPr/>
          <p:nvPr/>
        </p:nvCxnSpPr>
        <p:spPr>
          <a:xfrm>
            <a:off x="2123948" y="4849722"/>
            <a:ext cx="8096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4" name="Google Shape;774;p9"/>
          <p:cNvGrpSpPr/>
          <p:nvPr/>
        </p:nvGrpSpPr>
        <p:grpSpPr>
          <a:xfrm>
            <a:off x="1309560" y="1609635"/>
            <a:ext cx="3021013" cy="3981450"/>
            <a:chOff x="-1203" y="1352"/>
            <a:chExt cx="1903" cy="2508"/>
          </a:xfrm>
        </p:grpSpPr>
        <p:grpSp>
          <p:nvGrpSpPr>
            <p:cNvPr id="775" name="Google Shape;775;p9"/>
            <p:cNvGrpSpPr/>
            <p:nvPr/>
          </p:nvGrpSpPr>
          <p:grpSpPr>
            <a:xfrm>
              <a:off x="-1203" y="1647"/>
              <a:ext cx="436" cy="114"/>
              <a:chOff x="3072" y="739"/>
              <a:chExt cx="652" cy="146"/>
            </a:xfrm>
          </p:grpSpPr>
          <p:pic>
            <p:nvPicPr>
              <p:cNvPr id="776" name="Google Shape;776;p9" descr="lgv_fqmg[1]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 flipH="1">
                <a:off x="3237" y="739"/>
                <a:ext cx="487" cy="146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777" name="Google Shape;777;p9"/>
              <p:cNvCxnSpPr/>
              <p:nvPr/>
            </p:nvCxnSpPr>
            <p:spPr>
              <a:xfrm rot="10800000">
                <a:off x="3104" y="784"/>
                <a:ext cx="88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8" name="Google Shape;778;p9"/>
              <p:cNvCxnSpPr/>
              <p:nvPr/>
            </p:nvCxnSpPr>
            <p:spPr>
              <a:xfrm rot="10800000">
                <a:off x="3072" y="760"/>
                <a:ext cx="144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pic>
          <p:nvPicPr>
            <p:cNvPr id="779" name="Google Shape;779;p9" descr="imgyjavg[1]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1027" y="1466"/>
              <a:ext cx="232" cy="168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80" name="Google Shape;780;p9"/>
            <p:cNvGrpSpPr/>
            <p:nvPr/>
          </p:nvGrpSpPr>
          <p:grpSpPr>
            <a:xfrm>
              <a:off x="-546" y="1352"/>
              <a:ext cx="256" cy="269"/>
              <a:chOff x="2870" y="1518"/>
              <a:chExt cx="292" cy="320"/>
            </a:xfrm>
          </p:grpSpPr>
          <p:graphicFrame>
            <p:nvGraphicFramePr>
              <p:cNvPr id="781" name="Google Shape;781;p9"/>
              <p:cNvGraphicFramePr/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49" r:id="rId6" imgW="272" imgH="282" progId="MS_ClipArt_Gallery.2">
                      <p:embed/>
                    </p:oleObj>
                  </mc:Choice>
                  <mc:Fallback>
                    <p:oleObj r:id="rId6" imgW="272" imgH="282" progId="MS_ClipArt_Gallery.2">
                      <p:embed/>
                      <p:pic>
                        <p:nvPicPr>
                          <p:cNvPr id="781" name="Google Shape;781;p9"/>
                          <p:cNvPicPr preferRelativeResize="0"/>
                          <p:nvPr/>
                        </p:nvPicPr>
                        <p:blipFill rotWithShape="1">
                          <a:blip r:embed="rId7">
                            <a:alphaModFix/>
                          </a:blip>
                          <a:srcRect/>
                          <a:stretch/>
                        </p:blipFill>
                        <p:spPr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82" name="Google Shape;782;p9"/>
              <p:cNvGraphicFramePr/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0" r:id="rId8" imgW="249" imgH="236" progId="MS_ClipArt_Gallery.2">
                      <p:embed/>
                    </p:oleObj>
                  </mc:Choice>
                  <mc:Fallback>
                    <p:oleObj r:id="rId8" imgW="249" imgH="236" progId="MS_ClipArt_Gallery.2">
                      <p:embed/>
                      <p:pic>
                        <p:nvPicPr>
                          <p:cNvPr id="782" name="Google Shape;782;p9"/>
                          <p:cNvPicPr preferRelativeResize="0"/>
                          <p:nvPr/>
                        </p:nvPicPr>
                        <p:blipFill rotWithShape="1">
                          <a:blip r:embed="rId9">
                            <a:alphaModFix/>
                          </a:blip>
                          <a:srcRect/>
                          <a:stretch/>
                        </p:blipFill>
                        <p:spPr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83" name="Google Shape;783;p9"/>
            <p:cNvGrpSpPr/>
            <p:nvPr/>
          </p:nvGrpSpPr>
          <p:grpSpPr>
            <a:xfrm>
              <a:off x="-1002" y="2262"/>
              <a:ext cx="209" cy="224"/>
              <a:chOff x="2870" y="1518"/>
              <a:chExt cx="292" cy="320"/>
            </a:xfrm>
          </p:grpSpPr>
          <p:graphicFrame>
            <p:nvGraphicFramePr>
              <p:cNvPr id="784" name="Google Shape;784;p9"/>
              <p:cNvGraphicFramePr/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1" r:id="rId10" imgW="272" imgH="282" progId="MS_ClipArt_Gallery.2">
                      <p:embed/>
                    </p:oleObj>
                  </mc:Choice>
                  <mc:Fallback>
                    <p:oleObj r:id="rId10" imgW="272" imgH="282" progId="MS_ClipArt_Gallery.2">
                      <p:embed/>
                      <p:pic>
                        <p:nvPicPr>
                          <p:cNvPr id="784" name="Google Shape;784;p9"/>
                          <p:cNvPicPr preferRelativeResize="0"/>
                          <p:nvPr/>
                        </p:nvPicPr>
                        <p:blipFill rotWithShape="1">
                          <a:blip r:embed="rId7">
                            <a:alphaModFix/>
                          </a:blip>
                          <a:srcRect/>
                          <a:stretch/>
                        </p:blipFill>
                        <p:spPr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85" name="Google Shape;785;p9"/>
              <p:cNvGraphicFramePr/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2" r:id="rId11" imgW="249" imgH="236" progId="MS_ClipArt_Gallery.2">
                      <p:embed/>
                    </p:oleObj>
                  </mc:Choice>
                  <mc:Fallback>
                    <p:oleObj r:id="rId11" imgW="249" imgH="236" progId="MS_ClipArt_Gallery.2">
                      <p:embed/>
                      <p:pic>
                        <p:nvPicPr>
                          <p:cNvPr id="785" name="Google Shape;785;p9"/>
                          <p:cNvPicPr preferRelativeResize="0"/>
                          <p:nvPr/>
                        </p:nvPicPr>
                        <p:blipFill rotWithShape="1">
                          <a:blip r:embed="rId9">
                            <a:alphaModFix/>
                          </a:blip>
                          <a:srcRect/>
                          <a:stretch/>
                        </p:blipFill>
                        <p:spPr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786" name="Google Shape;786;p9"/>
            <p:cNvGraphicFramePr/>
            <p:nvPr/>
          </p:nvGraphicFramePr>
          <p:xfrm>
            <a:off x="-732" y="2289"/>
            <a:ext cx="207" cy="1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3" r:id="rId12" imgW="207" imgH="173" progId="MS_ClipArt_Gallery.2">
                    <p:embed/>
                  </p:oleObj>
                </mc:Choice>
                <mc:Fallback>
                  <p:oleObj r:id="rId12" imgW="207" imgH="173" progId="MS_ClipArt_Gallery.2">
                    <p:embed/>
                    <p:pic>
                      <p:nvPicPr>
                        <p:cNvPr id="786" name="Google Shape;786;p9"/>
                        <p:cNvPicPr preferRelativeResize="0"/>
                        <p:nvPr/>
                      </p:nvPicPr>
                      <p:blipFill rotWithShape="1">
                        <a:blip r:embed="rId13">
                          <a:alphaModFix/>
                        </a:blip>
                        <a:srcRect/>
                        <a:stretch/>
                      </p:blipFill>
                      <p:spPr>
                        <a:xfrm>
                          <a:off x="-732" y="2289"/>
                          <a:ext cx="207" cy="1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87" name="Google Shape;787;p9"/>
            <p:cNvGrpSpPr/>
            <p:nvPr/>
          </p:nvGrpSpPr>
          <p:grpSpPr>
            <a:xfrm>
              <a:off x="310" y="3575"/>
              <a:ext cx="125" cy="230"/>
              <a:chOff x="4180" y="783"/>
              <a:chExt cx="150" cy="307"/>
            </a:xfrm>
          </p:grpSpPr>
          <p:sp>
            <p:nvSpPr>
              <p:cNvPr id="788" name="Google Shape;788;p9"/>
              <p:cNvSpPr/>
              <p:nvPr/>
            </p:nvSpPr>
            <p:spPr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4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789" name="Google Shape;789;p9"/>
              <p:cNvSpPr/>
              <p:nvPr/>
            </p:nvSpPr>
            <p:spPr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4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790" name="Google Shape;790;p9"/>
              <p:cNvSpPr/>
              <p:nvPr/>
            </p:nvSpPr>
            <p:spPr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4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791" name="Google Shape;791;p9"/>
              <p:cNvSpPr/>
              <p:nvPr/>
            </p:nvSpPr>
            <p:spPr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4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792" name="Google Shape;792;p9"/>
              <p:cNvCxnSpPr/>
              <p:nvPr/>
            </p:nvCxnSpPr>
            <p:spPr>
              <a:xfrm>
                <a:off x="4330" y="788"/>
                <a:ext cx="0" cy="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3" name="Google Shape;793;p9"/>
              <p:cNvCxnSpPr/>
              <p:nvPr/>
            </p:nvCxnSpPr>
            <p:spPr>
              <a:xfrm flipH="1">
                <a:off x="4276" y="1019"/>
                <a:ext cx="54" cy="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4" name="Google Shape;794;p9"/>
              <p:cNvSpPr/>
              <p:nvPr/>
            </p:nvSpPr>
            <p:spPr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4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795" name="Google Shape;795;p9"/>
              <p:cNvSpPr/>
              <p:nvPr/>
            </p:nvSpPr>
            <p:spPr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4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aphicFrame>
          <p:nvGraphicFramePr>
            <p:cNvPr id="796" name="Google Shape;796;p9"/>
            <p:cNvGraphicFramePr/>
            <p:nvPr/>
          </p:nvGraphicFramePr>
          <p:xfrm>
            <a:off x="-975" y="33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4" r:id="rId14" imgW="216" imgH="180" progId="MS_ClipArt_Gallery.2">
                    <p:embed/>
                  </p:oleObj>
                </mc:Choice>
                <mc:Fallback>
                  <p:oleObj r:id="rId14" imgW="216" imgH="180" progId="MS_ClipArt_Gallery.2">
                    <p:embed/>
                    <p:pic>
                      <p:nvPicPr>
                        <p:cNvPr id="796" name="Google Shape;796;p9"/>
                        <p:cNvPicPr preferRelativeResize="0"/>
                        <p:nvPr/>
                      </p:nvPicPr>
                      <p:blipFill rotWithShape="1">
                        <a:blip r:embed="rId15">
                          <a:alphaModFix/>
                        </a:blip>
                        <a:srcRect/>
                        <a:stretch/>
                      </p:blipFill>
                      <p:spPr>
                        <a:xfrm>
                          <a:off x="-975" y="33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7" name="Google Shape;797;p9"/>
            <p:cNvGraphicFramePr/>
            <p:nvPr/>
          </p:nvGraphicFramePr>
          <p:xfrm>
            <a:off x="-871" y="318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5" r:id="rId16" imgW="216" imgH="180" progId="MS_ClipArt_Gallery.2">
                    <p:embed/>
                  </p:oleObj>
                </mc:Choice>
                <mc:Fallback>
                  <p:oleObj r:id="rId16" imgW="216" imgH="180" progId="MS_ClipArt_Gallery.2">
                    <p:embed/>
                    <p:pic>
                      <p:nvPicPr>
                        <p:cNvPr id="797" name="Google Shape;797;p9"/>
                        <p:cNvPicPr preferRelativeResize="0"/>
                        <p:nvPr/>
                      </p:nvPicPr>
                      <p:blipFill rotWithShape="1">
                        <a:blip r:embed="rId15">
                          <a:alphaModFix/>
                        </a:blip>
                        <a:srcRect/>
                        <a:stretch/>
                      </p:blipFill>
                      <p:spPr>
                        <a:xfrm>
                          <a:off x="-871" y="318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" name="Google Shape;798;p9"/>
            <p:cNvGraphicFramePr/>
            <p:nvPr/>
          </p:nvGraphicFramePr>
          <p:xfrm>
            <a:off x="-703" y="3544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" r:id="rId17" imgW="216" imgH="180" progId="MS_ClipArt_Gallery.2">
                    <p:embed/>
                  </p:oleObj>
                </mc:Choice>
                <mc:Fallback>
                  <p:oleObj r:id="rId17" imgW="216" imgH="180" progId="MS_ClipArt_Gallery.2">
                    <p:embed/>
                    <p:pic>
                      <p:nvPicPr>
                        <p:cNvPr id="798" name="Google Shape;798;p9"/>
                        <p:cNvPicPr preferRelativeResize="0"/>
                        <p:nvPr/>
                      </p:nvPicPr>
                      <p:blipFill rotWithShape="1">
                        <a:blip r:embed="rId15">
                          <a:alphaModFix/>
                        </a:blip>
                        <a:srcRect/>
                        <a:stretch/>
                      </p:blipFill>
                      <p:spPr>
                        <a:xfrm>
                          <a:off x="-703" y="3544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9" name="Google Shape;799;p9"/>
            <p:cNvGraphicFramePr/>
            <p:nvPr/>
          </p:nvGraphicFramePr>
          <p:xfrm>
            <a:off x="-489" y="3546"/>
            <a:ext cx="216" cy="1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" r:id="rId18" imgW="216" imgH="180" progId="MS_ClipArt_Gallery.2">
                    <p:embed/>
                  </p:oleObj>
                </mc:Choice>
                <mc:Fallback>
                  <p:oleObj r:id="rId18" imgW="216" imgH="180" progId="MS_ClipArt_Gallery.2">
                    <p:embed/>
                    <p:pic>
                      <p:nvPicPr>
                        <p:cNvPr id="799" name="Google Shape;799;p9"/>
                        <p:cNvPicPr preferRelativeResize="0"/>
                        <p:nvPr/>
                      </p:nvPicPr>
                      <p:blipFill rotWithShape="1">
                        <a:blip r:embed="rId15">
                          <a:alphaModFix/>
                        </a:blip>
                        <a:srcRect/>
                        <a:stretch/>
                      </p:blipFill>
                      <p:spPr>
                        <a:xfrm>
                          <a:off x="-489" y="3546"/>
                          <a:ext cx="216" cy="1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800" name="Google Shape;800;p9"/>
            <p:cNvGrpSpPr/>
            <p:nvPr/>
          </p:nvGrpSpPr>
          <p:grpSpPr>
            <a:xfrm>
              <a:off x="83" y="3625"/>
              <a:ext cx="172" cy="215"/>
              <a:chOff x="2870" y="1518"/>
              <a:chExt cx="292" cy="320"/>
            </a:xfrm>
          </p:grpSpPr>
          <p:graphicFrame>
            <p:nvGraphicFramePr>
              <p:cNvPr id="801" name="Google Shape;801;p9"/>
              <p:cNvGraphicFramePr/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8" r:id="rId19" imgW="272" imgH="282" progId="MS_ClipArt_Gallery.2">
                      <p:embed/>
                    </p:oleObj>
                  </mc:Choice>
                  <mc:Fallback>
                    <p:oleObj r:id="rId19" imgW="272" imgH="282" progId="MS_ClipArt_Gallery.2">
                      <p:embed/>
                      <p:pic>
                        <p:nvPicPr>
                          <p:cNvPr id="801" name="Google Shape;801;p9"/>
                          <p:cNvPicPr preferRelativeResize="0"/>
                          <p:nvPr/>
                        </p:nvPicPr>
                        <p:blipFill rotWithShape="1">
                          <a:blip r:embed="rId7">
                            <a:alphaModFix/>
                          </a:blip>
                          <a:srcRect/>
                          <a:stretch/>
                        </p:blipFill>
                        <p:spPr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02" name="Google Shape;802;p9"/>
              <p:cNvGraphicFramePr/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59" r:id="rId20" imgW="249" imgH="236" progId="MS_ClipArt_Gallery.2">
                      <p:embed/>
                    </p:oleObj>
                  </mc:Choice>
                  <mc:Fallback>
                    <p:oleObj r:id="rId20" imgW="249" imgH="236" progId="MS_ClipArt_Gallery.2">
                      <p:embed/>
                      <p:pic>
                        <p:nvPicPr>
                          <p:cNvPr id="802" name="Google Shape;802;p9"/>
                          <p:cNvPicPr preferRelativeResize="0"/>
                          <p:nvPr/>
                        </p:nvPicPr>
                        <p:blipFill rotWithShape="1">
                          <a:blip r:embed="rId9">
                            <a:alphaModFix/>
                          </a:blip>
                          <a:srcRect/>
                          <a:stretch/>
                        </p:blipFill>
                        <p:spPr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03" name="Google Shape;803;p9"/>
            <p:cNvGrpSpPr/>
            <p:nvPr/>
          </p:nvGrpSpPr>
          <p:grpSpPr>
            <a:xfrm>
              <a:off x="-201" y="3657"/>
              <a:ext cx="220" cy="203"/>
              <a:chOff x="2870" y="1518"/>
              <a:chExt cx="292" cy="320"/>
            </a:xfrm>
          </p:grpSpPr>
          <p:graphicFrame>
            <p:nvGraphicFramePr>
              <p:cNvPr id="804" name="Google Shape;804;p9"/>
              <p:cNvGraphicFramePr/>
              <p:nvPr/>
            </p:nvGraphicFramePr>
            <p:xfrm>
              <a:off x="2870" y="1518"/>
              <a:ext cx="272" cy="28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0" r:id="rId21" imgW="272" imgH="282" progId="MS_ClipArt_Gallery.2">
                      <p:embed/>
                    </p:oleObj>
                  </mc:Choice>
                  <mc:Fallback>
                    <p:oleObj r:id="rId21" imgW="272" imgH="282" progId="MS_ClipArt_Gallery.2">
                      <p:embed/>
                      <p:pic>
                        <p:nvPicPr>
                          <p:cNvPr id="804" name="Google Shape;804;p9"/>
                          <p:cNvPicPr preferRelativeResize="0"/>
                          <p:nvPr/>
                        </p:nvPicPr>
                        <p:blipFill rotWithShape="1">
                          <a:blip r:embed="rId7">
                            <a:alphaModFix/>
                          </a:blip>
                          <a:srcRect/>
                          <a:stretch/>
                        </p:blipFill>
                        <p:spPr>
                          <a:xfrm>
                            <a:off x="2870" y="1518"/>
                            <a:ext cx="272" cy="28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805" name="Google Shape;805;p9"/>
              <p:cNvGraphicFramePr/>
              <p:nvPr/>
            </p:nvGraphicFramePr>
            <p:xfrm>
              <a:off x="2913" y="1602"/>
              <a:ext cx="249" cy="23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61" r:id="rId22" imgW="249" imgH="236" progId="MS_ClipArt_Gallery.2">
                      <p:embed/>
                    </p:oleObj>
                  </mc:Choice>
                  <mc:Fallback>
                    <p:oleObj r:id="rId22" imgW="249" imgH="236" progId="MS_ClipArt_Gallery.2">
                      <p:embed/>
                      <p:pic>
                        <p:nvPicPr>
                          <p:cNvPr id="805" name="Google Shape;805;p9"/>
                          <p:cNvPicPr preferRelativeResize="0"/>
                          <p:nvPr/>
                        </p:nvPicPr>
                        <p:blipFill rotWithShape="1">
                          <a:blip r:embed="rId9">
                            <a:alphaModFix/>
                          </a:blip>
                          <a:srcRect/>
                          <a:stretch/>
                        </p:blipFill>
                        <p:spPr>
                          <a:xfrm>
                            <a:off x="2913" y="1602"/>
                            <a:ext cx="249" cy="23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06" name="Google Shape;806;p9"/>
            <p:cNvGrpSpPr/>
            <p:nvPr/>
          </p:nvGrpSpPr>
          <p:grpSpPr>
            <a:xfrm>
              <a:off x="569" y="3419"/>
              <a:ext cx="131" cy="258"/>
              <a:chOff x="4180" y="783"/>
              <a:chExt cx="150" cy="307"/>
            </a:xfrm>
          </p:grpSpPr>
          <p:sp>
            <p:nvSpPr>
              <p:cNvPr id="807" name="Google Shape;807;p9"/>
              <p:cNvSpPr/>
              <p:nvPr/>
            </p:nvSpPr>
            <p:spPr>
              <a:xfrm>
                <a:off x="4180" y="1019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4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08" name="Google Shape;808;p9"/>
              <p:cNvSpPr/>
              <p:nvPr/>
            </p:nvSpPr>
            <p:spPr>
              <a:xfrm>
                <a:off x="4256" y="785"/>
                <a:ext cx="69" cy="236"/>
              </a:xfrm>
              <a:prstGeom prst="rect">
                <a:avLst/>
              </a:prstGeom>
              <a:solidFill>
                <a:srgbClr val="33CCCC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4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09" name="Google Shape;809;p9"/>
              <p:cNvSpPr/>
              <p:nvPr/>
            </p:nvSpPr>
            <p:spPr>
              <a:xfrm>
                <a:off x="4181" y="852"/>
                <a:ext cx="95" cy="236"/>
              </a:xfrm>
              <a:prstGeom prst="rect">
                <a:avLst/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4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10" name="Google Shape;810;p9"/>
              <p:cNvSpPr/>
              <p:nvPr/>
            </p:nvSpPr>
            <p:spPr>
              <a:xfrm>
                <a:off x="4180" y="783"/>
                <a:ext cx="150" cy="71"/>
              </a:xfrm>
              <a:prstGeom prst="parallelogram">
                <a:avLst>
                  <a:gd name="adj" fmla="val 81387"/>
                </a:avLst>
              </a:prstGeom>
              <a:solidFill>
                <a:srgbClr val="33CCCC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4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cxnSp>
            <p:nvCxnSpPr>
              <p:cNvPr id="811" name="Google Shape;811;p9"/>
              <p:cNvCxnSpPr/>
              <p:nvPr/>
            </p:nvCxnSpPr>
            <p:spPr>
              <a:xfrm>
                <a:off x="4330" y="788"/>
                <a:ext cx="0" cy="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2" name="Google Shape;812;p9"/>
              <p:cNvCxnSpPr/>
              <p:nvPr/>
            </p:nvCxnSpPr>
            <p:spPr>
              <a:xfrm flipH="1">
                <a:off x="4276" y="1019"/>
                <a:ext cx="54" cy="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13" name="Google Shape;813;p9"/>
              <p:cNvSpPr/>
              <p:nvPr/>
            </p:nvSpPr>
            <p:spPr>
              <a:xfrm>
                <a:off x="4193" y="883"/>
                <a:ext cx="63" cy="136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4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814" name="Google Shape;814;p9"/>
              <p:cNvSpPr/>
              <p:nvPr/>
            </p:nvSpPr>
            <p:spPr>
              <a:xfrm>
                <a:off x="4202" y="924"/>
                <a:ext cx="48" cy="48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accent2"/>
                  </a:buClr>
                  <a:buSzPts val="2040"/>
                  <a:buFont typeface="Arial"/>
                  <a:buNone/>
                </a:pPr>
                <a:endParaRPr sz="2400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</p:grpSp>
      <p:cxnSp>
        <p:nvCxnSpPr>
          <p:cNvPr id="815" name="Google Shape;815;p9"/>
          <p:cNvCxnSpPr/>
          <p:nvPr/>
        </p:nvCxnSpPr>
        <p:spPr>
          <a:xfrm flipH="1">
            <a:off x="2212848" y="3371760"/>
            <a:ext cx="3175" cy="144462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6" name="Google Shape;816;p9"/>
          <p:cNvCxnSpPr/>
          <p:nvPr/>
        </p:nvCxnSpPr>
        <p:spPr>
          <a:xfrm rot="10800000" flipH="1">
            <a:off x="3509835" y="2354172"/>
            <a:ext cx="123825" cy="87313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7" name="Google Shape;817;p9"/>
          <p:cNvCxnSpPr/>
          <p:nvPr/>
        </p:nvCxnSpPr>
        <p:spPr>
          <a:xfrm>
            <a:off x="3336798" y="2527210"/>
            <a:ext cx="0" cy="8255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8" name="Google Shape;818;p9"/>
          <p:cNvCxnSpPr/>
          <p:nvPr/>
        </p:nvCxnSpPr>
        <p:spPr>
          <a:xfrm rot="10800000" flipH="1">
            <a:off x="3520948" y="2424022"/>
            <a:ext cx="263525" cy="28892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9" name="Google Shape;819;p9"/>
          <p:cNvCxnSpPr/>
          <p:nvPr/>
        </p:nvCxnSpPr>
        <p:spPr>
          <a:xfrm>
            <a:off x="3873373" y="2422435"/>
            <a:ext cx="0" cy="19685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0" name="Google Shape;820;p9"/>
          <p:cNvCxnSpPr/>
          <p:nvPr/>
        </p:nvCxnSpPr>
        <p:spPr>
          <a:xfrm>
            <a:off x="3527298" y="2728822"/>
            <a:ext cx="188912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1" name="Google Shape;821;p9"/>
          <p:cNvCxnSpPr/>
          <p:nvPr/>
        </p:nvCxnSpPr>
        <p:spPr>
          <a:xfrm rot="10800000" flipH="1">
            <a:off x="1822323" y="3595597"/>
            <a:ext cx="168275" cy="317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2" name="Google Shape;822;p9"/>
          <p:cNvCxnSpPr/>
          <p:nvPr/>
        </p:nvCxnSpPr>
        <p:spPr>
          <a:xfrm rot="10800000" flipH="1">
            <a:off x="3941635" y="2122397"/>
            <a:ext cx="238125" cy="16827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3" name="Google Shape;823;p9"/>
          <p:cNvCxnSpPr/>
          <p:nvPr/>
        </p:nvCxnSpPr>
        <p:spPr>
          <a:xfrm>
            <a:off x="4081335" y="2719297"/>
            <a:ext cx="1778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4" name="Google Shape;824;p9"/>
          <p:cNvCxnSpPr/>
          <p:nvPr/>
        </p:nvCxnSpPr>
        <p:spPr>
          <a:xfrm flipH="1">
            <a:off x="3227260" y="2795497"/>
            <a:ext cx="98425" cy="70485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5" name="Google Shape;825;p9"/>
          <p:cNvCxnSpPr/>
          <p:nvPr/>
        </p:nvCxnSpPr>
        <p:spPr>
          <a:xfrm flipH="1">
            <a:off x="3817810" y="2795497"/>
            <a:ext cx="111125" cy="727075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26" name="Google Shape;826;p9"/>
          <p:cNvGrpSpPr/>
          <p:nvPr/>
        </p:nvGrpSpPr>
        <p:grpSpPr>
          <a:xfrm>
            <a:off x="2870073" y="4413160"/>
            <a:ext cx="501650" cy="234950"/>
            <a:chOff x="4701" y="2996"/>
            <a:chExt cx="316" cy="148"/>
          </a:xfrm>
        </p:grpSpPr>
        <p:sp>
          <p:nvSpPr>
            <p:cNvPr id="827" name="Google Shape;827;p9"/>
            <p:cNvSpPr/>
            <p:nvPr/>
          </p:nvSpPr>
          <p:spPr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828" name="Google Shape;828;p9"/>
            <p:cNvCxnSpPr/>
            <p:nvPr/>
          </p:nvCxnSpPr>
          <p:spPr>
            <a:xfrm>
              <a:off x="4704" y="3055"/>
              <a:ext cx="0" cy="51"/>
            </a:xfrm>
            <a:prstGeom prst="straightConnector1">
              <a:avLst/>
            </a:prstGeom>
            <a:noFill/>
            <a:ln w="127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9" name="Google Shape;829;p9"/>
            <p:cNvCxnSpPr/>
            <p:nvPr/>
          </p:nvCxnSpPr>
          <p:spPr>
            <a:xfrm>
              <a:off x="5017" y="3055"/>
              <a:ext cx="0" cy="51"/>
            </a:xfrm>
            <a:prstGeom prst="straightConnector1">
              <a:avLst/>
            </a:prstGeom>
            <a:noFill/>
            <a:ln w="127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0" name="Google Shape;830;p9"/>
            <p:cNvSpPr/>
            <p:nvPr/>
          </p:nvSpPr>
          <p:spPr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31" name="Google Shape;831;p9"/>
            <p:cNvSpPr/>
            <p:nvPr/>
          </p:nvSpPr>
          <p:spPr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832" name="Google Shape;832;p9"/>
            <p:cNvGrpSpPr/>
            <p:nvPr/>
          </p:nvGrpSpPr>
          <p:grpSpPr>
            <a:xfrm>
              <a:off x="4776" y="3017"/>
              <a:ext cx="156" cy="56"/>
              <a:chOff x="2848" y="848"/>
              <a:chExt cx="140" cy="98"/>
            </a:xfrm>
          </p:grpSpPr>
          <p:cxnSp>
            <p:nvCxnSpPr>
              <p:cNvPr id="833" name="Google Shape;833;p9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4" name="Google Shape;834;p9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5" name="Google Shape;835;p9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36" name="Google Shape;836;p9"/>
            <p:cNvGrpSpPr/>
            <p:nvPr/>
          </p:nvGrpSpPr>
          <p:grpSpPr>
            <a:xfrm rot="10800000" flipH="1">
              <a:off x="4776" y="3016"/>
              <a:ext cx="156" cy="56"/>
              <a:chOff x="2848" y="848"/>
              <a:chExt cx="140" cy="98"/>
            </a:xfrm>
          </p:grpSpPr>
          <p:cxnSp>
            <p:nvCxnSpPr>
              <p:cNvPr id="837" name="Google Shape;837;p9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9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9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40" name="Google Shape;840;p9"/>
          <p:cNvGrpSpPr/>
          <p:nvPr/>
        </p:nvGrpSpPr>
        <p:grpSpPr>
          <a:xfrm>
            <a:off x="2204910" y="4714785"/>
            <a:ext cx="501650" cy="234950"/>
            <a:chOff x="4701" y="2996"/>
            <a:chExt cx="316" cy="148"/>
          </a:xfrm>
        </p:grpSpPr>
        <p:sp>
          <p:nvSpPr>
            <p:cNvPr id="841" name="Google Shape;841;p9"/>
            <p:cNvSpPr/>
            <p:nvPr/>
          </p:nvSpPr>
          <p:spPr>
            <a:xfrm>
              <a:off x="4704" y="3062"/>
              <a:ext cx="313" cy="82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cxnSp>
          <p:nvCxnSpPr>
            <p:cNvPr id="842" name="Google Shape;842;p9"/>
            <p:cNvCxnSpPr/>
            <p:nvPr/>
          </p:nvCxnSpPr>
          <p:spPr>
            <a:xfrm>
              <a:off x="4704" y="3055"/>
              <a:ext cx="0" cy="51"/>
            </a:xfrm>
            <a:prstGeom prst="straightConnector1">
              <a:avLst/>
            </a:prstGeom>
            <a:noFill/>
            <a:ln w="127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3" name="Google Shape;843;p9"/>
            <p:cNvCxnSpPr/>
            <p:nvPr/>
          </p:nvCxnSpPr>
          <p:spPr>
            <a:xfrm>
              <a:off x="5017" y="3055"/>
              <a:ext cx="0" cy="51"/>
            </a:xfrm>
            <a:prstGeom prst="straightConnector1">
              <a:avLst/>
            </a:prstGeom>
            <a:noFill/>
            <a:ln w="127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44" name="Google Shape;844;p9"/>
            <p:cNvSpPr/>
            <p:nvPr/>
          </p:nvSpPr>
          <p:spPr>
            <a:xfrm>
              <a:off x="4704" y="3055"/>
              <a:ext cx="310" cy="50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Arial"/>
                <a:buNone/>
              </a:pPr>
              <a:endParaRPr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5" name="Google Shape;845;p9"/>
            <p:cNvSpPr/>
            <p:nvPr/>
          </p:nvSpPr>
          <p:spPr>
            <a:xfrm>
              <a:off x="4701" y="2996"/>
              <a:ext cx="313" cy="96"/>
            </a:xfrm>
            <a:prstGeom prst="ellipse">
              <a:avLst/>
            </a:prstGeom>
            <a:solidFill>
              <a:srgbClr val="DDDDDD"/>
            </a:solidFill>
            <a:ln w="12700" cap="flat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accent2"/>
                </a:buClr>
                <a:buSzPts val="2040"/>
                <a:buFont typeface="Arial"/>
                <a:buNone/>
              </a:pPr>
              <a:endParaRPr sz="240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846" name="Google Shape;846;p9"/>
            <p:cNvGrpSpPr/>
            <p:nvPr/>
          </p:nvGrpSpPr>
          <p:grpSpPr>
            <a:xfrm>
              <a:off x="4776" y="3017"/>
              <a:ext cx="156" cy="56"/>
              <a:chOff x="2848" y="848"/>
              <a:chExt cx="140" cy="98"/>
            </a:xfrm>
          </p:grpSpPr>
          <p:cxnSp>
            <p:nvCxnSpPr>
              <p:cNvPr id="847" name="Google Shape;847;p9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8" name="Google Shape;848;p9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9" name="Google Shape;849;p9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50" name="Google Shape;850;p9"/>
            <p:cNvGrpSpPr/>
            <p:nvPr/>
          </p:nvGrpSpPr>
          <p:grpSpPr>
            <a:xfrm rot="10800000" flipH="1">
              <a:off x="4776" y="3016"/>
              <a:ext cx="156" cy="56"/>
              <a:chOff x="2848" y="848"/>
              <a:chExt cx="140" cy="98"/>
            </a:xfrm>
          </p:grpSpPr>
          <p:cxnSp>
            <p:nvCxnSpPr>
              <p:cNvPr id="851" name="Google Shape;851;p9"/>
              <p:cNvCxnSpPr/>
              <p:nvPr/>
            </p:nvCxnSpPr>
            <p:spPr>
              <a:xfrm rot="10800000" flipH="1">
                <a:off x="2848" y="848"/>
                <a:ext cx="50" cy="2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2" name="Google Shape;852;p9"/>
              <p:cNvCxnSpPr/>
              <p:nvPr/>
            </p:nvCxnSpPr>
            <p:spPr>
              <a:xfrm>
                <a:off x="2944" y="946"/>
                <a:ext cx="44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3" name="Google Shape;853;p9"/>
              <p:cNvCxnSpPr/>
              <p:nvPr/>
            </p:nvCxnSpPr>
            <p:spPr>
              <a:xfrm>
                <a:off x="2894" y="850"/>
                <a:ext cx="52" cy="96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l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54" name="Google Shape;854;p9"/>
          <p:cNvGrpSpPr/>
          <p:nvPr/>
        </p:nvGrpSpPr>
        <p:grpSpPr>
          <a:xfrm>
            <a:off x="3035173" y="4900522"/>
            <a:ext cx="290512" cy="404813"/>
            <a:chOff x="4290" y="3130"/>
            <a:chExt cx="183" cy="255"/>
          </a:xfrm>
        </p:grpSpPr>
        <p:pic>
          <p:nvPicPr>
            <p:cNvPr id="855" name="Google Shape;855;p9" descr="31u_bnrz[1]"/>
            <p:cNvPicPr preferRelativeResize="0"/>
            <p:nvPr/>
          </p:nvPicPr>
          <p:blipFill rotWithShape="1">
            <a:blip r:embed="rId23">
              <a:alphaModFix/>
            </a:blip>
            <a:srcRect/>
            <a:stretch/>
          </p:blipFill>
          <p:spPr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</p:pic>
        <p:sp>
          <p:nvSpPr>
            <p:cNvPr id="856" name="Google Shape;856;p9"/>
            <p:cNvSpPr/>
            <p:nvPr/>
          </p:nvSpPr>
          <p:spPr>
            <a:xfrm>
              <a:off x="4339" y="3143"/>
              <a:ext cx="33" cy="39"/>
            </a:xfrm>
            <a:custGeom>
              <a:avLst/>
              <a:gdLst/>
              <a:ahLst/>
              <a:cxnLst/>
              <a:rect l="l" t="t" r="r" b="b"/>
              <a:pathLst>
                <a:path w="199" h="232" extrusionOk="0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57" name="Google Shape;857;p9"/>
            <p:cNvSpPr/>
            <p:nvPr/>
          </p:nvSpPr>
          <p:spPr>
            <a:xfrm>
              <a:off x="4395" y="3142"/>
              <a:ext cx="22" cy="30"/>
            </a:xfrm>
            <a:custGeom>
              <a:avLst/>
              <a:gdLst/>
              <a:ahLst/>
              <a:cxnLst/>
              <a:rect l="l" t="t" r="r" b="b"/>
              <a:pathLst>
                <a:path w="128" h="180" extrusionOk="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58" name="Google Shape;858;p9"/>
            <p:cNvSpPr/>
            <p:nvPr/>
          </p:nvSpPr>
          <p:spPr>
            <a:xfrm>
              <a:off x="4318" y="3135"/>
              <a:ext cx="54" cy="63"/>
            </a:xfrm>
            <a:custGeom>
              <a:avLst/>
              <a:gdLst/>
              <a:ahLst/>
              <a:cxnLst/>
              <a:rect l="l" t="t" r="r" b="b"/>
              <a:pathLst>
                <a:path w="322" h="378" extrusionOk="0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59" name="Google Shape;859;p9"/>
            <p:cNvSpPr/>
            <p:nvPr/>
          </p:nvSpPr>
          <p:spPr>
            <a:xfrm>
              <a:off x="4394" y="3133"/>
              <a:ext cx="47" cy="42"/>
            </a:xfrm>
            <a:custGeom>
              <a:avLst/>
              <a:gdLst/>
              <a:ahLst/>
              <a:cxnLst/>
              <a:rect l="l" t="t" r="r" b="b"/>
              <a:pathLst>
                <a:path w="283" h="252" extrusionOk="0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60" name="Google Shape;860;p9"/>
            <p:cNvSpPr/>
            <p:nvPr/>
          </p:nvSpPr>
          <p:spPr>
            <a:xfrm>
              <a:off x="4298" y="3153"/>
              <a:ext cx="19" cy="39"/>
            </a:xfrm>
            <a:custGeom>
              <a:avLst/>
              <a:gdLst/>
              <a:ahLst/>
              <a:cxnLst/>
              <a:rect l="l" t="t" r="r" b="b"/>
              <a:pathLst>
                <a:path w="114" h="238" extrusionOk="0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61" name="Google Shape;861;p9"/>
            <p:cNvSpPr/>
            <p:nvPr/>
          </p:nvSpPr>
          <p:spPr>
            <a:xfrm>
              <a:off x="4432" y="3130"/>
              <a:ext cx="41" cy="52"/>
            </a:xfrm>
            <a:custGeom>
              <a:avLst/>
              <a:gdLst/>
              <a:ahLst/>
              <a:cxnLst/>
              <a:rect l="l" t="t" r="r" b="b"/>
              <a:pathLst>
                <a:path w="246" h="310" extrusionOk="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62" name="Google Shape;862;p9"/>
            <p:cNvSpPr/>
            <p:nvPr/>
          </p:nvSpPr>
          <p:spPr>
            <a:xfrm>
              <a:off x="4387" y="3191"/>
              <a:ext cx="14" cy="31"/>
            </a:xfrm>
            <a:custGeom>
              <a:avLst/>
              <a:gdLst/>
              <a:ahLst/>
              <a:cxnLst/>
              <a:rect l="l" t="t" r="r" b="b"/>
              <a:pathLst>
                <a:path w="83" h="187" extrusionOk="0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63" name="Google Shape;863;p9"/>
            <p:cNvSpPr/>
            <p:nvPr/>
          </p:nvSpPr>
          <p:spPr>
            <a:xfrm>
              <a:off x="4381" y="3174"/>
              <a:ext cx="7" cy="16"/>
            </a:xfrm>
            <a:custGeom>
              <a:avLst/>
              <a:gdLst/>
              <a:ahLst/>
              <a:cxnLst/>
              <a:rect l="l" t="t" r="r" b="b"/>
              <a:pathLst>
                <a:path w="44" h="94" extrusionOk="0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64" name="Google Shape;864;p9"/>
            <p:cNvSpPr/>
            <p:nvPr/>
          </p:nvSpPr>
          <p:spPr>
            <a:xfrm>
              <a:off x="4375" y="3163"/>
              <a:ext cx="6" cy="9"/>
            </a:xfrm>
            <a:custGeom>
              <a:avLst/>
              <a:gdLst/>
              <a:ahLst/>
              <a:cxnLst/>
              <a:rect l="l" t="t" r="r" b="b"/>
              <a:pathLst>
                <a:path w="38" h="54" extrusionOk="0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65" name="Google Shape;865;p9"/>
            <p:cNvSpPr/>
            <p:nvPr/>
          </p:nvSpPr>
          <p:spPr>
            <a:xfrm>
              <a:off x="4370" y="3155"/>
              <a:ext cx="8" cy="6"/>
            </a:xfrm>
            <a:custGeom>
              <a:avLst/>
              <a:gdLst/>
              <a:ahLst/>
              <a:cxnLst/>
              <a:rect l="l" t="t" r="r" b="b"/>
              <a:pathLst>
                <a:path w="52" h="36" extrusionOk="0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66" name="Google Shape;866;p9"/>
            <p:cNvSpPr/>
            <p:nvPr/>
          </p:nvSpPr>
          <p:spPr>
            <a:xfrm>
              <a:off x="4330" y="3145"/>
              <a:ext cx="33" cy="39"/>
            </a:xfrm>
            <a:custGeom>
              <a:avLst/>
              <a:gdLst/>
              <a:ahLst/>
              <a:cxnLst/>
              <a:rect l="l" t="t" r="r" b="b"/>
              <a:pathLst>
                <a:path w="198" h="236" extrusionOk="0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67" name="Google Shape;867;p9"/>
            <p:cNvSpPr/>
            <p:nvPr/>
          </p:nvSpPr>
          <p:spPr>
            <a:xfrm>
              <a:off x="4386" y="3145"/>
              <a:ext cx="22" cy="30"/>
            </a:xfrm>
            <a:custGeom>
              <a:avLst/>
              <a:gdLst/>
              <a:ahLst/>
              <a:cxnLst/>
              <a:rect l="l" t="t" r="r" b="b"/>
              <a:pathLst>
                <a:path w="128" h="183" extrusionOk="0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68" name="Google Shape;868;p9"/>
            <p:cNvSpPr/>
            <p:nvPr/>
          </p:nvSpPr>
          <p:spPr>
            <a:xfrm>
              <a:off x="4309" y="3138"/>
              <a:ext cx="53" cy="63"/>
            </a:xfrm>
            <a:custGeom>
              <a:avLst/>
              <a:gdLst/>
              <a:ahLst/>
              <a:cxnLst/>
              <a:rect l="l" t="t" r="r" b="b"/>
              <a:pathLst>
                <a:path w="323" h="379" extrusionOk="0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69" name="Google Shape;869;p9"/>
            <p:cNvSpPr/>
            <p:nvPr/>
          </p:nvSpPr>
          <p:spPr>
            <a:xfrm>
              <a:off x="4384" y="3136"/>
              <a:ext cx="47" cy="42"/>
            </a:xfrm>
            <a:custGeom>
              <a:avLst/>
              <a:gdLst/>
              <a:ahLst/>
              <a:cxnLst/>
              <a:rect l="l" t="t" r="r" b="b"/>
              <a:pathLst>
                <a:path w="282" h="253" extrusionOk="0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70" name="Google Shape;870;p9"/>
            <p:cNvSpPr/>
            <p:nvPr/>
          </p:nvSpPr>
          <p:spPr>
            <a:xfrm>
              <a:off x="4290" y="3159"/>
              <a:ext cx="19" cy="39"/>
            </a:xfrm>
            <a:custGeom>
              <a:avLst/>
              <a:gdLst/>
              <a:ahLst/>
              <a:cxnLst/>
              <a:rect l="l" t="t" r="r" b="b"/>
              <a:pathLst>
                <a:path w="115" h="236" extrusionOk="0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71" name="Google Shape;871;p9"/>
            <p:cNvSpPr/>
            <p:nvPr/>
          </p:nvSpPr>
          <p:spPr>
            <a:xfrm>
              <a:off x="4423" y="3133"/>
              <a:ext cx="41" cy="52"/>
            </a:xfrm>
            <a:custGeom>
              <a:avLst/>
              <a:gdLst/>
              <a:ahLst/>
              <a:cxnLst/>
              <a:rect l="l" t="t" r="r" b="b"/>
              <a:pathLst>
                <a:path w="245" h="310" extrusionOk="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72" name="Google Shape;872;p9"/>
            <p:cNvSpPr/>
            <p:nvPr/>
          </p:nvSpPr>
          <p:spPr>
            <a:xfrm>
              <a:off x="4338" y="3209"/>
              <a:ext cx="125" cy="175"/>
            </a:xfrm>
            <a:custGeom>
              <a:avLst/>
              <a:gdLst/>
              <a:ahLst/>
              <a:cxnLst/>
              <a:rect l="l" t="t" r="r" b="b"/>
              <a:pathLst>
                <a:path w="125" h="175" extrusionOk="0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grpSp>
        <p:nvGrpSpPr>
          <p:cNvPr id="873" name="Google Shape;873;p9"/>
          <p:cNvGrpSpPr/>
          <p:nvPr/>
        </p:nvGrpSpPr>
        <p:grpSpPr>
          <a:xfrm>
            <a:off x="1592135" y="3362235"/>
            <a:ext cx="290513" cy="404812"/>
            <a:chOff x="4290" y="3130"/>
            <a:chExt cx="183" cy="255"/>
          </a:xfrm>
        </p:grpSpPr>
        <p:pic>
          <p:nvPicPr>
            <p:cNvPr id="874" name="Google Shape;874;p9" descr="31u_bnrz[1]"/>
            <p:cNvPicPr preferRelativeResize="0"/>
            <p:nvPr/>
          </p:nvPicPr>
          <p:blipFill rotWithShape="1">
            <a:blip r:embed="rId23">
              <a:alphaModFix/>
            </a:blip>
            <a:srcRect/>
            <a:stretch/>
          </p:blipFill>
          <p:spPr>
            <a:xfrm>
              <a:off x="4343" y="3211"/>
              <a:ext cx="121" cy="174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</p:spPr>
        </p:pic>
        <p:sp>
          <p:nvSpPr>
            <p:cNvPr id="875" name="Google Shape;875;p9"/>
            <p:cNvSpPr/>
            <p:nvPr/>
          </p:nvSpPr>
          <p:spPr>
            <a:xfrm>
              <a:off x="4339" y="3143"/>
              <a:ext cx="33" cy="39"/>
            </a:xfrm>
            <a:custGeom>
              <a:avLst/>
              <a:gdLst/>
              <a:ahLst/>
              <a:cxnLst/>
              <a:rect l="l" t="t" r="r" b="b"/>
              <a:pathLst>
                <a:path w="199" h="232" extrusionOk="0">
                  <a:moveTo>
                    <a:pt x="70" y="29"/>
                  </a:moveTo>
                  <a:lnTo>
                    <a:pt x="55" y="39"/>
                  </a:lnTo>
                  <a:lnTo>
                    <a:pt x="42" y="50"/>
                  </a:lnTo>
                  <a:lnTo>
                    <a:pt x="30" y="63"/>
                  </a:lnTo>
                  <a:lnTo>
                    <a:pt x="20" y="77"/>
                  </a:lnTo>
                  <a:lnTo>
                    <a:pt x="12" y="91"/>
                  </a:lnTo>
                  <a:lnTo>
                    <a:pt x="6" y="108"/>
                  </a:lnTo>
                  <a:lnTo>
                    <a:pt x="2" y="125"/>
                  </a:lnTo>
                  <a:lnTo>
                    <a:pt x="0" y="142"/>
                  </a:lnTo>
                  <a:lnTo>
                    <a:pt x="2" y="166"/>
                  </a:lnTo>
                  <a:lnTo>
                    <a:pt x="12" y="186"/>
                  </a:lnTo>
                  <a:lnTo>
                    <a:pt x="26" y="203"/>
                  </a:lnTo>
                  <a:lnTo>
                    <a:pt x="45" y="216"/>
                  </a:lnTo>
                  <a:lnTo>
                    <a:pt x="66" y="226"/>
                  </a:lnTo>
                  <a:lnTo>
                    <a:pt x="88" y="230"/>
                  </a:lnTo>
                  <a:lnTo>
                    <a:pt x="111" y="232"/>
                  </a:lnTo>
                  <a:lnTo>
                    <a:pt x="134" y="228"/>
                  </a:lnTo>
                  <a:lnTo>
                    <a:pt x="138" y="228"/>
                  </a:lnTo>
                  <a:lnTo>
                    <a:pt x="143" y="226"/>
                  </a:lnTo>
                  <a:lnTo>
                    <a:pt x="147" y="222"/>
                  </a:lnTo>
                  <a:lnTo>
                    <a:pt x="148" y="218"/>
                  </a:lnTo>
                  <a:lnTo>
                    <a:pt x="145" y="212"/>
                  </a:lnTo>
                  <a:lnTo>
                    <a:pt x="141" y="207"/>
                  </a:lnTo>
                  <a:lnTo>
                    <a:pt x="135" y="203"/>
                  </a:lnTo>
                  <a:lnTo>
                    <a:pt x="129" y="201"/>
                  </a:lnTo>
                  <a:lnTo>
                    <a:pt x="117" y="197"/>
                  </a:lnTo>
                  <a:lnTo>
                    <a:pt x="105" y="195"/>
                  </a:lnTo>
                  <a:lnTo>
                    <a:pt x="94" y="193"/>
                  </a:lnTo>
                  <a:lnTo>
                    <a:pt x="83" y="190"/>
                  </a:lnTo>
                  <a:lnTo>
                    <a:pt x="73" y="187"/>
                  </a:lnTo>
                  <a:lnTo>
                    <a:pt x="62" y="182"/>
                  </a:lnTo>
                  <a:lnTo>
                    <a:pt x="53" y="176"/>
                  </a:lnTo>
                  <a:lnTo>
                    <a:pt x="43" y="167"/>
                  </a:lnTo>
                  <a:lnTo>
                    <a:pt x="40" y="128"/>
                  </a:lnTo>
                  <a:lnTo>
                    <a:pt x="49" y="96"/>
                  </a:lnTo>
                  <a:lnTo>
                    <a:pt x="68" y="71"/>
                  </a:lnTo>
                  <a:lnTo>
                    <a:pt x="94" y="50"/>
                  </a:lnTo>
                  <a:lnTo>
                    <a:pt x="122" y="34"/>
                  </a:lnTo>
                  <a:lnTo>
                    <a:pt x="151" y="21"/>
                  </a:lnTo>
                  <a:lnTo>
                    <a:pt x="178" y="12"/>
                  </a:lnTo>
                  <a:lnTo>
                    <a:pt x="199" y="4"/>
                  </a:lnTo>
                  <a:lnTo>
                    <a:pt x="186" y="1"/>
                  </a:lnTo>
                  <a:lnTo>
                    <a:pt x="172" y="0"/>
                  </a:lnTo>
                  <a:lnTo>
                    <a:pt x="156" y="2"/>
                  </a:lnTo>
                  <a:lnTo>
                    <a:pt x="138" y="4"/>
                  </a:lnTo>
                  <a:lnTo>
                    <a:pt x="121" y="10"/>
                  </a:lnTo>
                  <a:lnTo>
                    <a:pt x="103" y="16"/>
                  </a:lnTo>
                  <a:lnTo>
                    <a:pt x="86" y="23"/>
                  </a:lnTo>
                  <a:lnTo>
                    <a:pt x="70" y="2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76" name="Google Shape;876;p9"/>
            <p:cNvSpPr/>
            <p:nvPr/>
          </p:nvSpPr>
          <p:spPr>
            <a:xfrm>
              <a:off x="4395" y="3142"/>
              <a:ext cx="22" cy="30"/>
            </a:xfrm>
            <a:custGeom>
              <a:avLst/>
              <a:gdLst/>
              <a:ahLst/>
              <a:cxnLst/>
              <a:rect l="l" t="t" r="r" b="b"/>
              <a:pathLst>
                <a:path w="128" h="180" extrusionOk="0">
                  <a:moveTo>
                    <a:pt x="108" y="59"/>
                  </a:moveTo>
                  <a:lnTo>
                    <a:pt x="113" y="77"/>
                  </a:lnTo>
                  <a:lnTo>
                    <a:pt x="111" y="94"/>
                  </a:lnTo>
                  <a:lnTo>
                    <a:pt x="103" y="108"/>
                  </a:lnTo>
                  <a:lnTo>
                    <a:pt x="91" y="121"/>
                  </a:lnTo>
                  <a:lnTo>
                    <a:pt x="77" y="132"/>
                  </a:lnTo>
                  <a:lnTo>
                    <a:pt x="61" y="144"/>
                  </a:lnTo>
                  <a:lnTo>
                    <a:pt x="45" y="154"/>
                  </a:lnTo>
                  <a:lnTo>
                    <a:pt x="30" y="164"/>
                  </a:lnTo>
                  <a:lnTo>
                    <a:pt x="28" y="168"/>
                  </a:lnTo>
                  <a:lnTo>
                    <a:pt x="27" y="170"/>
                  </a:lnTo>
                  <a:lnTo>
                    <a:pt x="27" y="174"/>
                  </a:lnTo>
                  <a:lnTo>
                    <a:pt x="28" y="177"/>
                  </a:lnTo>
                  <a:lnTo>
                    <a:pt x="32" y="179"/>
                  </a:lnTo>
                  <a:lnTo>
                    <a:pt x="35" y="180"/>
                  </a:lnTo>
                  <a:lnTo>
                    <a:pt x="37" y="180"/>
                  </a:lnTo>
                  <a:lnTo>
                    <a:pt x="41" y="179"/>
                  </a:lnTo>
                  <a:lnTo>
                    <a:pt x="60" y="169"/>
                  </a:lnTo>
                  <a:lnTo>
                    <a:pt x="77" y="158"/>
                  </a:lnTo>
                  <a:lnTo>
                    <a:pt x="94" y="145"/>
                  </a:lnTo>
                  <a:lnTo>
                    <a:pt x="109" y="130"/>
                  </a:lnTo>
                  <a:lnTo>
                    <a:pt x="120" y="114"/>
                  </a:lnTo>
                  <a:lnTo>
                    <a:pt x="127" y="95"/>
                  </a:lnTo>
                  <a:lnTo>
                    <a:pt x="128" y="76"/>
                  </a:lnTo>
                  <a:lnTo>
                    <a:pt x="123" y="55"/>
                  </a:lnTo>
                  <a:lnTo>
                    <a:pt x="113" y="39"/>
                  </a:lnTo>
                  <a:lnTo>
                    <a:pt x="97" y="25"/>
                  </a:lnTo>
                  <a:lnTo>
                    <a:pt x="79" y="15"/>
                  </a:lnTo>
                  <a:lnTo>
                    <a:pt x="57" y="7"/>
                  </a:lnTo>
                  <a:lnTo>
                    <a:pt x="36" y="2"/>
                  </a:lnTo>
                  <a:lnTo>
                    <a:pt x="19" y="0"/>
                  </a:lnTo>
                  <a:lnTo>
                    <a:pt x="6" y="0"/>
                  </a:lnTo>
                  <a:lnTo>
                    <a:pt x="0" y="4"/>
                  </a:lnTo>
                  <a:lnTo>
                    <a:pt x="14" y="9"/>
                  </a:lnTo>
                  <a:lnTo>
                    <a:pt x="29" y="14"/>
                  </a:lnTo>
                  <a:lnTo>
                    <a:pt x="46" y="19"/>
                  </a:lnTo>
                  <a:lnTo>
                    <a:pt x="61" y="23"/>
                  </a:lnTo>
                  <a:lnTo>
                    <a:pt x="76" y="29"/>
                  </a:lnTo>
                  <a:lnTo>
                    <a:pt x="89" y="37"/>
                  </a:lnTo>
                  <a:lnTo>
                    <a:pt x="100" y="46"/>
                  </a:lnTo>
                  <a:lnTo>
                    <a:pt x="108" y="5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77" name="Google Shape;877;p9"/>
            <p:cNvSpPr/>
            <p:nvPr/>
          </p:nvSpPr>
          <p:spPr>
            <a:xfrm>
              <a:off x="4318" y="3135"/>
              <a:ext cx="54" cy="63"/>
            </a:xfrm>
            <a:custGeom>
              <a:avLst/>
              <a:gdLst/>
              <a:ahLst/>
              <a:cxnLst/>
              <a:rect l="l" t="t" r="r" b="b"/>
              <a:pathLst>
                <a:path w="322" h="378" extrusionOk="0">
                  <a:moveTo>
                    <a:pt x="125" y="49"/>
                  </a:moveTo>
                  <a:lnTo>
                    <a:pt x="100" y="70"/>
                  </a:lnTo>
                  <a:lnTo>
                    <a:pt x="76" y="90"/>
                  </a:lnTo>
                  <a:lnTo>
                    <a:pt x="53" y="115"/>
                  </a:lnTo>
                  <a:lnTo>
                    <a:pt x="34" y="140"/>
                  </a:lnTo>
                  <a:lnTo>
                    <a:pt x="17" y="166"/>
                  </a:lnTo>
                  <a:lnTo>
                    <a:pt x="5" y="195"/>
                  </a:lnTo>
                  <a:lnTo>
                    <a:pt x="0" y="226"/>
                  </a:lnTo>
                  <a:lnTo>
                    <a:pt x="1" y="258"/>
                  </a:lnTo>
                  <a:lnTo>
                    <a:pt x="3" y="266"/>
                  </a:lnTo>
                  <a:lnTo>
                    <a:pt x="5" y="275"/>
                  </a:lnTo>
                  <a:lnTo>
                    <a:pt x="9" y="282"/>
                  </a:lnTo>
                  <a:lnTo>
                    <a:pt x="14" y="290"/>
                  </a:lnTo>
                  <a:lnTo>
                    <a:pt x="19" y="297"/>
                  </a:lnTo>
                  <a:lnTo>
                    <a:pt x="26" y="304"/>
                  </a:lnTo>
                  <a:lnTo>
                    <a:pt x="32" y="310"/>
                  </a:lnTo>
                  <a:lnTo>
                    <a:pt x="41" y="314"/>
                  </a:lnTo>
                  <a:lnTo>
                    <a:pt x="56" y="324"/>
                  </a:lnTo>
                  <a:lnTo>
                    <a:pt x="71" y="332"/>
                  </a:lnTo>
                  <a:lnTo>
                    <a:pt x="86" y="338"/>
                  </a:lnTo>
                  <a:lnTo>
                    <a:pt x="103" y="344"/>
                  </a:lnTo>
                  <a:lnTo>
                    <a:pt x="119" y="350"/>
                  </a:lnTo>
                  <a:lnTo>
                    <a:pt x="136" y="355"/>
                  </a:lnTo>
                  <a:lnTo>
                    <a:pt x="152" y="359"/>
                  </a:lnTo>
                  <a:lnTo>
                    <a:pt x="168" y="363"/>
                  </a:lnTo>
                  <a:lnTo>
                    <a:pt x="186" y="366"/>
                  </a:lnTo>
                  <a:lnTo>
                    <a:pt x="202" y="368"/>
                  </a:lnTo>
                  <a:lnTo>
                    <a:pt x="220" y="371"/>
                  </a:lnTo>
                  <a:lnTo>
                    <a:pt x="238" y="373"/>
                  </a:lnTo>
                  <a:lnTo>
                    <a:pt x="254" y="374"/>
                  </a:lnTo>
                  <a:lnTo>
                    <a:pt x="272" y="375"/>
                  </a:lnTo>
                  <a:lnTo>
                    <a:pt x="289" y="376"/>
                  </a:lnTo>
                  <a:lnTo>
                    <a:pt x="306" y="378"/>
                  </a:lnTo>
                  <a:lnTo>
                    <a:pt x="311" y="378"/>
                  </a:lnTo>
                  <a:lnTo>
                    <a:pt x="316" y="375"/>
                  </a:lnTo>
                  <a:lnTo>
                    <a:pt x="320" y="371"/>
                  </a:lnTo>
                  <a:lnTo>
                    <a:pt x="322" y="366"/>
                  </a:lnTo>
                  <a:lnTo>
                    <a:pt x="322" y="360"/>
                  </a:lnTo>
                  <a:lnTo>
                    <a:pt x="320" y="356"/>
                  </a:lnTo>
                  <a:lnTo>
                    <a:pt x="315" y="352"/>
                  </a:lnTo>
                  <a:lnTo>
                    <a:pt x="309" y="350"/>
                  </a:lnTo>
                  <a:lnTo>
                    <a:pt x="294" y="347"/>
                  </a:lnTo>
                  <a:lnTo>
                    <a:pt x="279" y="344"/>
                  </a:lnTo>
                  <a:lnTo>
                    <a:pt x="263" y="341"/>
                  </a:lnTo>
                  <a:lnTo>
                    <a:pt x="247" y="338"/>
                  </a:lnTo>
                  <a:lnTo>
                    <a:pt x="232" y="336"/>
                  </a:lnTo>
                  <a:lnTo>
                    <a:pt x="216" y="334"/>
                  </a:lnTo>
                  <a:lnTo>
                    <a:pt x="200" y="332"/>
                  </a:lnTo>
                  <a:lnTo>
                    <a:pt x="185" y="328"/>
                  </a:lnTo>
                  <a:lnTo>
                    <a:pt x="170" y="326"/>
                  </a:lnTo>
                  <a:lnTo>
                    <a:pt x="154" y="322"/>
                  </a:lnTo>
                  <a:lnTo>
                    <a:pt x="139" y="318"/>
                  </a:lnTo>
                  <a:lnTo>
                    <a:pt x="124" y="314"/>
                  </a:lnTo>
                  <a:lnTo>
                    <a:pt x="110" y="309"/>
                  </a:lnTo>
                  <a:lnTo>
                    <a:pt x="94" y="303"/>
                  </a:lnTo>
                  <a:lnTo>
                    <a:pt x="80" y="297"/>
                  </a:lnTo>
                  <a:lnTo>
                    <a:pt x="66" y="289"/>
                  </a:lnTo>
                  <a:lnTo>
                    <a:pt x="55" y="281"/>
                  </a:lnTo>
                  <a:lnTo>
                    <a:pt x="45" y="271"/>
                  </a:lnTo>
                  <a:lnTo>
                    <a:pt x="38" y="259"/>
                  </a:lnTo>
                  <a:lnTo>
                    <a:pt x="35" y="245"/>
                  </a:lnTo>
                  <a:lnTo>
                    <a:pt x="34" y="232"/>
                  </a:lnTo>
                  <a:lnTo>
                    <a:pt x="35" y="216"/>
                  </a:lnTo>
                  <a:lnTo>
                    <a:pt x="38" y="200"/>
                  </a:lnTo>
                  <a:lnTo>
                    <a:pt x="43" y="187"/>
                  </a:lnTo>
                  <a:lnTo>
                    <a:pt x="51" y="170"/>
                  </a:lnTo>
                  <a:lnTo>
                    <a:pt x="60" y="152"/>
                  </a:lnTo>
                  <a:lnTo>
                    <a:pt x="71" y="137"/>
                  </a:lnTo>
                  <a:lnTo>
                    <a:pt x="83" y="124"/>
                  </a:lnTo>
                  <a:lnTo>
                    <a:pt x="94" y="110"/>
                  </a:lnTo>
                  <a:lnTo>
                    <a:pt x="107" y="96"/>
                  </a:lnTo>
                  <a:lnTo>
                    <a:pt x="123" y="82"/>
                  </a:lnTo>
                  <a:lnTo>
                    <a:pt x="138" y="69"/>
                  </a:lnTo>
                  <a:lnTo>
                    <a:pt x="153" y="57"/>
                  </a:lnTo>
                  <a:lnTo>
                    <a:pt x="173" y="47"/>
                  </a:lnTo>
                  <a:lnTo>
                    <a:pt x="195" y="38"/>
                  </a:lnTo>
                  <a:lnTo>
                    <a:pt x="218" y="28"/>
                  </a:lnTo>
                  <a:lnTo>
                    <a:pt x="238" y="20"/>
                  </a:lnTo>
                  <a:lnTo>
                    <a:pt x="254" y="13"/>
                  </a:lnTo>
                  <a:lnTo>
                    <a:pt x="264" y="7"/>
                  </a:lnTo>
                  <a:lnTo>
                    <a:pt x="268" y="2"/>
                  </a:lnTo>
                  <a:lnTo>
                    <a:pt x="256" y="0"/>
                  </a:lnTo>
                  <a:lnTo>
                    <a:pt x="240" y="1"/>
                  </a:lnTo>
                  <a:lnTo>
                    <a:pt x="221" y="4"/>
                  </a:lnTo>
                  <a:lnTo>
                    <a:pt x="201" y="10"/>
                  </a:lnTo>
                  <a:lnTo>
                    <a:pt x="180" y="18"/>
                  </a:lnTo>
                  <a:lnTo>
                    <a:pt x="160" y="27"/>
                  </a:lnTo>
                  <a:lnTo>
                    <a:pt x="141" y="38"/>
                  </a:lnTo>
                  <a:lnTo>
                    <a:pt x="125" y="49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78" name="Google Shape;878;p9"/>
            <p:cNvSpPr/>
            <p:nvPr/>
          </p:nvSpPr>
          <p:spPr>
            <a:xfrm>
              <a:off x="4394" y="3133"/>
              <a:ext cx="47" cy="42"/>
            </a:xfrm>
            <a:custGeom>
              <a:avLst/>
              <a:gdLst/>
              <a:ahLst/>
              <a:cxnLst/>
              <a:rect l="l" t="t" r="r" b="b"/>
              <a:pathLst>
                <a:path w="283" h="252" extrusionOk="0">
                  <a:moveTo>
                    <a:pt x="235" y="77"/>
                  </a:moveTo>
                  <a:lnTo>
                    <a:pt x="248" y="91"/>
                  </a:lnTo>
                  <a:lnTo>
                    <a:pt x="256" y="107"/>
                  </a:lnTo>
                  <a:lnTo>
                    <a:pt x="259" y="124"/>
                  </a:lnTo>
                  <a:lnTo>
                    <a:pt x="259" y="142"/>
                  </a:lnTo>
                  <a:lnTo>
                    <a:pt x="257" y="157"/>
                  </a:lnTo>
                  <a:lnTo>
                    <a:pt x="252" y="170"/>
                  </a:lnTo>
                  <a:lnTo>
                    <a:pt x="244" y="183"/>
                  </a:lnTo>
                  <a:lnTo>
                    <a:pt x="236" y="193"/>
                  </a:lnTo>
                  <a:lnTo>
                    <a:pt x="225" y="204"/>
                  </a:lnTo>
                  <a:lnTo>
                    <a:pt x="215" y="214"/>
                  </a:lnTo>
                  <a:lnTo>
                    <a:pt x="204" y="224"/>
                  </a:lnTo>
                  <a:lnTo>
                    <a:pt x="194" y="234"/>
                  </a:lnTo>
                  <a:lnTo>
                    <a:pt x="191" y="238"/>
                  </a:lnTo>
                  <a:lnTo>
                    <a:pt x="191" y="241"/>
                  </a:lnTo>
                  <a:lnTo>
                    <a:pt x="191" y="245"/>
                  </a:lnTo>
                  <a:lnTo>
                    <a:pt x="194" y="248"/>
                  </a:lnTo>
                  <a:lnTo>
                    <a:pt x="197" y="250"/>
                  </a:lnTo>
                  <a:lnTo>
                    <a:pt x="202" y="252"/>
                  </a:lnTo>
                  <a:lnTo>
                    <a:pt x="205" y="250"/>
                  </a:lnTo>
                  <a:lnTo>
                    <a:pt x="209" y="248"/>
                  </a:lnTo>
                  <a:lnTo>
                    <a:pt x="232" y="233"/>
                  </a:lnTo>
                  <a:lnTo>
                    <a:pt x="252" y="214"/>
                  </a:lnTo>
                  <a:lnTo>
                    <a:pt x="268" y="192"/>
                  </a:lnTo>
                  <a:lnTo>
                    <a:pt x="278" y="167"/>
                  </a:lnTo>
                  <a:lnTo>
                    <a:pt x="283" y="141"/>
                  </a:lnTo>
                  <a:lnTo>
                    <a:pt x="280" y="115"/>
                  </a:lnTo>
                  <a:lnTo>
                    <a:pt x="271" y="91"/>
                  </a:lnTo>
                  <a:lnTo>
                    <a:pt x="252" y="69"/>
                  </a:lnTo>
                  <a:lnTo>
                    <a:pt x="238" y="57"/>
                  </a:lnTo>
                  <a:lnTo>
                    <a:pt x="222" y="48"/>
                  </a:lnTo>
                  <a:lnTo>
                    <a:pt x="204" y="39"/>
                  </a:lnTo>
                  <a:lnTo>
                    <a:pt x="184" y="31"/>
                  </a:lnTo>
                  <a:lnTo>
                    <a:pt x="164" y="23"/>
                  </a:lnTo>
                  <a:lnTo>
                    <a:pt x="144" y="17"/>
                  </a:lnTo>
                  <a:lnTo>
                    <a:pt x="123" y="13"/>
                  </a:lnTo>
                  <a:lnTo>
                    <a:pt x="103" y="8"/>
                  </a:lnTo>
                  <a:lnTo>
                    <a:pt x="83" y="5"/>
                  </a:lnTo>
                  <a:lnTo>
                    <a:pt x="66" y="2"/>
                  </a:lnTo>
                  <a:lnTo>
                    <a:pt x="48" y="0"/>
                  </a:lnTo>
                  <a:lnTo>
                    <a:pt x="34" y="0"/>
                  </a:lnTo>
                  <a:lnTo>
                    <a:pt x="21" y="0"/>
                  </a:lnTo>
                  <a:lnTo>
                    <a:pt x="11" y="0"/>
                  </a:lnTo>
                  <a:lnTo>
                    <a:pt x="4" y="2"/>
                  </a:lnTo>
                  <a:lnTo>
                    <a:pt x="0" y="5"/>
                  </a:lnTo>
                  <a:lnTo>
                    <a:pt x="12" y="7"/>
                  </a:lnTo>
                  <a:lnTo>
                    <a:pt x="24" y="8"/>
                  </a:lnTo>
                  <a:lnTo>
                    <a:pt x="38" y="10"/>
                  </a:lnTo>
                  <a:lnTo>
                    <a:pt x="52" y="13"/>
                  </a:lnTo>
                  <a:lnTo>
                    <a:pt x="66" y="16"/>
                  </a:lnTo>
                  <a:lnTo>
                    <a:pt x="82" y="18"/>
                  </a:lnTo>
                  <a:lnTo>
                    <a:pt x="98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4"/>
                  </a:lnTo>
                  <a:lnTo>
                    <a:pt x="162" y="39"/>
                  </a:lnTo>
                  <a:lnTo>
                    <a:pt x="177" y="45"/>
                  </a:lnTo>
                  <a:lnTo>
                    <a:pt x="193" y="52"/>
                  </a:lnTo>
                  <a:lnTo>
                    <a:pt x="208" y="60"/>
                  </a:lnTo>
                  <a:lnTo>
                    <a:pt x="222" y="68"/>
                  </a:lnTo>
                  <a:lnTo>
                    <a:pt x="235" y="77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79" name="Google Shape;879;p9"/>
            <p:cNvSpPr/>
            <p:nvPr/>
          </p:nvSpPr>
          <p:spPr>
            <a:xfrm>
              <a:off x="4298" y="3153"/>
              <a:ext cx="19" cy="39"/>
            </a:xfrm>
            <a:custGeom>
              <a:avLst/>
              <a:gdLst/>
              <a:ahLst/>
              <a:cxnLst/>
              <a:rect l="l" t="t" r="r" b="b"/>
              <a:pathLst>
                <a:path w="114" h="238" extrusionOk="0">
                  <a:moveTo>
                    <a:pt x="0" y="130"/>
                  </a:moveTo>
                  <a:lnTo>
                    <a:pt x="0" y="149"/>
                  </a:lnTo>
                  <a:lnTo>
                    <a:pt x="4" y="168"/>
                  </a:lnTo>
                  <a:lnTo>
                    <a:pt x="12" y="185"/>
                  </a:lnTo>
                  <a:lnTo>
                    <a:pt x="24" y="200"/>
                  </a:lnTo>
                  <a:lnTo>
                    <a:pt x="38" y="213"/>
                  </a:lnTo>
                  <a:lnTo>
                    <a:pt x="55" y="224"/>
                  </a:lnTo>
                  <a:lnTo>
                    <a:pt x="73" y="232"/>
                  </a:lnTo>
                  <a:lnTo>
                    <a:pt x="92" y="237"/>
                  </a:lnTo>
                  <a:lnTo>
                    <a:pt x="98" y="238"/>
                  </a:lnTo>
                  <a:lnTo>
                    <a:pt x="104" y="235"/>
                  </a:lnTo>
                  <a:lnTo>
                    <a:pt x="109" y="232"/>
                  </a:lnTo>
                  <a:lnTo>
                    <a:pt x="111" y="227"/>
                  </a:lnTo>
                  <a:lnTo>
                    <a:pt x="111" y="222"/>
                  </a:lnTo>
                  <a:lnTo>
                    <a:pt x="110" y="216"/>
                  </a:lnTo>
                  <a:lnTo>
                    <a:pt x="106" y="211"/>
                  </a:lnTo>
                  <a:lnTo>
                    <a:pt x="100" y="209"/>
                  </a:lnTo>
                  <a:lnTo>
                    <a:pt x="82" y="202"/>
                  </a:lnTo>
                  <a:lnTo>
                    <a:pt x="64" y="193"/>
                  </a:lnTo>
                  <a:lnTo>
                    <a:pt x="50" y="180"/>
                  </a:lnTo>
                  <a:lnTo>
                    <a:pt x="39" y="167"/>
                  </a:lnTo>
                  <a:lnTo>
                    <a:pt x="32" y="149"/>
                  </a:lnTo>
                  <a:lnTo>
                    <a:pt x="29" y="131"/>
                  </a:lnTo>
                  <a:lnTo>
                    <a:pt x="29" y="111"/>
                  </a:lnTo>
                  <a:lnTo>
                    <a:pt x="35" y="91"/>
                  </a:lnTo>
                  <a:lnTo>
                    <a:pt x="42" y="76"/>
                  </a:lnTo>
                  <a:lnTo>
                    <a:pt x="51" y="62"/>
                  </a:lnTo>
                  <a:lnTo>
                    <a:pt x="62" y="49"/>
                  </a:lnTo>
                  <a:lnTo>
                    <a:pt x="73" y="38"/>
                  </a:lnTo>
                  <a:lnTo>
                    <a:pt x="84" y="28"/>
                  </a:lnTo>
                  <a:lnTo>
                    <a:pt x="96" y="18"/>
                  </a:lnTo>
                  <a:lnTo>
                    <a:pt x="106" y="9"/>
                  </a:lnTo>
                  <a:lnTo>
                    <a:pt x="114" y="1"/>
                  </a:lnTo>
                  <a:lnTo>
                    <a:pt x="106" y="0"/>
                  </a:lnTo>
                  <a:lnTo>
                    <a:pt x="93" y="6"/>
                  </a:lnTo>
                  <a:lnTo>
                    <a:pt x="76" y="18"/>
                  </a:lnTo>
                  <a:lnTo>
                    <a:pt x="56" y="36"/>
                  </a:lnTo>
                  <a:lnTo>
                    <a:pt x="37" y="57"/>
                  </a:lnTo>
                  <a:lnTo>
                    <a:pt x="20" y="80"/>
                  </a:lnTo>
                  <a:lnTo>
                    <a:pt x="7" y="106"/>
                  </a:lnTo>
                  <a:lnTo>
                    <a:pt x="0" y="130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80" name="Google Shape;880;p9"/>
            <p:cNvSpPr/>
            <p:nvPr/>
          </p:nvSpPr>
          <p:spPr>
            <a:xfrm>
              <a:off x="4432" y="3130"/>
              <a:ext cx="41" cy="52"/>
            </a:xfrm>
            <a:custGeom>
              <a:avLst/>
              <a:gdLst/>
              <a:ahLst/>
              <a:cxnLst/>
              <a:rect l="l" t="t" r="r" b="b"/>
              <a:pathLst>
                <a:path w="246" h="310" extrusionOk="0">
                  <a:moveTo>
                    <a:pt x="199" y="116"/>
                  </a:moveTo>
                  <a:lnTo>
                    <a:pt x="207" y="124"/>
                  </a:lnTo>
                  <a:lnTo>
                    <a:pt x="214" y="133"/>
                  </a:lnTo>
                  <a:lnTo>
                    <a:pt x="219" y="143"/>
                  </a:lnTo>
                  <a:lnTo>
                    <a:pt x="223" y="154"/>
                  </a:lnTo>
                  <a:lnTo>
                    <a:pt x="225" y="164"/>
                  </a:lnTo>
                  <a:lnTo>
                    <a:pt x="225" y="176"/>
                  </a:lnTo>
                  <a:lnTo>
                    <a:pt x="221" y="187"/>
                  </a:lnTo>
                  <a:lnTo>
                    <a:pt x="216" y="197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8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3" y="264"/>
                  </a:lnTo>
                  <a:lnTo>
                    <a:pt x="132" y="274"/>
                  </a:lnTo>
                  <a:lnTo>
                    <a:pt x="129" y="278"/>
                  </a:lnTo>
                  <a:lnTo>
                    <a:pt x="126" y="282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1" y="305"/>
                  </a:lnTo>
                  <a:lnTo>
                    <a:pt x="125" y="309"/>
                  </a:lnTo>
                  <a:lnTo>
                    <a:pt x="130" y="310"/>
                  </a:lnTo>
                  <a:lnTo>
                    <a:pt x="134" y="310"/>
                  </a:lnTo>
                  <a:lnTo>
                    <a:pt x="139" y="309"/>
                  </a:lnTo>
                  <a:lnTo>
                    <a:pt x="143" y="305"/>
                  </a:lnTo>
                  <a:lnTo>
                    <a:pt x="154" y="293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19" y="233"/>
                  </a:lnTo>
                  <a:lnTo>
                    <a:pt x="231" y="219"/>
                  </a:lnTo>
                  <a:lnTo>
                    <a:pt x="239" y="204"/>
                  </a:lnTo>
                  <a:lnTo>
                    <a:pt x="245" y="187"/>
                  </a:lnTo>
                  <a:lnTo>
                    <a:pt x="246" y="170"/>
                  </a:lnTo>
                  <a:lnTo>
                    <a:pt x="242" y="153"/>
                  </a:lnTo>
                  <a:lnTo>
                    <a:pt x="236" y="136"/>
                  </a:lnTo>
                  <a:lnTo>
                    <a:pt x="227" y="120"/>
                  </a:lnTo>
                  <a:lnTo>
                    <a:pt x="215" y="107"/>
                  </a:lnTo>
                  <a:lnTo>
                    <a:pt x="201" y="94"/>
                  </a:lnTo>
                  <a:lnTo>
                    <a:pt x="187" y="82"/>
                  </a:lnTo>
                  <a:lnTo>
                    <a:pt x="177" y="74"/>
                  </a:lnTo>
                  <a:lnTo>
                    <a:pt x="165" y="68"/>
                  </a:lnTo>
                  <a:lnTo>
                    <a:pt x="152" y="60"/>
                  </a:lnTo>
                  <a:lnTo>
                    <a:pt x="139" y="51"/>
                  </a:lnTo>
                  <a:lnTo>
                    <a:pt x="126" y="43"/>
                  </a:lnTo>
                  <a:lnTo>
                    <a:pt x="112" y="35"/>
                  </a:lnTo>
                  <a:lnTo>
                    <a:pt x="98" y="28"/>
                  </a:lnTo>
                  <a:lnTo>
                    <a:pt x="85" y="22"/>
                  </a:lnTo>
                  <a:lnTo>
                    <a:pt x="72" y="16"/>
                  </a:lnTo>
                  <a:lnTo>
                    <a:pt x="59" y="10"/>
                  </a:lnTo>
                  <a:lnTo>
                    <a:pt x="46" y="7"/>
                  </a:lnTo>
                  <a:lnTo>
                    <a:pt x="35" y="3"/>
                  </a:lnTo>
                  <a:lnTo>
                    <a:pt x="24" y="1"/>
                  </a:lnTo>
                  <a:lnTo>
                    <a:pt x="15" y="0"/>
                  </a:lnTo>
                  <a:lnTo>
                    <a:pt x="7" y="1"/>
                  </a:lnTo>
                  <a:lnTo>
                    <a:pt x="0" y="3"/>
                  </a:lnTo>
                  <a:lnTo>
                    <a:pt x="8" y="6"/>
                  </a:lnTo>
                  <a:lnTo>
                    <a:pt x="17" y="9"/>
                  </a:lnTo>
                  <a:lnTo>
                    <a:pt x="28" y="14"/>
                  </a:lnTo>
                  <a:lnTo>
                    <a:pt x="38" y="18"/>
                  </a:lnTo>
                  <a:lnTo>
                    <a:pt x="51" y="24"/>
                  </a:lnTo>
                  <a:lnTo>
                    <a:pt x="64" y="30"/>
                  </a:lnTo>
                  <a:lnTo>
                    <a:pt x="78" y="37"/>
                  </a:lnTo>
                  <a:lnTo>
                    <a:pt x="92" y="43"/>
                  </a:lnTo>
                  <a:lnTo>
                    <a:pt x="106" y="51"/>
                  </a:lnTo>
                  <a:lnTo>
                    <a:pt x="120" y="60"/>
                  </a:lnTo>
                  <a:lnTo>
                    <a:pt x="134" y="69"/>
                  </a:lnTo>
                  <a:lnTo>
                    <a:pt x="148" y="78"/>
                  </a:lnTo>
                  <a:lnTo>
                    <a:pt x="163" y="87"/>
                  </a:lnTo>
                  <a:lnTo>
                    <a:pt x="175" y="96"/>
                  </a:lnTo>
                  <a:lnTo>
                    <a:pt x="187" y="105"/>
                  </a:lnTo>
                  <a:lnTo>
                    <a:pt x="199" y="116"/>
                  </a:lnTo>
                  <a:close/>
                </a:path>
              </a:pathLst>
            </a:custGeom>
            <a:solidFill>
              <a:srgbClr val="C9E8FF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81" name="Google Shape;881;p9"/>
            <p:cNvSpPr/>
            <p:nvPr/>
          </p:nvSpPr>
          <p:spPr>
            <a:xfrm>
              <a:off x="4387" y="3191"/>
              <a:ext cx="14" cy="31"/>
            </a:xfrm>
            <a:custGeom>
              <a:avLst/>
              <a:gdLst/>
              <a:ahLst/>
              <a:cxnLst/>
              <a:rect l="l" t="t" r="r" b="b"/>
              <a:pathLst>
                <a:path w="83" h="187" extrusionOk="0">
                  <a:moveTo>
                    <a:pt x="31" y="14"/>
                  </a:moveTo>
                  <a:lnTo>
                    <a:pt x="29" y="8"/>
                  </a:lnTo>
                  <a:lnTo>
                    <a:pt x="25" y="3"/>
                  </a:lnTo>
                  <a:lnTo>
                    <a:pt x="19" y="1"/>
                  </a:lnTo>
                  <a:lnTo>
                    <a:pt x="14" y="0"/>
                  </a:lnTo>
                  <a:lnTo>
                    <a:pt x="8" y="2"/>
                  </a:lnTo>
                  <a:lnTo>
                    <a:pt x="3" y="5"/>
                  </a:lnTo>
                  <a:lnTo>
                    <a:pt x="0" y="11"/>
                  </a:lnTo>
                  <a:lnTo>
                    <a:pt x="0" y="17"/>
                  </a:lnTo>
                  <a:lnTo>
                    <a:pt x="5" y="42"/>
                  </a:lnTo>
                  <a:lnTo>
                    <a:pt x="15" y="71"/>
                  </a:lnTo>
                  <a:lnTo>
                    <a:pt x="27" y="100"/>
                  </a:lnTo>
                  <a:lnTo>
                    <a:pt x="41" y="127"/>
                  </a:lnTo>
                  <a:lnTo>
                    <a:pt x="55" y="151"/>
                  </a:lnTo>
                  <a:lnTo>
                    <a:pt x="68" y="171"/>
                  </a:lnTo>
                  <a:lnTo>
                    <a:pt x="77" y="184"/>
                  </a:lnTo>
                  <a:lnTo>
                    <a:pt x="83" y="187"/>
                  </a:lnTo>
                  <a:lnTo>
                    <a:pt x="80" y="174"/>
                  </a:lnTo>
                  <a:lnTo>
                    <a:pt x="75" y="158"/>
                  </a:lnTo>
                  <a:lnTo>
                    <a:pt x="68" y="138"/>
                  </a:lnTo>
                  <a:lnTo>
                    <a:pt x="59" y="113"/>
                  </a:lnTo>
                  <a:lnTo>
                    <a:pt x="51" y="88"/>
                  </a:lnTo>
                  <a:lnTo>
                    <a:pt x="43" y="63"/>
                  </a:lnTo>
                  <a:lnTo>
                    <a:pt x="36" y="38"/>
                  </a:lnTo>
                  <a:lnTo>
                    <a:pt x="3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82" name="Google Shape;882;p9"/>
            <p:cNvSpPr/>
            <p:nvPr/>
          </p:nvSpPr>
          <p:spPr>
            <a:xfrm>
              <a:off x="4381" y="3174"/>
              <a:ext cx="7" cy="16"/>
            </a:xfrm>
            <a:custGeom>
              <a:avLst/>
              <a:gdLst/>
              <a:ahLst/>
              <a:cxnLst/>
              <a:rect l="l" t="t" r="r" b="b"/>
              <a:pathLst>
                <a:path w="44" h="94" extrusionOk="0">
                  <a:moveTo>
                    <a:pt x="22" y="10"/>
                  </a:moveTo>
                  <a:lnTo>
                    <a:pt x="21" y="6"/>
                  </a:lnTo>
                  <a:lnTo>
                    <a:pt x="18" y="2"/>
                  </a:lnTo>
                  <a:lnTo>
                    <a:pt x="14" y="0"/>
                  </a:lnTo>
                  <a:lnTo>
                    <a:pt x="10" y="0"/>
                  </a:lnTo>
                  <a:lnTo>
                    <a:pt x="6" y="1"/>
                  </a:lnTo>
                  <a:lnTo>
                    <a:pt x="3" y="3"/>
                  </a:lnTo>
                  <a:lnTo>
                    <a:pt x="0" y="7"/>
                  </a:lnTo>
                  <a:lnTo>
                    <a:pt x="0" y="11"/>
                  </a:lnTo>
                  <a:lnTo>
                    <a:pt x="0" y="24"/>
                  </a:lnTo>
                  <a:lnTo>
                    <a:pt x="4" y="38"/>
                  </a:lnTo>
                  <a:lnTo>
                    <a:pt x="8" y="52"/>
                  </a:lnTo>
                  <a:lnTo>
                    <a:pt x="14" y="65"/>
                  </a:lnTo>
                  <a:lnTo>
                    <a:pt x="21" y="78"/>
                  </a:lnTo>
                  <a:lnTo>
                    <a:pt x="28" y="87"/>
                  </a:lnTo>
                  <a:lnTo>
                    <a:pt x="37" y="93"/>
                  </a:lnTo>
                  <a:lnTo>
                    <a:pt x="42" y="94"/>
                  </a:lnTo>
                  <a:lnTo>
                    <a:pt x="44" y="76"/>
                  </a:lnTo>
                  <a:lnTo>
                    <a:pt x="38" y="54"/>
                  </a:lnTo>
                  <a:lnTo>
                    <a:pt x="31" y="32"/>
                  </a:lnTo>
                  <a:lnTo>
                    <a:pt x="22" y="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83" name="Google Shape;883;p9"/>
            <p:cNvSpPr/>
            <p:nvPr/>
          </p:nvSpPr>
          <p:spPr>
            <a:xfrm>
              <a:off x="4375" y="3163"/>
              <a:ext cx="6" cy="9"/>
            </a:xfrm>
            <a:custGeom>
              <a:avLst/>
              <a:gdLst/>
              <a:ahLst/>
              <a:cxnLst/>
              <a:rect l="l" t="t" r="r" b="b"/>
              <a:pathLst>
                <a:path w="38" h="54" extrusionOk="0">
                  <a:moveTo>
                    <a:pt x="20" y="7"/>
                  </a:moveTo>
                  <a:lnTo>
                    <a:pt x="20" y="8"/>
                  </a:lnTo>
                  <a:lnTo>
                    <a:pt x="19" y="4"/>
                  </a:lnTo>
                  <a:lnTo>
                    <a:pt x="15" y="1"/>
                  </a:lnTo>
                  <a:lnTo>
                    <a:pt x="12" y="0"/>
                  </a:lnTo>
                  <a:lnTo>
                    <a:pt x="7" y="0"/>
                  </a:lnTo>
                  <a:lnTo>
                    <a:pt x="4" y="1"/>
                  </a:lnTo>
                  <a:lnTo>
                    <a:pt x="1" y="4"/>
                  </a:lnTo>
                  <a:lnTo>
                    <a:pt x="0" y="8"/>
                  </a:lnTo>
                  <a:lnTo>
                    <a:pt x="0" y="11"/>
                  </a:lnTo>
                  <a:lnTo>
                    <a:pt x="1" y="17"/>
                  </a:lnTo>
                  <a:lnTo>
                    <a:pt x="4" y="24"/>
                  </a:lnTo>
                  <a:lnTo>
                    <a:pt x="8" y="32"/>
                  </a:lnTo>
                  <a:lnTo>
                    <a:pt x="14" y="39"/>
                  </a:lnTo>
                  <a:lnTo>
                    <a:pt x="20" y="46"/>
                  </a:lnTo>
                  <a:lnTo>
                    <a:pt x="27" y="50"/>
                  </a:lnTo>
                  <a:lnTo>
                    <a:pt x="33" y="54"/>
                  </a:lnTo>
                  <a:lnTo>
                    <a:pt x="38" y="54"/>
                  </a:lnTo>
                  <a:lnTo>
                    <a:pt x="36" y="42"/>
                  </a:lnTo>
                  <a:lnTo>
                    <a:pt x="32" y="29"/>
                  </a:lnTo>
                  <a:lnTo>
                    <a:pt x="25" y="16"/>
                  </a:lnTo>
                  <a:lnTo>
                    <a:pt x="20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84" name="Google Shape;884;p9"/>
            <p:cNvSpPr/>
            <p:nvPr/>
          </p:nvSpPr>
          <p:spPr>
            <a:xfrm>
              <a:off x="4370" y="3155"/>
              <a:ext cx="8" cy="6"/>
            </a:xfrm>
            <a:custGeom>
              <a:avLst/>
              <a:gdLst/>
              <a:ahLst/>
              <a:cxnLst/>
              <a:rect l="l" t="t" r="r" b="b"/>
              <a:pathLst>
                <a:path w="52" h="36" extrusionOk="0">
                  <a:moveTo>
                    <a:pt x="41" y="27"/>
                  </a:moveTo>
                  <a:lnTo>
                    <a:pt x="46" y="24"/>
                  </a:lnTo>
                  <a:lnTo>
                    <a:pt x="51" y="21"/>
                  </a:lnTo>
                  <a:lnTo>
                    <a:pt x="52" y="16"/>
                  </a:lnTo>
                  <a:lnTo>
                    <a:pt x="52" y="12"/>
                  </a:lnTo>
                  <a:lnTo>
                    <a:pt x="50" y="6"/>
                  </a:lnTo>
                  <a:lnTo>
                    <a:pt x="46" y="2"/>
                  </a:lnTo>
                  <a:lnTo>
                    <a:pt x="41" y="0"/>
                  </a:lnTo>
                  <a:lnTo>
                    <a:pt x="36" y="0"/>
                  </a:lnTo>
                  <a:lnTo>
                    <a:pt x="33" y="0"/>
                  </a:lnTo>
                  <a:lnTo>
                    <a:pt x="29" y="1"/>
                  </a:lnTo>
                  <a:lnTo>
                    <a:pt x="21" y="4"/>
                  </a:lnTo>
                  <a:lnTo>
                    <a:pt x="13" y="8"/>
                  </a:lnTo>
                  <a:lnTo>
                    <a:pt x="6" y="15"/>
                  </a:lnTo>
                  <a:lnTo>
                    <a:pt x="3" y="22"/>
                  </a:lnTo>
                  <a:lnTo>
                    <a:pt x="0" y="29"/>
                  </a:lnTo>
                  <a:lnTo>
                    <a:pt x="0" y="31"/>
                  </a:lnTo>
                  <a:lnTo>
                    <a:pt x="4" y="33"/>
                  </a:lnTo>
                  <a:lnTo>
                    <a:pt x="9" y="36"/>
                  </a:lnTo>
                  <a:lnTo>
                    <a:pt x="13" y="36"/>
                  </a:lnTo>
                  <a:lnTo>
                    <a:pt x="18" y="36"/>
                  </a:lnTo>
                  <a:lnTo>
                    <a:pt x="24" y="33"/>
                  </a:lnTo>
                  <a:lnTo>
                    <a:pt x="30" y="32"/>
                  </a:lnTo>
                  <a:lnTo>
                    <a:pt x="36" y="30"/>
                  </a:lnTo>
                  <a:lnTo>
                    <a:pt x="41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85" name="Google Shape;885;p9"/>
            <p:cNvSpPr/>
            <p:nvPr/>
          </p:nvSpPr>
          <p:spPr>
            <a:xfrm>
              <a:off x="4330" y="3145"/>
              <a:ext cx="33" cy="39"/>
            </a:xfrm>
            <a:custGeom>
              <a:avLst/>
              <a:gdLst/>
              <a:ahLst/>
              <a:cxnLst/>
              <a:rect l="l" t="t" r="r" b="b"/>
              <a:pathLst>
                <a:path w="198" h="236" extrusionOk="0">
                  <a:moveTo>
                    <a:pt x="73" y="36"/>
                  </a:moveTo>
                  <a:lnTo>
                    <a:pt x="58" y="46"/>
                  </a:lnTo>
                  <a:lnTo>
                    <a:pt x="46" y="58"/>
                  </a:lnTo>
                  <a:lnTo>
                    <a:pt x="33" y="72"/>
                  </a:lnTo>
                  <a:lnTo>
                    <a:pt x="22" y="85"/>
                  </a:lnTo>
                  <a:lnTo>
                    <a:pt x="14" y="100"/>
                  </a:lnTo>
                  <a:lnTo>
                    <a:pt x="7" y="115"/>
                  </a:lnTo>
                  <a:lnTo>
                    <a:pt x="2" y="130"/>
                  </a:lnTo>
                  <a:lnTo>
                    <a:pt x="0" y="146"/>
                  </a:lnTo>
                  <a:lnTo>
                    <a:pt x="2" y="170"/>
                  </a:lnTo>
                  <a:lnTo>
                    <a:pt x="12" y="190"/>
                  </a:lnTo>
                  <a:lnTo>
                    <a:pt x="26" y="207"/>
                  </a:lnTo>
                  <a:lnTo>
                    <a:pt x="43" y="220"/>
                  </a:lnTo>
                  <a:lnTo>
                    <a:pt x="64" y="229"/>
                  </a:lnTo>
                  <a:lnTo>
                    <a:pt x="88" y="235"/>
                  </a:lnTo>
                  <a:lnTo>
                    <a:pt x="110" y="236"/>
                  </a:lnTo>
                  <a:lnTo>
                    <a:pt x="132" y="232"/>
                  </a:lnTo>
                  <a:lnTo>
                    <a:pt x="137" y="232"/>
                  </a:lnTo>
                  <a:lnTo>
                    <a:pt x="142" y="230"/>
                  </a:lnTo>
                  <a:lnTo>
                    <a:pt x="145" y="226"/>
                  </a:lnTo>
                  <a:lnTo>
                    <a:pt x="146" y="221"/>
                  </a:lnTo>
                  <a:lnTo>
                    <a:pt x="145" y="219"/>
                  </a:lnTo>
                  <a:lnTo>
                    <a:pt x="142" y="219"/>
                  </a:lnTo>
                  <a:lnTo>
                    <a:pt x="137" y="217"/>
                  </a:lnTo>
                  <a:lnTo>
                    <a:pt x="131" y="217"/>
                  </a:lnTo>
                  <a:lnTo>
                    <a:pt x="124" y="217"/>
                  </a:lnTo>
                  <a:lnTo>
                    <a:pt x="118" y="217"/>
                  </a:lnTo>
                  <a:lnTo>
                    <a:pt x="112" y="217"/>
                  </a:lnTo>
                  <a:lnTo>
                    <a:pt x="109" y="217"/>
                  </a:lnTo>
                  <a:lnTo>
                    <a:pt x="97" y="216"/>
                  </a:lnTo>
                  <a:lnTo>
                    <a:pt x="87" y="215"/>
                  </a:lnTo>
                  <a:lnTo>
                    <a:pt x="75" y="214"/>
                  </a:lnTo>
                  <a:lnTo>
                    <a:pt x="63" y="211"/>
                  </a:lnTo>
                  <a:lnTo>
                    <a:pt x="51" y="207"/>
                  </a:lnTo>
                  <a:lnTo>
                    <a:pt x="40" y="199"/>
                  </a:lnTo>
                  <a:lnTo>
                    <a:pt x="29" y="189"/>
                  </a:lnTo>
                  <a:lnTo>
                    <a:pt x="17" y="174"/>
                  </a:lnTo>
                  <a:lnTo>
                    <a:pt x="15" y="157"/>
                  </a:lnTo>
                  <a:lnTo>
                    <a:pt x="16" y="141"/>
                  </a:lnTo>
                  <a:lnTo>
                    <a:pt x="21" y="124"/>
                  </a:lnTo>
                  <a:lnTo>
                    <a:pt x="28" y="109"/>
                  </a:lnTo>
                  <a:lnTo>
                    <a:pt x="39" y="96"/>
                  </a:lnTo>
                  <a:lnTo>
                    <a:pt x="50" y="82"/>
                  </a:lnTo>
                  <a:lnTo>
                    <a:pt x="63" y="70"/>
                  </a:lnTo>
                  <a:lnTo>
                    <a:pt x="78" y="59"/>
                  </a:lnTo>
                  <a:lnTo>
                    <a:pt x="94" y="49"/>
                  </a:lnTo>
                  <a:lnTo>
                    <a:pt x="110" y="39"/>
                  </a:lnTo>
                  <a:lnTo>
                    <a:pt x="126" y="31"/>
                  </a:lnTo>
                  <a:lnTo>
                    <a:pt x="142" y="24"/>
                  </a:lnTo>
                  <a:lnTo>
                    <a:pt x="158" y="19"/>
                  </a:lnTo>
                  <a:lnTo>
                    <a:pt x="172" y="13"/>
                  </a:lnTo>
                  <a:lnTo>
                    <a:pt x="186" y="10"/>
                  </a:lnTo>
                  <a:lnTo>
                    <a:pt x="198" y="7"/>
                  </a:lnTo>
                  <a:lnTo>
                    <a:pt x="190" y="3"/>
                  </a:lnTo>
                  <a:lnTo>
                    <a:pt x="177" y="0"/>
                  </a:lnTo>
                  <a:lnTo>
                    <a:pt x="162" y="3"/>
                  </a:lnTo>
                  <a:lnTo>
                    <a:pt x="144" y="6"/>
                  </a:lnTo>
                  <a:lnTo>
                    <a:pt x="124" y="12"/>
                  </a:lnTo>
                  <a:lnTo>
                    <a:pt x="105" y="19"/>
                  </a:lnTo>
                  <a:lnTo>
                    <a:pt x="88" y="28"/>
                  </a:lnTo>
                  <a:lnTo>
                    <a:pt x="73" y="36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86" name="Google Shape;886;p9"/>
            <p:cNvSpPr/>
            <p:nvPr/>
          </p:nvSpPr>
          <p:spPr>
            <a:xfrm>
              <a:off x="4386" y="3145"/>
              <a:ext cx="22" cy="30"/>
            </a:xfrm>
            <a:custGeom>
              <a:avLst/>
              <a:gdLst/>
              <a:ahLst/>
              <a:cxnLst/>
              <a:rect l="l" t="t" r="r" b="b"/>
              <a:pathLst>
                <a:path w="128" h="183" extrusionOk="0">
                  <a:moveTo>
                    <a:pt x="108" y="61"/>
                  </a:moveTo>
                  <a:lnTo>
                    <a:pt x="111" y="80"/>
                  </a:lnTo>
                  <a:lnTo>
                    <a:pt x="109" y="97"/>
                  </a:lnTo>
                  <a:lnTo>
                    <a:pt x="101" y="110"/>
                  </a:lnTo>
                  <a:lnTo>
                    <a:pt x="89" y="123"/>
                  </a:lnTo>
                  <a:lnTo>
                    <a:pt x="75" y="134"/>
                  </a:lnTo>
                  <a:lnTo>
                    <a:pt x="60" y="145"/>
                  </a:lnTo>
                  <a:lnTo>
                    <a:pt x="43" y="156"/>
                  </a:lnTo>
                  <a:lnTo>
                    <a:pt x="29" y="167"/>
                  </a:lnTo>
                  <a:lnTo>
                    <a:pt x="27" y="170"/>
                  </a:lnTo>
                  <a:lnTo>
                    <a:pt x="26" y="172"/>
                  </a:lnTo>
                  <a:lnTo>
                    <a:pt x="26" y="176"/>
                  </a:lnTo>
                  <a:lnTo>
                    <a:pt x="28" y="179"/>
                  </a:lnTo>
                  <a:lnTo>
                    <a:pt x="30" y="182"/>
                  </a:lnTo>
                  <a:lnTo>
                    <a:pt x="34" y="183"/>
                  </a:lnTo>
                  <a:lnTo>
                    <a:pt x="37" y="183"/>
                  </a:lnTo>
                  <a:lnTo>
                    <a:pt x="41" y="182"/>
                  </a:lnTo>
                  <a:lnTo>
                    <a:pt x="58" y="171"/>
                  </a:lnTo>
                  <a:lnTo>
                    <a:pt x="76" y="160"/>
                  </a:lnTo>
                  <a:lnTo>
                    <a:pt x="92" y="147"/>
                  </a:lnTo>
                  <a:lnTo>
                    <a:pt x="108" y="132"/>
                  </a:lnTo>
                  <a:lnTo>
                    <a:pt x="118" y="116"/>
                  </a:lnTo>
                  <a:lnTo>
                    <a:pt x="125" y="98"/>
                  </a:lnTo>
                  <a:lnTo>
                    <a:pt x="128" y="78"/>
                  </a:lnTo>
                  <a:lnTo>
                    <a:pt x="123" y="58"/>
                  </a:lnTo>
                  <a:lnTo>
                    <a:pt x="112" y="41"/>
                  </a:lnTo>
                  <a:lnTo>
                    <a:pt x="98" y="28"/>
                  </a:lnTo>
                  <a:lnTo>
                    <a:pt x="80" y="16"/>
                  </a:lnTo>
                  <a:lnTo>
                    <a:pt x="61" y="8"/>
                  </a:lnTo>
                  <a:lnTo>
                    <a:pt x="41" y="2"/>
                  </a:lnTo>
                  <a:lnTo>
                    <a:pt x="23" y="0"/>
                  </a:lnTo>
                  <a:lnTo>
                    <a:pt x="9" y="1"/>
                  </a:lnTo>
                  <a:lnTo>
                    <a:pt x="0" y="6"/>
                  </a:lnTo>
                  <a:lnTo>
                    <a:pt x="16" y="10"/>
                  </a:lnTo>
                  <a:lnTo>
                    <a:pt x="33" y="14"/>
                  </a:lnTo>
                  <a:lnTo>
                    <a:pt x="48" y="17"/>
                  </a:lnTo>
                  <a:lnTo>
                    <a:pt x="63" y="22"/>
                  </a:lnTo>
                  <a:lnTo>
                    <a:pt x="77" y="28"/>
                  </a:lnTo>
                  <a:lnTo>
                    <a:pt x="90" y="36"/>
                  </a:lnTo>
                  <a:lnTo>
                    <a:pt x="101" y="46"/>
                  </a:lnTo>
                  <a:lnTo>
                    <a:pt x="108" y="61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87" name="Google Shape;887;p9"/>
            <p:cNvSpPr/>
            <p:nvPr/>
          </p:nvSpPr>
          <p:spPr>
            <a:xfrm>
              <a:off x="4309" y="3138"/>
              <a:ext cx="53" cy="63"/>
            </a:xfrm>
            <a:custGeom>
              <a:avLst/>
              <a:gdLst/>
              <a:ahLst/>
              <a:cxnLst/>
              <a:rect l="l" t="t" r="r" b="b"/>
              <a:pathLst>
                <a:path w="323" h="379" extrusionOk="0">
                  <a:moveTo>
                    <a:pt x="126" y="50"/>
                  </a:moveTo>
                  <a:lnTo>
                    <a:pt x="101" y="70"/>
                  </a:lnTo>
                  <a:lnTo>
                    <a:pt x="76" y="92"/>
                  </a:lnTo>
                  <a:lnTo>
                    <a:pt x="54" y="115"/>
                  </a:lnTo>
                  <a:lnTo>
                    <a:pt x="34" y="140"/>
                  </a:lnTo>
                  <a:lnTo>
                    <a:pt x="18" y="167"/>
                  </a:lnTo>
                  <a:lnTo>
                    <a:pt x="6" y="196"/>
                  </a:lnTo>
                  <a:lnTo>
                    <a:pt x="0" y="227"/>
                  </a:lnTo>
                  <a:lnTo>
                    <a:pt x="1" y="259"/>
                  </a:lnTo>
                  <a:lnTo>
                    <a:pt x="4" y="267"/>
                  </a:lnTo>
                  <a:lnTo>
                    <a:pt x="7" y="277"/>
                  </a:lnTo>
                  <a:lnTo>
                    <a:pt x="11" y="283"/>
                  </a:lnTo>
                  <a:lnTo>
                    <a:pt x="15" y="291"/>
                  </a:lnTo>
                  <a:lnTo>
                    <a:pt x="21" y="298"/>
                  </a:lnTo>
                  <a:lnTo>
                    <a:pt x="27" y="305"/>
                  </a:lnTo>
                  <a:lnTo>
                    <a:pt x="34" y="311"/>
                  </a:lnTo>
                  <a:lnTo>
                    <a:pt x="41" y="316"/>
                  </a:lnTo>
                  <a:lnTo>
                    <a:pt x="57" y="325"/>
                  </a:lnTo>
                  <a:lnTo>
                    <a:pt x="72" y="333"/>
                  </a:lnTo>
                  <a:lnTo>
                    <a:pt x="87" y="340"/>
                  </a:lnTo>
                  <a:lnTo>
                    <a:pt x="103" y="345"/>
                  </a:lnTo>
                  <a:lnTo>
                    <a:pt x="120" y="351"/>
                  </a:lnTo>
                  <a:lnTo>
                    <a:pt x="136" y="356"/>
                  </a:lnTo>
                  <a:lnTo>
                    <a:pt x="153" y="360"/>
                  </a:lnTo>
                  <a:lnTo>
                    <a:pt x="169" y="364"/>
                  </a:lnTo>
                  <a:lnTo>
                    <a:pt x="187" y="367"/>
                  </a:lnTo>
                  <a:lnTo>
                    <a:pt x="204" y="370"/>
                  </a:lnTo>
                  <a:lnTo>
                    <a:pt x="221" y="372"/>
                  </a:lnTo>
                  <a:lnTo>
                    <a:pt x="238" y="374"/>
                  </a:lnTo>
                  <a:lnTo>
                    <a:pt x="256" y="375"/>
                  </a:lnTo>
                  <a:lnTo>
                    <a:pt x="273" y="376"/>
                  </a:lnTo>
                  <a:lnTo>
                    <a:pt x="290" y="378"/>
                  </a:lnTo>
                  <a:lnTo>
                    <a:pt x="307" y="379"/>
                  </a:lnTo>
                  <a:lnTo>
                    <a:pt x="312" y="379"/>
                  </a:lnTo>
                  <a:lnTo>
                    <a:pt x="317" y="375"/>
                  </a:lnTo>
                  <a:lnTo>
                    <a:pt x="320" y="372"/>
                  </a:lnTo>
                  <a:lnTo>
                    <a:pt x="323" y="366"/>
                  </a:lnTo>
                  <a:lnTo>
                    <a:pt x="323" y="360"/>
                  </a:lnTo>
                  <a:lnTo>
                    <a:pt x="320" y="356"/>
                  </a:lnTo>
                  <a:lnTo>
                    <a:pt x="316" y="352"/>
                  </a:lnTo>
                  <a:lnTo>
                    <a:pt x="311" y="351"/>
                  </a:lnTo>
                  <a:lnTo>
                    <a:pt x="295" y="351"/>
                  </a:lnTo>
                  <a:lnTo>
                    <a:pt x="279" y="351"/>
                  </a:lnTo>
                  <a:lnTo>
                    <a:pt x="263" y="350"/>
                  </a:lnTo>
                  <a:lnTo>
                    <a:pt x="248" y="349"/>
                  </a:lnTo>
                  <a:lnTo>
                    <a:pt x="231" y="348"/>
                  </a:lnTo>
                  <a:lnTo>
                    <a:pt x="215" y="345"/>
                  </a:lnTo>
                  <a:lnTo>
                    <a:pt x="200" y="343"/>
                  </a:lnTo>
                  <a:lnTo>
                    <a:pt x="183" y="341"/>
                  </a:lnTo>
                  <a:lnTo>
                    <a:pt x="168" y="337"/>
                  </a:lnTo>
                  <a:lnTo>
                    <a:pt x="151" y="334"/>
                  </a:lnTo>
                  <a:lnTo>
                    <a:pt x="136" y="329"/>
                  </a:lnTo>
                  <a:lnTo>
                    <a:pt x="121" y="325"/>
                  </a:lnTo>
                  <a:lnTo>
                    <a:pt x="106" y="320"/>
                  </a:lnTo>
                  <a:lnTo>
                    <a:pt x="92" y="313"/>
                  </a:lnTo>
                  <a:lnTo>
                    <a:pt x="76" y="306"/>
                  </a:lnTo>
                  <a:lnTo>
                    <a:pt x="62" y="300"/>
                  </a:lnTo>
                  <a:lnTo>
                    <a:pt x="51" y="291"/>
                  </a:lnTo>
                  <a:lnTo>
                    <a:pt x="41" y="280"/>
                  </a:lnTo>
                  <a:lnTo>
                    <a:pt x="35" y="269"/>
                  </a:lnTo>
                  <a:lnTo>
                    <a:pt x="31" y="255"/>
                  </a:lnTo>
                  <a:lnTo>
                    <a:pt x="31" y="239"/>
                  </a:lnTo>
                  <a:lnTo>
                    <a:pt x="33" y="218"/>
                  </a:lnTo>
                  <a:lnTo>
                    <a:pt x="38" y="197"/>
                  </a:lnTo>
                  <a:lnTo>
                    <a:pt x="42" y="182"/>
                  </a:lnTo>
                  <a:lnTo>
                    <a:pt x="51" y="165"/>
                  </a:lnTo>
                  <a:lnTo>
                    <a:pt x="60" y="150"/>
                  </a:lnTo>
                  <a:lnTo>
                    <a:pt x="68" y="136"/>
                  </a:lnTo>
                  <a:lnTo>
                    <a:pt x="79" y="124"/>
                  </a:lnTo>
                  <a:lnTo>
                    <a:pt x="89" y="111"/>
                  </a:lnTo>
                  <a:lnTo>
                    <a:pt x="101" y="100"/>
                  </a:lnTo>
                  <a:lnTo>
                    <a:pt x="114" y="88"/>
                  </a:lnTo>
                  <a:lnTo>
                    <a:pt x="129" y="76"/>
                  </a:lnTo>
                  <a:lnTo>
                    <a:pt x="144" y="64"/>
                  </a:lnTo>
                  <a:lnTo>
                    <a:pt x="162" y="53"/>
                  </a:lnTo>
                  <a:lnTo>
                    <a:pt x="181" y="41"/>
                  </a:lnTo>
                  <a:lnTo>
                    <a:pt x="201" y="31"/>
                  </a:lnTo>
                  <a:lnTo>
                    <a:pt x="219" y="22"/>
                  </a:lnTo>
                  <a:lnTo>
                    <a:pt x="237" y="14"/>
                  </a:lnTo>
                  <a:lnTo>
                    <a:pt x="253" y="7"/>
                  </a:lnTo>
                  <a:lnTo>
                    <a:pt x="268" y="1"/>
                  </a:lnTo>
                  <a:lnTo>
                    <a:pt x="255" y="0"/>
                  </a:lnTo>
                  <a:lnTo>
                    <a:pt x="238" y="1"/>
                  </a:lnTo>
                  <a:lnTo>
                    <a:pt x="221" y="5"/>
                  </a:lnTo>
                  <a:lnTo>
                    <a:pt x="201" y="11"/>
                  </a:lnTo>
                  <a:lnTo>
                    <a:pt x="181" y="19"/>
                  </a:lnTo>
                  <a:lnTo>
                    <a:pt x="161" y="28"/>
                  </a:lnTo>
                  <a:lnTo>
                    <a:pt x="142" y="39"/>
                  </a:lnTo>
                  <a:lnTo>
                    <a:pt x="126" y="50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88" name="Google Shape;888;p9"/>
            <p:cNvSpPr/>
            <p:nvPr/>
          </p:nvSpPr>
          <p:spPr>
            <a:xfrm>
              <a:off x="4384" y="3136"/>
              <a:ext cx="47" cy="42"/>
            </a:xfrm>
            <a:custGeom>
              <a:avLst/>
              <a:gdLst/>
              <a:ahLst/>
              <a:cxnLst/>
              <a:rect l="l" t="t" r="r" b="b"/>
              <a:pathLst>
                <a:path w="282" h="253" extrusionOk="0">
                  <a:moveTo>
                    <a:pt x="235" y="78"/>
                  </a:moveTo>
                  <a:lnTo>
                    <a:pt x="248" y="92"/>
                  </a:lnTo>
                  <a:lnTo>
                    <a:pt x="255" y="108"/>
                  </a:lnTo>
                  <a:lnTo>
                    <a:pt x="259" y="125"/>
                  </a:lnTo>
                  <a:lnTo>
                    <a:pt x="259" y="144"/>
                  </a:lnTo>
                  <a:lnTo>
                    <a:pt x="257" y="159"/>
                  </a:lnTo>
                  <a:lnTo>
                    <a:pt x="252" y="171"/>
                  </a:lnTo>
                  <a:lnTo>
                    <a:pt x="244" y="184"/>
                  </a:lnTo>
                  <a:lnTo>
                    <a:pt x="236" y="194"/>
                  </a:lnTo>
                  <a:lnTo>
                    <a:pt x="225" y="206"/>
                  </a:lnTo>
                  <a:lnTo>
                    <a:pt x="215" y="215"/>
                  </a:lnTo>
                  <a:lnTo>
                    <a:pt x="204" y="225"/>
                  </a:lnTo>
                  <a:lnTo>
                    <a:pt x="194" y="236"/>
                  </a:lnTo>
                  <a:lnTo>
                    <a:pt x="191" y="239"/>
                  </a:lnTo>
                  <a:lnTo>
                    <a:pt x="190" y="242"/>
                  </a:lnTo>
                  <a:lnTo>
                    <a:pt x="191" y="246"/>
                  </a:lnTo>
                  <a:lnTo>
                    <a:pt x="194" y="249"/>
                  </a:lnTo>
                  <a:lnTo>
                    <a:pt x="197" y="252"/>
                  </a:lnTo>
                  <a:lnTo>
                    <a:pt x="201" y="253"/>
                  </a:lnTo>
                  <a:lnTo>
                    <a:pt x="205" y="252"/>
                  </a:lnTo>
                  <a:lnTo>
                    <a:pt x="209" y="249"/>
                  </a:lnTo>
                  <a:lnTo>
                    <a:pt x="232" y="234"/>
                  </a:lnTo>
                  <a:lnTo>
                    <a:pt x="251" y="215"/>
                  </a:lnTo>
                  <a:lnTo>
                    <a:pt x="267" y="192"/>
                  </a:lnTo>
                  <a:lnTo>
                    <a:pt x="278" y="168"/>
                  </a:lnTo>
                  <a:lnTo>
                    <a:pt x="282" y="141"/>
                  </a:lnTo>
                  <a:lnTo>
                    <a:pt x="279" y="116"/>
                  </a:lnTo>
                  <a:lnTo>
                    <a:pt x="270" y="92"/>
                  </a:lnTo>
                  <a:lnTo>
                    <a:pt x="251" y="70"/>
                  </a:lnTo>
                  <a:lnTo>
                    <a:pt x="237" y="59"/>
                  </a:lnTo>
                  <a:lnTo>
                    <a:pt x="221" y="48"/>
                  </a:lnTo>
                  <a:lnTo>
                    <a:pt x="202" y="39"/>
                  </a:lnTo>
                  <a:lnTo>
                    <a:pt x="183" y="31"/>
                  </a:lnTo>
                  <a:lnTo>
                    <a:pt x="163" y="24"/>
                  </a:lnTo>
                  <a:lnTo>
                    <a:pt x="142" y="18"/>
                  </a:lnTo>
                  <a:lnTo>
                    <a:pt x="122" y="13"/>
                  </a:lnTo>
                  <a:lnTo>
                    <a:pt x="101" y="8"/>
                  </a:lnTo>
                  <a:lnTo>
                    <a:pt x="82" y="5"/>
                  </a:lnTo>
                  <a:lnTo>
                    <a:pt x="63" y="2"/>
                  </a:lnTo>
                  <a:lnTo>
                    <a:pt x="47" y="0"/>
                  </a:lnTo>
                  <a:lnTo>
                    <a:pt x="32" y="0"/>
                  </a:lnTo>
                  <a:lnTo>
                    <a:pt x="19" y="0"/>
                  </a:lnTo>
                  <a:lnTo>
                    <a:pt x="10" y="1"/>
                  </a:lnTo>
                  <a:lnTo>
                    <a:pt x="4" y="4"/>
                  </a:lnTo>
                  <a:lnTo>
                    <a:pt x="0" y="6"/>
                  </a:lnTo>
                  <a:lnTo>
                    <a:pt x="12" y="8"/>
                  </a:lnTo>
                  <a:lnTo>
                    <a:pt x="25" y="9"/>
                  </a:lnTo>
                  <a:lnTo>
                    <a:pt x="38" y="12"/>
                  </a:lnTo>
                  <a:lnTo>
                    <a:pt x="52" y="14"/>
                  </a:lnTo>
                  <a:lnTo>
                    <a:pt x="67" y="16"/>
                  </a:lnTo>
                  <a:lnTo>
                    <a:pt x="82" y="18"/>
                  </a:lnTo>
                  <a:lnTo>
                    <a:pt x="97" y="22"/>
                  </a:lnTo>
                  <a:lnTo>
                    <a:pt x="114" y="25"/>
                  </a:lnTo>
                  <a:lnTo>
                    <a:pt x="129" y="30"/>
                  </a:lnTo>
                  <a:lnTo>
                    <a:pt x="146" y="35"/>
                  </a:lnTo>
                  <a:lnTo>
                    <a:pt x="162" y="40"/>
                  </a:lnTo>
                  <a:lnTo>
                    <a:pt x="177" y="46"/>
                  </a:lnTo>
                  <a:lnTo>
                    <a:pt x="192" y="53"/>
                  </a:lnTo>
                  <a:lnTo>
                    <a:pt x="208" y="60"/>
                  </a:lnTo>
                  <a:lnTo>
                    <a:pt x="222" y="69"/>
                  </a:lnTo>
                  <a:lnTo>
                    <a:pt x="235" y="78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89" name="Google Shape;889;p9"/>
            <p:cNvSpPr/>
            <p:nvPr/>
          </p:nvSpPr>
          <p:spPr>
            <a:xfrm>
              <a:off x="4290" y="3159"/>
              <a:ext cx="19" cy="39"/>
            </a:xfrm>
            <a:custGeom>
              <a:avLst/>
              <a:gdLst/>
              <a:ahLst/>
              <a:cxnLst/>
              <a:rect l="l" t="t" r="r" b="b"/>
              <a:pathLst>
                <a:path w="115" h="236" extrusionOk="0">
                  <a:moveTo>
                    <a:pt x="0" y="128"/>
                  </a:moveTo>
                  <a:lnTo>
                    <a:pt x="0" y="148"/>
                  </a:lnTo>
                  <a:lnTo>
                    <a:pt x="5" y="166"/>
                  </a:lnTo>
                  <a:lnTo>
                    <a:pt x="13" y="184"/>
                  </a:lnTo>
                  <a:lnTo>
                    <a:pt x="24" y="198"/>
                  </a:lnTo>
                  <a:lnTo>
                    <a:pt x="39" y="211"/>
                  </a:lnTo>
                  <a:lnTo>
                    <a:pt x="55" y="223"/>
                  </a:lnTo>
                  <a:lnTo>
                    <a:pt x="74" y="231"/>
                  </a:lnTo>
                  <a:lnTo>
                    <a:pt x="92" y="235"/>
                  </a:lnTo>
                  <a:lnTo>
                    <a:pt x="98" y="236"/>
                  </a:lnTo>
                  <a:lnTo>
                    <a:pt x="104" y="234"/>
                  </a:lnTo>
                  <a:lnTo>
                    <a:pt x="109" y="231"/>
                  </a:lnTo>
                  <a:lnTo>
                    <a:pt x="111" y="226"/>
                  </a:lnTo>
                  <a:lnTo>
                    <a:pt x="111" y="220"/>
                  </a:lnTo>
                  <a:lnTo>
                    <a:pt x="110" y="215"/>
                  </a:lnTo>
                  <a:lnTo>
                    <a:pt x="107" y="210"/>
                  </a:lnTo>
                  <a:lnTo>
                    <a:pt x="101" y="208"/>
                  </a:lnTo>
                  <a:lnTo>
                    <a:pt x="82" y="201"/>
                  </a:lnTo>
                  <a:lnTo>
                    <a:pt x="64" y="192"/>
                  </a:lnTo>
                  <a:lnTo>
                    <a:pt x="50" y="179"/>
                  </a:lnTo>
                  <a:lnTo>
                    <a:pt x="40" y="165"/>
                  </a:lnTo>
                  <a:lnTo>
                    <a:pt x="33" y="148"/>
                  </a:lnTo>
                  <a:lnTo>
                    <a:pt x="29" y="130"/>
                  </a:lnTo>
                  <a:lnTo>
                    <a:pt x="29" y="110"/>
                  </a:lnTo>
                  <a:lnTo>
                    <a:pt x="35" y="89"/>
                  </a:lnTo>
                  <a:lnTo>
                    <a:pt x="43" y="74"/>
                  </a:lnTo>
                  <a:lnTo>
                    <a:pt x="56" y="60"/>
                  </a:lnTo>
                  <a:lnTo>
                    <a:pt x="70" y="46"/>
                  </a:lnTo>
                  <a:lnTo>
                    <a:pt x="85" y="33"/>
                  </a:lnTo>
                  <a:lnTo>
                    <a:pt x="98" y="23"/>
                  </a:lnTo>
                  <a:lnTo>
                    <a:pt x="109" y="12"/>
                  </a:lnTo>
                  <a:lnTo>
                    <a:pt x="115" y="6"/>
                  </a:lnTo>
                  <a:lnTo>
                    <a:pt x="115" y="0"/>
                  </a:lnTo>
                  <a:lnTo>
                    <a:pt x="102" y="4"/>
                  </a:lnTo>
                  <a:lnTo>
                    <a:pt x="85" y="12"/>
                  </a:lnTo>
                  <a:lnTo>
                    <a:pt x="68" y="26"/>
                  </a:lnTo>
                  <a:lnTo>
                    <a:pt x="49" y="42"/>
                  </a:lnTo>
                  <a:lnTo>
                    <a:pt x="32" y="61"/>
                  </a:lnTo>
                  <a:lnTo>
                    <a:pt x="17" y="82"/>
                  </a:lnTo>
                  <a:lnTo>
                    <a:pt x="6" y="105"/>
                  </a:lnTo>
                  <a:lnTo>
                    <a:pt x="0" y="128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90" name="Google Shape;890;p9"/>
            <p:cNvSpPr/>
            <p:nvPr/>
          </p:nvSpPr>
          <p:spPr>
            <a:xfrm>
              <a:off x="4423" y="3133"/>
              <a:ext cx="41" cy="52"/>
            </a:xfrm>
            <a:custGeom>
              <a:avLst/>
              <a:gdLst/>
              <a:ahLst/>
              <a:cxnLst/>
              <a:rect l="l" t="t" r="r" b="b"/>
              <a:pathLst>
                <a:path w="245" h="310" extrusionOk="0">
                  <a:moveTo>
                    <a:pt x="200" y="116"/>
                  </a:moveTo>
                  <a:lnTo>
                    <a:pt x="208" y="124"/>
                  </a:lnTo>
                  <a:lnTo>
                    <a:pt x="214" y="133"/>
                  </a:lnTo>
                  <a:lnTo>
                    <a:pt x="220" y="144"/>
                  </a:lnTo>
                  <a:lnTo>
                    <a:pt x="223" y="154"/>
                  </a:lnTo>
                  <a:lnTo>
                    <a:pt x="226" y="164"/>
                  </a:lnTo>
                  <a:lnTo>
                    <a:pt x="224" y="176"/>
                  </a:lnTo>
                  <a:lnTo>
                    <a:pt x="222" y="187"/>
                  </a:lnTo>
                  <a:lnTo>
                    <a:pt x="216" y="198"/>
                  </a:lnTo>
                  <a:lnTo>
                    <a:pt x="208" y="209"/>
                  </a:lnTo>
                  <a:lnTo>
                    <a:pt x="199" y="219"/>
                  </a:lnTo>
                  <a:lnTo>
                    <a:pt x="188" y="229"/>
                  </a:lnTo>
                  <a:lnTo>
                    <a:pt x="177" y="238"/>
                  </a:lnTo>
                  <a:lnTo>
                    <a:pt x="166" y="246"/>
                  </a:lnTo>
                  <a:lnTo>
                    <a:pt x="154" y="255"/>
                  </a:lnTo>
                  <a:lnTo>
                    <a:pt x="142" y="264"/>
                  </a:lnTo>
                  <a:lnTo>
                    <a:pt x="132" y="275"/>
                  </a:lnTo>
                  <a:lnTo>
                    <a:pt x="128" y="278"/>
                  </a:lnTo>
                  <a:lnTo>
                    <a:pt x="126" y="283"/>
                  </a:lnTo>
                  <a:lnTo>
                    <a:pt x="124" y="287"/>
                  </a:lnTo>
                  <a:lnTo>
                    <a:pt x="121" y="292"/>
                  </a:lnTo>
                  <a:lnTo>
                    <a:pt x="120" y="296"/>
                  </a:lnTo>
                  <a:lnTo>
                    <a:pt x="120" y="301"/>
                  </a:lnTo>
                  <a:lnTo>
                    <a:pt x="122" y="306"/>
                  </a:lnTo>
                  <a:lnTo>
                    <a:pt x="126" y="309"/>
                  </a:lnTo>
                  <a:lnTo>
                    <a:pt x="131" y="310"/>
                  </a:lnTo>
                  <a:lnTo>
                    <a:pt x="135" y="310"/>
                  </a:lnTo>
                  <a:lnTo>
                    <a:pt x="139" y="309"/>
                  </a:lnTo>
                  <a:lnTo>
                    <a:pt x="142" y="306"/>
                  </a:lnTo>
                  <a:lnTo>
                    <a:pt x="154" y="292"/>
                  </a:lnTo>
                  <a:lnTo>
                    <a:pt x="167" y="280"/>
                  </a:lnTo>
                  <a:lnTo>
                    <a:pt x="180" y="269"/>
                  </a:lnTo>
                  <a:lnTo>
                    <a:pt x="194" y="257"/>
                  </a:lnTo>
                  <a:lnTo>
                    <a:pt x="207" y="246"/>
                  </a:lnTo>
                  <a:lnTo>
                    <a:pt x="220" y="233"/>
                  </a:lnTo>
                  <a:lnTo>
                    <a:pt x="230" y="219"/>
                  </a:lnTo>
                  <a:lnTo>
                    <a:pt x="238" y="204"/>
                  </a:lnTo>
                  <a:lnTo>
                    <a:pt x="244" y="186"/>
                  </a:lnTo>
                  <a:lnTo>
                    <a:pt x="245" y="169"/>
                  </a:lnTo>
                  <a:lnTo>
                    <a:pt x="243" y="152"/>
                  </a:lnTo>
                  <a:lnTo>
                    <a:pt x="237" y="134"/>
                  </a:lnTo>
                  <a:lnTo>
                    <a:pt x="228" y="119"/>
                  </a:lnTo>
                  <a:lnTo>
                    <a:pt x="217" y="105"/>
                  </a:lnTo>
                  <a:lnTo>
                    <a:pt x="203" y="93"/>
                  </a:lnTo>
                  <a:lnTo>
                    <a:pt x="188" y="83"/>
                  </a:lnTo>
                  <a:lnTo>
                    <a:pt x="176" y="76"/>
                  </a:lnTo>
                  <a:lnTo>
                    <a:pt x="163" y="69"/>
                  </a:lnTo>
                  <a:lnTo>
                    <a:pt x="151" y="61"/>
                  </a:lnTo>
                  <a:lnTo>
                    <a:pt x="136" y="54"/>
                  </a:lnTo>
                  <a:lnTo>
                    <a:pt x="122" y="46"/>
                  </a:lnTo>
                  <a:lnTo>
                    <a:pt x="107" y="39"/>
                  </a:lnTo>
                  <a:lnTo>
                    <a:pt x="93" y="31"/>
                  </a:lnTo>
                  <a:lnTo>
                    <a:pt x="79" y="24"/>
                  </a:lnTo>
                  <a:lnTo>
                    <a:pt x="66" y="18"/>
                  </a:lnTo>
                  <a:lnTo>
                    <a:pt x="53" y="13"/>
                  </a:lnTo>
                  <a:lnTo>
                    <a:pt x="40" y="8"/>
                  </a:lnTo>
                  <a:lnTo>
                    <a:pt x="30" y="5"/>
                  </a:lnTo>
                  <a:lnTo>
                    <a:pt x="20" y="1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11" y="8"/>
                  </a:lnTo>
                  <a:lnTo>
                    <a:pt x="23" y="14"/>
                  </a:lnTo>
                  <a:lnTo>
                    <a:pt x="36" y="20"/>
                  </a:lnTo>
                  <a:lnTo>
                    <a:pt x="47" y="25"/>
                  </a:lnTo>
                  <a:lnTo>
                    <a:pt x="60" y="31"/>
                  </a:lnTo>
                  <a:lnTo>
                    <a:pt x="73" y="37"/>
                  </a:lnTo>
                  <a:lnTo>
                    <a:pt x="86" y="44"/>
                  </a:lnTo>
                  <a:lnTo>
                    <a:pt x="99" y="51"/>
                  </a:lnTo>
                  <a:lnTo>
                    <a:pt x="113" y="57"/>
                  </a:lnTo>
                  <a:lnTo>
                    <a:pt x="126" y="64"/>
                  </a:lnTo>
                  <a:lnTo>
                    <a:pt x="139" y="71"/>
                  </a:lnTo>
                  <a:lnTo>
                    <a:pt x="152" y="79"/>
                  </a:lnTo>
                  <a:lnTo>
                    <a:pt x="165" y="88"/>
                  </a:lnTo>
                  <a:lnTo>
                    <a:pt x="176" y="96"/>
                  </a:lnTo>
                  <a:lnTo>
                    <a:pt x="188" y="106"/>
                  </a:lnTo>
                  <a:lnTo>
                    <a:pt x="200" y="116"/>
                  </a:lnTo>
                  <a:close/>
                </a:path>
              </a:pathLst>
            </a:custGeom>
            <a:solidFill>
              <a:srgbClr val="000000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891" name="Google Shape;891;p9"/>
            <p:cNvSpPr/>
            <p:nvPr/>
          </p:nvSpPr>
          <p:spPr>
            <a:xfrm>
              <a:off x="4338" y="3209"/>
              <a:ext cx="125" cy="175"/>
            </a:xfrm>
            <a:custGeom>
              <a:avLst/>
              <a:gdLst/>
              <a:ahLst/>
              <a:cxnLst/>
              <a:rect l="l" t="t" r="r" b="b"/>
              <a:pathLst>
                <a:path w="125" h="175" extrusionOk="0">
                  <a:moveTo>
                    <a:pt x="0" y="175"/>
                  </a:moveTo>
                  <a:lnTo>
                    <a:pt x="0" y="144"/>
                  </a:lnTo>
                  <a:lnTo>
                    <a:pt x="11" y="144"/>
                  </a:lnTo>
                  <a:lnTo>
                    <a:pt x="11" y="118"/>
                  </a:lnTo>
                  <a:lnTo>
                    <a:pt x="23" y="114"/>
                  </a:lnTo>
                  <a:lnTo>
                    <a:pt x="20" y="88"/>
                  </a:lnTo>
                  <a:lnTo>
                    <a:pt x="30" y="84"/>
                  </a:lnTo>
                  <a:lnTo>
                    <a:pt x="30" y="58"/>
                  </a:lnTo>
                  <a:lnTo>
                    <a:pt x="39" y="54"/>
                  </a:lnTo>
                  <a:lnTo>
                    <a:pt x="39" y="28"/>
                  </a:lnTo>
                  <a:lnTo>
                    <a:pt x="48" y="28"/>
                  </a:lnTo>
                  <a:lnTo>
                    <a:pt x="56" y="0"/>
                  </a:lnTo>
                  <a:lnTo>
                    <a:pt x="80" y="0"/>
                  </a:lnTo>
                  <a:lnTo>
                    <a:pt x="81" y="25"/>
                  </a:lnTo>
                  <a:lnTo>
                    <a:pt x="92" y="24"/>
                  </a:lnTo>
                  <a:lnTo>
                    <a:pt x="93" y="49"/>
                  </a:lnTo>
                  <a:lnTo>
                    <a:pt x="102" y="54"/>
                  </a:lnTo>
                  <a:lnTo>
                    <a:pt x="99" y="81"/>
                  </a:lnTo>
                  <a:lnTo>
                    <a:pt x="114" y="82"/>
                  </a:lnTo>
                  <a:lnTo>
                    <a:pt x="107" y="81"/>
                  </a:lnTo>
                  <a:lnTo>
                    <a:pt x="108" y="114"/>
                  </a:lnTo>
                  <a:lnTo>
                    <a:pt x="117" y="117"/>
                  </a:lnTo>
                  <a:lnTo>
                    <a:pt x="122" y="142"/>
                  </a:lnTo>
                  <a:lnTo>
                    <a:pt x="125" y="175"/>
                  </a:lnTo>
                  <a:lnTo>
                    <a:pt x="0" y="175"/>
                  </a:lnTo>
                  <a:close/>
                </a:path>
              </a:pathLst>
            </a:custGeom>
            <a:solidFill>
              <a:srgbClr val="DDDDDD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  <p:cxnSp>
        <p:nvCxnSpPr>
          <p:cNvPr id="892" name="Google Shape;892;p9"/>
          <p:cNvCxnSpPr/>
          <p:nvPr/>
        </p:nvCxnSpPr>
        <p:spPr>
          <a:xfrm>
            <a:off x="2617660" y="1995397"/>
            <a:ext cx="1392238" cy="2797175"/>
          </a:xfrm>
          <a:prstGeom prst="straightConnector1">
            <a:avLst/>
          </a:prstGeom>
          <a:noFill/>
          <a:ln w="76200" cap="flat" cmpd="sng">
            <a:solidFill>
              <a:srgbClr val="FF33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93" name="Google Shape;893;p9"/>
          <p:cNvCxnSpPr/>
          <p:nvPr/>
        </p:nvCxnSpPr>
        <p:spPr>
          <a:xfrm>
            <a:off x="1623885" y="3430497"/>
            <a:ext cx="2360613" cy="1609725"/>
          </a:xfrm>
          <a:prstGeom prst="straightConnector1">
            <a:avLst/>
          </a:prstGeom>
          <a:noFill/>
          <a:ln w="76200" cap="flat" cmpd="sng">
            <a:solidFill>
              <a:srgbClr val="FF3300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894" name="Google Shape;894;p9"/>
          <p:cNvCxnSpPr/>
          <p:nvPr/>
        </p:nvCxnSpPr>
        <p:spPr>
          <a:xfrm>
            <a:off x="1927098" y="4933860"/>
            <a:ext cx="1609725" cy="327025"/>
          </a:xfrm>
          <a:prstGeom prst="straightConnector1">
            <a:avLst/>
          </a:prstGeom>
          <a:noFill/>
          <a:ln w="76200" cap="flat" cmpd="sng">
            <a:solidFill>
              <a:srgbClr val="FF3300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895" name="Google Shape;895;p9"/>
          <p:cNvSpPr txBox="1"/>
          <p:nvPr/>
        </p:nvSpPr>
        <p:spPr>
          <a:xfrm>
            <a:off x="1927098" y="5851435"/>
            <a:ext cx="212750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pt-BR" sz="2000" b="1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cliente/servidor</a:t>
            </a:r>
            <a:endParaRPr sz="2000" b="1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896" name="Google Shape;896;p9"/>
          <p:cNvSpPr/>
          <p:nvPr/>
        </p:nvSpPr>
        <p:spPr>
          <a:xfrm>
            <a:off x="5724128" y="332656"/>
            <a:ext cx="3168352" cy="1744379"/>
          </a:xfrm>
          <a:prstGeom prst="wedgeEllipseCallout">
            <a:avLst>
              <a:gd name="adj1" fmla="val -20833"/>
              <a:gd name="adj2" fmla="val 62500"/>
            </a:avLst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Quem já acessou?</a:t>
            </a:r>
            <a:br>
              <a:rPr lang="pt-BR" sz="2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lang="pt-BR" sz="2800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31.13.85.36</a:t>
            </a:r>
            <a:endParaRPr/>
          </a:p>
        </p:txBody>
      </p:sp>
      <p:pic>
        <p:nvPicPr>
          <p:cNvPr id="2061" name="Picture 13">
            <a:extLst>
              <a:ext uri="{FF2B5EF4-FFF2-40B4-BE49-F238E27FC236}">
                <a16:creationId xmlns:a16="http://schemas.microsoft.com/office/drawing/2014/main" id="{D9051C1F-6EDD-2C86-0ED1-4CE111511F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A09B5E99-0047-98E1-A400-9676CC406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2059" name="Picture 11">
            <a:extLst>
              <a:ext uri="{FF2B5EF4-FFF2-40B4-BE49-F238E27FC236}">
                <a16:creationId xmlns:a16="http://schemas.microsoft.com/office/drawing/2014/main" id="{102C6C57-2822-E969-2CA7-856C6556B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C850597F-8BE1-7DBB-C48A-030125D02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2057" name="Picture 9">
            <a:extLst>
              <a:ext uri="{FF2B5EF4-FFF2-40B4-BE49-F238E27FC236}">
                <a16:creationId xmlns:a16="http://schemas.microsoft.com/office/drawing/2014/main" id="{3D7A609C-2840-9506-DE12-44E5E7BF9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FF71398-0E2D-3A9D-6536-FA6B7120B7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2055" name="Picture 7">
            <a:extLst>
              <a:ext uri="{FF2B5EF4-FFF2-40B4-BE49-F238E27FC236}">
                <a16:creationId xmlns:a16="http://schemas.microsoft.com/office/drawing/2014/main" id="{01C6508B-131A-E8F1-EC45-97B5172B7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3D55B790-5275-0406-4A8E-8F312FA413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502C843B-6E56-3E58-B16E-5BE782C93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D9680DF-8D48-27F2-5830-056BCC8CBD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2051" name="Picture 3">
            <a:extLst>
              <a:ext uri="{FF2B5EF4-FFF2-40B4-BE49-F238E27FC236}">
                <a16:creationId xmlns:a16="http://schemas.microsoft.com/office/drawing/2014/main" id="{450DD0C4-F081-4AEA-B7E9-E99382C85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A0E64ED2-17E5-66EB-9CE4-9831B4400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  <p:pic>
        <p:nvPicPr>
          <p:cNvPr id="2049" name="Picture 1">
            <a:extLst>
              <a:ext uri="{FF2B5EF4-FFF2-40B4-BE49-F238E27FC236}">
                <a16:creationId xmlns:a16="http://schemas.microsoft.com/office/drawing/2014/main" id="{0A6360BE-5B90-0D87-21DD-EAD2E12E1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0" cy="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lstício">
  <a:themeElements>
    <a:clrScheme name="Personalizada 3">
      <a:dk1>
        <a:srgbClr val="000000"/>
      </a:dk1>
      <a:lt1>
        <a:srgbClr val="FFFFFF"/>
      </a:lt1>
      <a:dk2>
        <a:srgbClr val="4F271C"/>
      </a:dk2>
      <a:lt2>
        <a:srgbClr val="92D050"/>
      </a:lt2>
      <a:accent1>
        <a:srgbClr val="000000"/>
      </a:accent1>
      <a:accent2>
        <a:srgbClr val="FEB80A"/>
      </a:accent2>
      <a:accent3>
        <a:srgbClr val="C00000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2266</Words>
  <Application>Microsoft Office PowerPoint</Application>
  <PresentationFormat>Apresentação na tela (4:3)</PresentationFormat>
  <Paragraphs>488</Paragraphs>
  <Slides>30</Slides>
  <Notes>30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1" baseType="lpstr">
      <vt:lpstr>Solstício</vt:lpstr>
      <vt:lpstr>Camada de Aplicação</vt:lpstr>
      <vt:lpstr>PUD Disciplina</vt:lpstr>
      <vt:lpstr>PUD Disciplina</vt:lpstr>
      <vt:lpstr>Camada de Aplicação</vt:lpstr>
      <vt:lpstr>Algumas aplicações de rede</vt:lpstr>
      <vt:lpstr>Princípios de aplicações de rede</vt:lpstr>
      <vt:lpstr>Criando uma aplicação de rede</vt:lpstr>
      <vt:lpstr>Arquiteturas de Aplicação</vt:lpstr>
      <vt:lpstr>Arquitetura Cliente-Servidor</vt:lpstr>
      <vt:lpstr>DATA CENTER</vt:lpstr>
      <vt:lpstr>Arquitetura Peer-to-Peer (P2P)</vt:lpstr>
      <vt:lpstr>Híbrido de cliente-servidor e P2P</vt:lpstr>
      <vt:lpstr>Processos se comunicando</vt:lpstr>
      <vt:lpstr>Sockets</vt:lpstr>
      <vt:lpstr>Endereçando processos</vt:lpstr>
      <vt:lpstr>Definições de protocolo da camada de aplicação</vt:lpstr>
      <vt:lpstr>Qual serviço de transporte que uma aplicação precisa?</vt:lpstr>
      <vt:lpstr>Qual serviço de transporte que uma aplicação precisa?</vt:lpstr>
      <vt:lpstr>Requisito de transporte para aplicações comuns</vt:lpstr>
      <vt:lpstr>Protocolos de transporte da internet</vt:lpstr>
      <vt:lpstr>Aplicações da Internet: aplicação, protocolos de transporte</vt:lpstr>
      <vt:lpstr>A Web e o HTTP</vt:lpstr>
      <vt:lpstr>Visão geral do HTTP</vt:lpstr>
      <vt:lpstr>Visão geral do HTTP</vt:lpstr>
      <vt:lpstr>Conexões HTTP</vt:lpstr>
      <vt:lpstr>HTTP não persistente</vt:lpstr>
      <vt:lpstr>HTTP não persistente</vt:lpstr>
      <vt:lpstr>HTTP não persistente: tempo de resposta</vt:lpstr>
      <vt:lpstr>HTTP persistente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Camada de Aplicação</dc:title>
  <cp:lastModifiedBy>carlabeatrizdasilva2203@gmail.com</cp:lastModifiedBy>
  <cp:revision>2</cp:revision>
  <dcterms:modified xsi:type="dcterms:W3CDTF">2022-08-31T03:39:34Z</dcterms:modified>
</cp:coreProperties>
</file>