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10"/>
  </p:notesMasterIdLst>
  <p:handoutMasterIdLst>
    <p:handoutMasterId r:id="rId11"/>
  </p:handoutMasterIdLst>
  <p:sldIdLst>
    <p:sldId id="298" r:id="rId4"/>
    <p:sldId id="297" r:id="rId5"/>
    <p:sldId id="284" r:id="rId6"/>
    <p:sldId id="294" r:id="rId7"/>
    <p:sldId id="285" r:id="rId8"/>
    <p:sldId id="296" r:id="rId9"/>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5" autoAdjust="0"/>
    <p:restoredTop sz="94574" autoAdjust="0"/>
  </p:normalViewPr>
  <p:slideViewPr>
    <p:cSldViewPr snapToGrid="0">
      <p:cViewPr varScale="1">
        <p:scale>
          <a:sx n="90" d="100"/>
          <a:sy n="90" d="100"/>
        </p:scale>
        <p:origin x="576" y="6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4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pt-BR"/>
          </a:p>
        </c:txPr>
        <c:crossAx val="1000041744"/>
        <c:crosses val="autoZero"/>
        <c:auto val="1"/>
        <c:lblAlgn val="ctr"/>
        <c:lblOffset val="100"/>
        <c:noMultiLvlLbl val="0"/>
      </c:catAx>
      <c:valAx>
        <c:axId val="1000041744"/>
        <c:scaling>
          <c:orientation val="minMax"/>
        </c:scaling>
        <c:delete val="1"/>
        <c:axPos val="l"/>
        <c:majorGridlines>
          <c:spPr>
            <a:ln w="9525" cap="flat" cmpd="sng" algn="ctr">
              <a:solidFill>
                <a:schemeClr val="tx1">
                  <a:lumMod val="15000"/>
                  <a:lumOff val="85000"/>
                </a:schemeClr>
              </a:solidFill>
              <a:round/>
            </a:ln>
            <a:effectLst/>
          </c:spPr>
        </c:majorGridlines>
        <c:numFmt formatCode="&quot;R$&quot;\ #,##0" sourceLinked="1"/>
        <c:majorTickMark val="none"/>
        <c:minorTickMark val="none"/>
        <c:tickLblPos val="nextTo"/>
        <c:crossAx val="100004141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9696519-77A5-42E9-9F7C-68841B76CE9F}" type="datetime1">
              <a:rPr lang="pt-BR" smtClean="0"/>
              <a:t>31/03/2023</a:t>
            </a:fld>
            <a:endParaRPr lang="pt-BR" dirty="0"/>
          </a:p>
        </p:txBody>
      </p:sp>
      <p:sp>
        <p:nvSpPr>
          <p:cNvPr id="4" name="Espaço Reservado para Rodapé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dirty="0"/>
          </a:p>
        </p:txBody>
      </p:sp>
      <p:sp>
        <p:nvSpPr>
          <p:cNvPr id="5" name="Espaço reservado para o número do slide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pt-BR" smtClean="0"/>
              <a:t>‹nº›</a:t>
            </a:fld>
            <a:endParaRPr lang="pt-BR"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01C0E-6041-40BD-877C-FB9FBD0CE1C9}" type="datetime1">
              <a:rPr lang="pt-BR" smtClean="0"/>
              <a:pPr/>
              <a:t>31/03/2023</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dirty="0"/>
              <a:t>Editar estilos de texto Mestre</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pt-BR" smtClean="0"/>
              <a:t>‹nº›</a:t>
            </a:fld>
            <a:endParaRPr lang="pt-BR"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pPr rtl="0"/>
            <a:fld id="{8530193B-564F-4854-8A52-728F3FB19C85}" type="slidenum">
              <a:rPr lang="pt-BR" smtClean="0"/>
              <a:t>1</a:t>
            </a:fld>
            <a:endParaRPr lang="pt-BR"/>
          </a:p>
        </p:txBody>
      </p:sp>
    </p:spTree>
    <p:extLst>
      <p:ext uri="{BB962C8B-B14F-4D97-AF65-F5344CB8AC3E}">
        <p14:creationId xmlns:p14="http://schemas.microsoft.com/office/powerpoint/2010/main" val="2305012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lide de título">
    <p:bg>
      <p:bgPr>
        <a:solidFill>
          <a:schemeClr val="bg1">
            <a:lumMod val="95000"/>
          </a:schemeClr>
        </a:solidFill>
        <a:effectLst/>
      </p:bgPr>
    </p:bg>
    <p:spTree>
      <p:nvGrpSpPr>
        <p:cNvPr id="1" name=""/>
        <p:cNvGrpSpPr/>
        <p:nvPr/>
      </p:nvGrpSpPr>
      <p:grpSpPr>
        <a:xfrm>
          <a:off x="0" y="0"/>
          <a:ext cx="0" cy="0"/>
          <a:chOff x="0" y="0"/>
          <a:chExt cx="0" cy="0"/>
        </a:xfrm>
      </p:grpSpPr>
      <p:sp>
        <p:nvSpPr>
          <p:cNvPr id="41" name="Espaço Reservado para Imagem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sua Foto Aqui</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lnSpc>
                <a:spcPct val="120000"/>
              </a:lnSpc>
              <a:defRPr lang="en-ZA" sz="4400" b="1" spc="-300" dirty="0"/>
            </a:lvl1pPr>
          </a:lstStyle>
          <a:p>
            <a:pPr lvl="0" algn="r" rtl="0"/>
            <a:r>
              <a:rPr lang="pt-BR" dirty="0"/>
              <a:t>Clique para editar o título da apresentação</a:t>
            </a:r>
          </a:p>
        </p:txBody>
      </p:sp>
      <p:sp>
        <p:nvSpPr>
          <p:cNvPr id="3" name="Subtítulo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pt-BR" dirty="0"/>
              <a:t>Clique para editar o estilo de subtítulo Mestre</a:t>
            </a:r>
          </a:p>
        </p:txBody>
      </p:sp>
      <p:sp>
        <p:nvSpPr>
          <p:cNvPr id="13" name="Retângulo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4" name="Retângulo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5" name="Retângulo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8" name="Retângulo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is Conteú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pt-BR" dirty="0"/>
              <a:t>Clique para editar o título da página</a:t>
            </a:r>
          </a:p>
        </p:txBody>
      </p:sp>
      <p:sp>
        <p:nvSpPr>
          <p:cNvPr id="7" name="Subtítulo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6" name="Espaço Reservado para Texto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Rodapé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pt-BR" dirty="0"/>
              <a:t>Adicionar um rodapé</a:t>
            </a:r>
          </a:p>
        </p:txBody>
      </p:sp>
      <p:sp>
        <p:nvSpPr>
          <p:cNvPr id="5" name="Espaço reservado para o número do slid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n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pt-BR" dirty="0"/>
              <a:t>Clique para editar o título da página</a:t>
            </a:r>
          </a:p>
        </p:txBody>
      </p:sp>
      <p:sp>
        <p:nvSpPr>
          <p:cNvPr id="9" name="Subtítulo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5" name="Espaço Reservado para Texto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11" name="Espaço Reservado para Texto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Rodapé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pt-BR" dirty="0"/>
              <a:t>Adicionar um rodapé</a:t>
            </a:r>
          </a:p>
        </p:txBody>
      </p:sp>
      <p:sp>
        <p:nvSpPr>
          <p:cNvPr id="6" name="Espaço reservado para o número do slide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n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pt-BR" dirty="0"/>
              <a:t>Clique para editar o título da página</a:t>
            </a:r>
          </a:p>
        </p:txBody>
      </p:sp>
      <p:sp>
        <p:nvSpPr>
          <p:cNvPr id="10" name="Subtítulo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5" name="Espaço Reservado para Texto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13" name="Espaço Reservado para Texto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15" name="Espaço Reservado para Texto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17" name="Espaço Reservado para Texto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Rodapé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pt-BR" dirty="0"/>
              <a:t>Adicionar um rodapé</a:t>
            </a:r>
          </a:p>
        </p:txBody>
      </p:sp>
      <p:sp>
        <p:nvSpPr>
          <p:cNvPr id="6" name="Espaço reservado para o número do slide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pt-BR" dirty="0"/>
              <a:t>Clique para editar o título da página</a:t>
            </a:r>
          </a:p>
        </p:txBody>
      </p:sp>
      <p:sp>
        <p:nvSpPr>
          <p:cNvPr id="5" name="Subtítulo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Rodapé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pt-BR" dirty="0"/>
              <a:t>Adicionar um rodapé</a:t>
            </a:r>
          </a:p>
        </p:txBody>
      </p:sp>
      <p:sp>
        <p:nvSpPr>
          <p:cNvPr id="4" name="Espaço reservado para o número do slid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 branco">
    <p:spTree>
      <p:nvGrpSpPr>
        <p:cNvPr id="1" name=""/>
        <p:cNvGrpSpPr/>
        <p:nvPr/>
      </p:nvGrpSpPr>
      <p:grpSpPr>
        <a:xfrm>
          <a:off x="0" y="0"/>
          <a:ext cx="0" cy="0"/>
          <a:chOff x="0" y="0"/>
          <a:chExt cx="0" cy="0"/>
        </a:xfrm>
      </p:grpSpPr>
      <p:sp>
        <p:nvSpPr>
          <p:cNvPr id="2" name="Espaço Reservado para Rodapé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pt-BR" dirty="0"/>
              <a:t>Adicionar um rodapé</a:t>
            </a:r>
          </a:p>
        </p:txBody>
      </p:sp>
      <p:sp>
        <p:nvSpPr>
          <p:cNvPr id="3" name="Espaço Reservado para o Número do Slid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pt-BR" smtClean="0"/>
              <a:pPr rtl="0"/>
              <a:t>‹nº›</a:t>
            </a:fld>
            <a:endParaRPr lang="pt-BR" dirty="0"/>
          </a:p>
        </p:txBody>
      </p:sp>
      <p:sp>
        <p:nvSpPr>
          <p:cNvPr id="4" name="Título 3">
            <a:extLst>
              <a:ext uri="{FF2B5EF4-FFF2-40B4-BE49-F238E27FC236}">
                <a16:creationId xmlns:a16="http://schemas.microsoft.com/office/drawing/2014/main" id="{90694D9D-C633-4D52-965E-E5BBD9883037}"/>
              </a:ext>
            </a:extLst>
          </p:cNvPr>
          <p:cNvSpPr>
            <a:spLocks noGrp="1"/>
          </p:cNvSpPr>
          <p:nvPr>
            <p:ph type="title" hasCustomPrompt="1"/>
          </p:nvPr>
        </p:nvSpPr>
        <p:spPr/>
        <p:txBody>
          <a:bodyPr rtlCol="0"/>
          <a:lstStyle/>
          <a:p>
            <a:pPr rtl="0"/>
            <a:r>
              <a:rPr lang="pt-BR" dirty="0"/>
              <a:t>Clique para editar o estilo do título Mestre</a:t>
            </a:r>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ivisor 1">
    <p:bg>
      <p:bgPr>
        <a:solidFill>
          <a:schemeClr val="bg1">
            <a:lumMod val="95000"/>
          </a:schemeClr>
        </a:solidFill>
        <a:effectLst/>
      </p:bgPr>
    </p:bg>
    <p:spTree>
      <p:nvGrpSpPr>
        <p:cNvPr id="1" name=""/>
        <p:cNvGrpSpPr/>
        <p:nvPr/>
      </p:nvGrpSpPr>
      <p:grpSpPr>
        <a:xfrm>
          <a:off x="0" y="0"/>
          <a:ext cx="0" cy="0"/>
          <a:chOff x="0" y="0"/>
          <a:chExt cx="0" cy="0"/>
        </a:xfrm>
      </p:grpSpPr>
      <p:sp>
        <p:nvSpPr>
          <p:cNvPr id="41" name="Espaço Reservado para Imagem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a:t>
            </a:r>
            <a:br>
              <a:rPr lang="pt-BR" dirty="0"/>
            </a:br>
            <a:r>
              <a:rPr lang="pt-BR" dirty="0"/>
              <a:t>sua Foto Aqui</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rtl="0"/>
            <a:r>
              <a:rPr lang="pt-BR" dirty="0"/>
              <a:t>Clique para editar o divisor de seção</a:t>
            </a:r>
          </a:p>
        </p:txBody>
      </p:sp>
      <p:sp>
        <p:nvSpPr>
          <p:cNvPr id="7" name="Subtítulo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pt-BR" dirty="0"/>
              <a:t>Clique para editar o estilo de subtítulo Mestre</a:t>
            </a:r>
          </a:p>
        </p:txBody>
      </p:sp>
      <p:sp>
        <p:nvSpPr>
          <p:cNvPr id="4" name="Espaço Reservado para Rodapé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pt-BR" dirty="0"/>
              <a:t>Adicionar um rodapé</a:t>
            </a:r>
          </a:p>
        </p:txBody>
      </p:sp>
      <p:sp>
        <p:nvSpPr>
          <p:cNvPr id="8" name="Retângulo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3" name="Retângulo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4" name="Retângulo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5" name="Retângulo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5" name="Espaço reservado para o número do slid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24371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ivisor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Espaço Reservado para Imagem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a:t>
            </a:r>
            <a:br>
              <a:rPr lang="pt-BR" dirty="0"/>
            </a:br>
            <a:r>
              <a:rPr lang="pt-BR" dirty="0"/>
              <a:t>sua Foto Aqui</a:t>
            </a:r>
          </a:p>
        </p:txBody>
      </p:sp>
      <p:sp>
        <p:nvSpPr>
          <p:cNvPr id="3" name="Título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6000" b="1" spc="-300">
                <a:solidFill>
                  <a:schemeClr val="tx1">
                    <a:lumMod val="75000"/>
                    <a:lumOff val="25000"/>
                  </a:schemeClr>
                </a:solidFill>
                <a:latin typeface="+mj-lt"/>
              </a:defRPr>
            </a:lvl1pPr>
          </a:lstStyle>
          <a:p>
            <a:pPr rtl="0"/>
            <a:r>
              <a:rPr lang="pt-BR" dirty="0"/>
              <a:t>Clique para editar o divisor de seção</a:t>
            </a:r>
          </a:p>
        </p:txBody>
      </p:sp>
      <p:sp>
        <p:nvSpPr>
          <p:cNvPr id="7" name="Subtítulo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pt-BR" dirty="0"/>
              <a:t>Clique para editar o estilo de subtítulo Mestre</a:t>
            </a:r>
          </a:p>
        </p:txBody>
      </p:sp>
      <p:sp>
        <p:nvSpPr>
          <p:cNvPr id="4" name="Espaço Reservado para Rodapé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pt-BR" dirty="0"/>
              <a:t>Adicionar um rodapé</a:t>
            </a:r>
          </a:p>
        </p:txBody>
      </p:sp>
      <p:sp>
        <p:nvSpPr>
          <p:cNvPr id="8" name="Retângulo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pt-BR" dirty="0"/>
          </a:p>
        </p:txBody>
      </p:sp>
      <p:sp>
        <p:nvSpPr>
          <p:cNvPr id="13" name="Retângulo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4" name="Retângulo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5" name="Retângulo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5" name="Espaço reservado para o número do slid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de Imagem de Texto 1">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sua foto</a:t>
            </a:r>
          </a:p>
        </p:txBody>
      </p:sp>
      <p:sp>
        <p:nvSpPr>
          <p:cNvPr id="2" name="Título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4200" b="1" spc="-300">
                <a:solidFill>
                  <a:schemeClr val="tx1">
                    <a:lumMod val="75000"/>
                    <a:lumOff val="25000"/>
                  </a:schemeClr>
                </a:solidFill>
              </a:defRPr>
            </a:lvl1pPr>
          </a:lstStyle>
          <a:p>
            <a:pPr rtl="0"/>
            <a:r>
              <a:rPr lang="pt-BR" dirty="0"/>
              <a:t>Editar título da página</a:t>
            </a:r>
          </a:p>
        </p:txBody>
      </p:sp>
      <p:sp>
        <p:nvSpPr>
          <p:cNvPr id="10" name="Subtítulo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Rodapé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pt-BR" dirty="0"/>
              <a:t>Adicionar um rodapé</a:t>
            </a:r>
          </a:p>
        </p:txBody>
      </p:sp>
      <p:sp>
        <p:nvSpPr>
          <p:cNvPr id="5" name="Espaço reservado para o número do slid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
        <p:nvSpPr>
          <p:cNvPr id="8" name="Retângulo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pt-BR"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yout de Imagem de Texto 2">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sua foto</a:t>
            </a:r>
          </a:p>
        </p:txBody>
      </p:sp>
      <p:sp>
        <p:nvSpPr>
          <p:cNvPr id="2" name="Título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3900" b="1" spc="-300">
                <a:solidFill>
                  <a:schemeClr val="tx1">
                    <a:lumMod val="75000"/>
                    <a:lumOff val="25000"/>
                  </a:schemeClr>
                </a:solidFill>
              </a:defRPr>
            </a:lvl1pPr>
          </a:lstStyle>
          <a:p>
            <a:pPr rtl="0"/>
            <a:r>
              <a:rPr lang="pt-BR" dirty="0"/>
              <a:t>Clique para editar o título da página</a:t>
            </a:r>
          </a:p>
        </p:txBody>
      </p:sp>
      <p:sp>
        <p:nvSpPr>
          <p:cNvPr id="10" name="Subtítulo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Rodapé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pt-BR" dirty="0"/>
              <a:t>Adicionar um rodapé</a:t>
            </a:r>
          </a:p>
        </p:txBody>
      </p:sp>
      <p:sp>
        <p:nvSpPr>
          <p:cNvPr id="5" name="Espaço reservado para o número do slid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
        <p:nvSpPr>
          <p:cNvPr id="8" name="Retângulo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pt-BR"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pt-BR" dirty="0"/>
              <a:t>Clique para editar o título da página</a:t>
            </a:r>
          </a:p>
        </p:txBody>
      </p:sp>
      <p:sp>
        <p:nvSpPr>
          <p:cNvPr id="9" name="Subtítulo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mparação à Esquerda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12" name="Espaço Reservado para Comparação à Esquerda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rtlCol="0"/>
          <a:lstStyle>
            <a:lvl1pPr marL="0" indent="0">
              <a:buNone/>
              <a:defRPr sz="2400" b="1"/>
            </a:lvl1pPr>
          </a:lstStyle>
          <a:p>
            <a:pPr lvl="0" rtl="0"/>
            <a:r>
              <a:rPr lang="pt-BR"/>
              <a:t>Clique para editar os estilos de texto Mestres</a:t>
            </a:r>
          </a:p>
        </p:txBody>
      </p:sp>
      <p:sp>
        <p:nvSpPr>
          <p:cNvPr id="8" name="Espaço reservado para texto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5" name="Espaço Reservado para Rodapé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pt-BR" dirty="0"/>
              <a:t>Adicionar um rodapé</a:t>
            </a:r>
          </a:p>
        </p:txBody>
      </p:sp>
      <p:sp>
        <p:nvSpPr>
          <p:cNvPr id="6" name="Espaço reservado para o número do slide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to Grande">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sua foto</a:t>
            </a:r>
          </a:p>
        </p:txBody>
      </p:sp>
      <p:sp>
        <p:nvSpPr>
          <p:cNvPr id="3" name="Espaço Reservado para Conteúdo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dirty="0"/>
              <a:t>Insira sua legenda</a:t>
            </a:r>
          </a:p>
        </p:txBody>
      </p:sp>
      <p:sp>
        <p:nvSpPr>
          <p:cNvPr id="4" name="Espaço Reservado para Rodapé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pt-BR" dirty="0"/>
              <a:t>Adicionar um rodapé</a:t>
            </a:r>
          </a:p>
        </p:txBody>
      </p:sp>
      <p:sp>
        <p:nvSpPr>
          <p:cNvPr id="2" name="Espaço Reservado para o Número do Slide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pt-BR" smtClean="0"/>
              <a:pPr rtl="0"/>
              <a:t>‹nº›</a:t>
            </a:fld>
            <a:endParaRPr lang="pt-BR" dirty="0"/>
          </a:p>
        </p:txBody>
      </p:sp>
      <p:sp>
        <p:nvSpPr>
          <p:cNvPr id="5" name="Título 4">
            <a:extLst>
              <a:ext uri="{FF2B5EF4-FFF2-40B4-BE49-F238E27FC236}">
                <a16:creationId xmlns:a16="http://schemas.microsoft.com/office/drawing/2014/main" id="{7F8E7C83-06D7-4C5B-85B7-0E5713B4FAB3}"/>
              </a:ext>
            </a:extLst>
          </p:cNvPr>
          <p:cNvSpPr>
            <a:spLocks noGrp="1"/>
          </p:cNvSpPr>
          <p:nvPr>
            <p:ph type="title" hasCustomPrompt="1"/>
          </p:nvPr>
        </p:nvSpPr>
        <p:spPr/>
        <p:txBody>
          <a:bodyPr rtlCol="0"/>
          <a:lstStyle/>
          <a:p>
            <a:pPr rtl="0"/>
            <a:r>
              <a:rPr lang="pt-BR" dirty="0"/>
              <a:t>Clique para editar o estilo do título Mestre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brigado">
    <p:bg>
      <p:bgPr>
        <a:solidFill>
          <a:schemeClr val="bg1">
            <a:lumMod val="95000"/>
          </a:schemeClr>
        </a:solidFill>
        <a:effectLst/>
      </p:bgPr>
    </p:bg>
    <p:spTree>
      <p:nvGrpSpPr>
        <p:cNvPr id="1" name=""/>
        <p:cNvGrpSpPr/>
        <p:nvPr/>
      </p:nvGrpSpPr>
      <p:grpSpPr>
        <a:xfrm>
          <a:off x="0" y="0"/>
          <a:ext cx="0" cy="0"/>
          <a:chOff x="0" y="0"/>
          <a:chExt cx="0" cy="0"/>
        </a:xfrm>
      </p:grpSpPr>
      <p:sp>
        <p:nvSpPr>
          <p:cNvPr id="41" name="Espaço Reservado para Imagem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pt-BR" dirty="0"/>
              <a:t>Insira ou Arraste e Solte sua Foto Aqui</a:t>
            </a:r>
          </a:p>
        </p:txBody>
      </p:sp>
      <p:sp>
        <p:nvSpPr>
          <p:cNvPr id="2" name="Títu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rtl="0"/>
            <a:r>
              <a:rPr lang="pt-BR" dirty="0"/>
              <a:t>Obrigado</a:t>
            </a:r>
          </a:p>
        </p:txBody>
      </p:sp>
      <p:sp>
        <p:nvSpPr>
          <p:cNvPr id="9" name="Espaço Reservado para Texto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Nome completo</a:t>
            </a:r>
          </a:p>
        </p:txBody>
      </p:sp>
      <p:sp>
        <p:nvSpPr>
          <p:cNvPr id="10" name="Espaço Reservado para Texto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Número do telefone</a:t>
            </a:r>
          </a:p>
        </p:txBody>
      </p:sp>
      <p:sp>
        <p:nvSpPr>
          <p:cNvPr id="11" name="Espaço Reservado para Texto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lnSpc>
                <a:spcPct val="70000"/>
              </a:lnSpc>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Contato por </a:t>
            </a:r>
            <a:r>
              <a:rPr lang="pt-BR" dirty="0" err="1"/>
              <a:t>Email</a:t>
            </a:r>
            <a:r>
              <a:rPr lang="pt-BR" dirty="0"/>
              <a:t> ou Mídia Social</a:t>
            </a:r>
          </a:p>
        </p:txBody>
      </p:sp>
      <p:sp>
        <p:nvSpPr>
          <p:cNvPr id="12" name="Espaço Reservado para Texto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Site da empresa</a:t>
            </a:r>
          </a:p>
        </p:txBody>
      </p:sp>
      <p:sp>
        <p:nvSpPr>
          <p:cNvPr id="15" name="Retângulo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4" name="Retângulo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13" name="Retângulo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8" name="Retângulo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5" name="Espaço Reservado para o Número do Slide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pt-BR" dirty="0"/>
              <a:t>Clique para editar o título da página</a:t>
            </a:r>
          </a:p>
        </p:txBody>
      </p:sp>
      <p:sp>
        <p:nvSpPr>
          <p:cNvPr id="7" name="Subtítulo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pt-BR" dirty="0"/>
              <a:t>Subtítulo</a:t>
            </a:r>
          </a:p>
        </p:txBody>
      </p:sp>
      <p:sp>
        <p:nvSpPr>
          <p:cNvPr id="3" name="Espaço Reservado para Conteúdo 2">
            <a:extLst>
              <a:ext uri="{FF2B5EF4-FFF2-40B4-BE49-F238E27FC236}">
                <a16:creationId xmlns:a16="http://schemas.microsoft.com/office/drawing/2014/main" id="{B1948E38-8FB0-4E51-A01C-C88794372E50}"/>
              </a:ext>
            </a:extLst>
          </p:cNvPr>
          <p:cNvSpPr>
            <a:spLocks noGrp="1"/>
          </p:cNvSpPr>
          <p:nvPr>
            <p:ph idx="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Rodapé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pt-BR" dirty="0"/>
              <a:t>Adicionar um rodapé</a:t>
            </a:r>
          </a:p>
        </p:txBody>
      </p:sp>
      <p:sp>
        <p:nvSpPr>
          <p:cNvPr id="5" name="Espaço reservado para o número do slide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pt-BR" smtClean="0"/>
              <a:pPr rtl="0"/>
              <a:t>‹nº›</a:t>
            </a:fld>
            <a:endParaRPr lang="pt-BR"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8" name="Retângulo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31" name="Forma livre: Forma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 name="Espaço Reservado para Título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pt-BR" dirty="0"/>
              <a:t>Clique para editar o título da página</a:t>
            </a:r>
          </a:p>
        </p:txBody>
      </p:sp>
      <p:sp>
        <p:nvSpPr>
          <p:cNvPr id="3" name="Espaço Reservado para Texto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pt-BR" dirty="0"/>
              <a:t>Editar estilos de texto Mestre</a:t>
            </a:r>
          </a:p>
          <a:p>
            <a:pPr lvl="1" rtl="0"/>
            <a:r>
              <a:rPr lang="pt-BR" dirty="0"/>
              <a:t>Segundo nível</a:t>
            </a:r>
          </a:p>
          <a:p>
            <a:pPr lvl="2" rtl="0"/>
            <a:r>
              <a:rPr lang="pt-BR" dirty="0"/>
              <a:t>Terceiro nível</a:t>
            </a:r>
          </a:p>
          <a:p>
            <a:pPr lvl="3" rtl="0"/>
            <a:r>
              <a:rPr lang="pt-BR" dirty="0"/>
              <a:t>Quarto nível</a:t>
            </a:r>
          </a:p>
          <a:p>
            <a:pPr lvl="4" rtl="0"/>
            <a:r>
              <a:rPr lang="pt-BR" dirty="0"/>
              <a:t>Quinto nível</a:t>
            </a:r>
          </a:p>
        </p:txBody>
      </p:sp>
      <p:sp>
        <p:nvSpPr>
          <p:cNvPr id="5" name="Espaço Reservado para Rodapé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pt-BR" dirty="0"/>
              <a:t>Adicionar um rodapé</a:t>
            </a:r>
          </a:p>
        </p:txBody>
      </p:sp>
      <p:sp>
        <p:nvSpPr>
          <p:cNvPr id="6" name="Espaço Reservado para o Número do Slide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pt-BR" smtClean="0"/>
              <a:pPr rtl="0"/>
              <a:t>‹nº›</a:t>
            </a:fld>
            <a:endParaRPr lang="pt-BR" dirty="0"/>
          </a:p>
        </p:txBody>
      </p:sp>
      <p:sp>
        <p:nvSpPr>
          <p:cNvPr id="4" name="Caixa de texto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rtl="0">
              <a:lnSpc>
                <a:spcPts val="1000"/>
              </a:lnSpc>
            </a:pPr>
            <a:r>
              <a:rPr lang="pt-BR" sz="2500" b="1" i="0" spc="-100" dirty="0">
                <a:solidFill>
                  <a:schemeClr val="accent1"/>
                </a:solidFill>
                <a:latin typeface="+mj-lt"/>
              </a:rPr>
              <a:t>TREY</a:t>
            </a:r>
            <a:r>
              <a:rPr lang="pt-BR" sz="1600" b="1" i="0" spc="-100" dirty="0">
                <a:solidFill>
                  <a:schemeClr val="accent1"/>
                </a:solidFill>
                <a:latin typeface="+mj-lt"/>
              </a:rPr>
              <a:t> </a:t>
            </a:r>
            <a:br>
              <a:rPr lang="pt-BR" sz="1600" b="1" i="0" spc="-100" baseline="0" dirty="0">
                <a:solidFill>
                  <a:schemeClr val="accent1"/>
                </a:solidFill>
                <a:latin typeface="+mj-lt"/>
              </a:rPr>
            </a:br>
            <a:r>
              <a:rPr lang="pt-BR" sz="1200" b="0" i="0" spc="140" dirty="0" err="1">
                <a:solidFill>
                  <a:schemeClr val="tx1">
                    <a:lumMod val="75000"/>
                    <a:lumOff val="25000"/>
                  </a:schemeClr>
                </a:solidFill>
                <a:latin typeface="+mj-lt"/>
              </a:rPr>
              <a:t>research</a:t>
            </a:r>
            <a:endParaRPr lang="pt-BR" sz="1200" b="0" i="0" spc="140" dirty="0">
              <a:solidFill>
                <a:schemeClr val="tx1">
                  <a:lumMod val="75000"/>
                  <a:lumOff val="25000"/>
                </a:schemeClr>
              </a:solidFill>
              <a:latin typeface="+mj-lt"/>
            </a:endParaRPr>
          </a:p>
        </p:txBody>
      </p:sp>
      <p:sp>
        <p:nvSpPr>
          <p:cNvPr id="9" name="Retângulo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sp>
        <p:nvSpPr>
          <p:cNvPr id="29" name="Retângulo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dirty="0"/>
          </a:p>
        </p:txBody>
      </p:sp>
      <p:cxnSp>
        <p:nvCxnSpPr>
          <p:cNvPr id="18" name="Conector reto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hyperlink" Target="https://agenciabrasil.ebc.com.br/economia/noticia/2020-07/home-office-foi-adotado-por-46-das-empresas-durante-pandemia" TargetMode="External"/><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hyperlink" Target="https://nos.insightnet.com.br/74-das-empresas-brasileiras-adotam-sustentabilidade-para-reforcar-imagem-e-reputacao/" TargetMode="External"/><Relationship Id="rId4" Type="http://schemas.openxmlformats.org/officeDocument/2006/relationships/hyperlink" Target="https://www.inset.com.br/carreira/com-pandemia-56pct-das-empresas-adotaram-o-home-office-comercio-e-construcao-nao-conseguiram-se-adequa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8.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ço Reservado para Imagem 11" descr="Mãos unidas em círculo">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ítulo 2">
            <a:extLst>
              <a:ext uri="{FF2B5EF4-FFF2-40B4-BE49-F238E27FC236}">
                <a16:creationId xmlns:a16="http://schemas.microsoft.com/office/drawing/2014/main" id="{200B3D2B-613A-41BE-987D-E6A1324B456D}"/>
              </a:ext>
            </a:extLst>
          </p:cNvPr>
          <p:cNvSpPr>
            <a:spLocks noGrp="1"/>
          </p:cNvSpPr>
          <p:nvPr>
            <p:ph type="ctrTitle"/>
          </p:nvPr>
        </p:nvSpPr>
        <p:spPr>
          <a:xfrm>
            <a:off x="2411412" y="2811053"/>
            <a:ext cx="9780588" cy="1261295"/>
          </a:xfrm>
        </p:spPr>
        <p:txBody>
          <a:bodyPr rtlCol="0"/>
          <a:lstStyle/>
          <a:p>
            <a:pPr rtl="0">
              <a:lnSpc>
                <a:spcPct val="90000"/>
              </a:lnSpc>
            </a:pPr>
            <a:r>
              <a:rPr lang="pt-BR" sz="6000" dirty="0"/>
              <a:t>Substitua tudo o que não somar</a:t>
            </a:r>
          </a:p>
        </p:txBody>
      </p:sp>
      <p:sp>
        <p:nvSpPr>
          <p:cNvPr id="4" name="Subtítulo 3">
            <a:extLst>
              <a:ext uri="{FF2B5EF4-FFF2-40B4-BE49-F238E27FC236}">
                <a16:creationId xmlns:a16="http://schemas.microsoft.com/office/drawing/2014/main" id="{4772945D-CA91-4CFE-8EB7-941C7618C994}"/>
              </a:ext>
            </a:extLst>
          </p:cNvPr>
          <p:cNvSpPr>
            <a:spLocks noGrp="1"/>
          </p:cNvSpPr>
          <p:nvPr>
            <p:ph type="subTitle" idx="1"/>
          </p:nvPr>
        </p:nvSpPr>
        <p:spPr>
          <a:xfrm>
            <a:off x="2975212" y="4061039"/>
            <a:ext cx="6805376" cy="580921"/>
          </a:xfrm>
        </p:spPr>
        <p:txBody>
          <a:bodyPr rtlCol="0"/>
          <a:lstStyle/>
          <a:p>
            <a:pPr rtl="0"/>
            <a:r>
              <a:rPr lang="pt-BR" dirty="0"/>
              <a:t>A necessidade de entender onde devemos investir nossos esforços</a:t>
            </a:r>
          </a:p>
        </p:txBody>
      </p:sp>
      <p:pic>
        <p:nvPicPr>
          <p:cNvPr id="1026" name="Picture 2">
            <a:extLst>
              <a:ext uri="{FF2B5EF4-FFF2-40B4-BE49-F238E27FC236}">
                <a16:creationId xmlns:a16="http://schemas.microsoft.com/office/drawing/2014/main" id="{D6EA15C1-E1B8-7B8B-8A81-EA18D53B1B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52172" y="5354824"/>
            <a:ext cx="1875972" cy="1326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92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ço Reservado para Imagem 13" descr="Mão escrevendo anotação em post-it">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 name="Título 1">
            <a:extLst>
              <a:ext uri="{FF2B5EF4-FFF2-40B4-BE49-F238E27FC236}">
                <a16:creationId xmlns:a16="http://schemas.microsoft.com/office/drawing/2014/main" id="{3560F281-4FF6-4617-A809-AC9C15ECF18A}"/>
              </a:ext>
            </a:extLst>
          </p:cNvPr>
          <p:cNvSpPr>
            <a:spLocks noGrp="1"/>
          </p:cNvSpPr>
          <p:nvPr>
            <p:ph type="title"/>
          </p:nvPr>
        </p:nvSpPr>
        <p:spPr>
          <a:xfrm>
            <a:off x="5118100" y="832514"/>
            <a:ext cx="6641900" cy="764646"/>
          </a:xfrm>
        </p:spPr>
        <p:txBody>
          <a:bodyPr rtlCol="0"/>
          <a:lstStyle/>
          <a:p>
            <a:pPr rtl="0"/>
            <a:r>
              <a:rPr lang="pt-BR" sz="6000" dirty="0"/>
              <a:t>Introdução</a:t>
            </a:r>
          </a:p>
        </p:txBody>
      </p:sp>
      <p:sp>
        <p:nvSpPr>
          <p:cNvPr id="3" name="Espaço Reservado para Texto 2">
            <a:extLst>
              <a:ext uri="{FF2B5EF4-FFF2-40B4-BE49-F238E27FC236}">
                <a16:creationId xmlns:a16="http://schemas.microsoft.com/office/drawing/2014/main" id="{611DC577-0A95-47D0-95D9-5F8DA763D46B}"/>
              </a:ext>
            </a:extLst>
          </p:cNvPr>
          <p:cNvSpPr>
            <a:spLocks noGrp="1"/>
          </p:cNvSpPr>
          <p:nvPr>
            <p:ph type="body" sz="quarter" idx="32"/>
          </p:nvPr>
        </p:nvSpPr>
        <p:spPr>
          <a:xfrm flipV="1">
            <a:off x="5118333" y="1522724"/>
            <a:ext cx="6641665" cy="74436"/>
          </a:xfrm>
        </p:spPr>
        <p:txBody>
          <a:bodyPr rtlCol="0"/>
          <a:lstStyle/>
          <a:p>
            <a:pPr rtl="0"/>
            <a:endParaRPr lang="pt-BR" dirty="0"/>
          </a:p>
        </p:txBody>
      </p:sp>
      <p:sp>
        <p:nvSpPr>
          <p:cNvPr id="4" name="Espaço Reservado para Conteúdo 3">
            <a:extLst>
              <a:ext uri="{FF2B5EF4-FFF2-40B4-BE49-F238E27FC236}">
                <a16:creationId xmlns:a16="http://schemas.microsoft.com/office/drawing/2014/main" id="{D355C61F-C8F1-4977-8E1F-F16C0D9EA88C}"/>
              </a:ext>
            </a:extLst>
          </p:cNvPr>
          <p:cNvSpPr>
            <a:spLocks noGrp="1"/>
          </p:cNvSpPr>
          <p:nvPr>
            <p:ph sz="half" idx="1"/>
          </p:nvPr>
        </p:nvSpPr>
        <p:spPr>
          <a:xfrm>
            <a:off x="6223379" y="1821349"/>
            <a:ext cx="5295331" cy="4852407"/>
          </a:xfrm>
        </p:spPr>
        <p:txBody>
          <a:bodyPr rtlCol="0"/>
          <a:lstStyle/>
          <a:p>
            <a:pPr marL="0" indent="0" rtl="0">
              <a:buNone/>
            </a:pPr>
            <a:r>
              <a:rPr lang="pt-BR" sz="2800" dirty="0"/>
              <a:t>Em todo segmento, principalmente no empresarial, é necessário estipular objetivos, tendo entendimento do real cenário da empresa e trabalhar traçando metas para alcançar tais objetivos. </a:t>
            </a:r>
          </a:p>
          <a:p>
            <a:pPr marL="0" indent="0" rtl="0">
              <a:buNone/>
            </a:pPr>
            <a:r>
              <a:rPr lang="pt-BR" sz="2800" dirty="0"/>
              <a:t>Porém, podem surgir fatores que acabam desfocando tal objetivo, podendo ser problema culturais da empresa, lideranças, sistemas ou até mesmo os próprios colaboradores.</a:t>
            </a:r>
            <a:endParaRPr lang="pt-BR" dirty="0"/>
          </a:p>
        </p:txBody>
      </p:sp>
      <p:sp>
        <p:nvSpPr>
          <p:cNvPr id="6" name="Espaço Reservado para o Número do Slid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pt-BR" smtClean="0"/>
              <a:pPr rtl="0"/>
              <a:t>2</a:t>
            </a:fld>
            <a:endParaRPr lang="pt-BR" dirty="0"/>
          </a:p>
        </p:txBody>
      </p:sp>
    </p:spTree>
    <p:extLst>
      <p:ext uri="{BB962C8B-B14F-4D97-AF65-F5344CB8AC3E}">
        <p14:creationId xmlns:p14="http://schemas.microsoft.com/office/powerpoint/2010/main" val="72209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04E83-A4F0-49C5-BB01-F5773509A2B3}"/>
              </a:ext>
            </a:extLst>
          </p:cNvPr>
          <p:cNvSpPr>
            <a:spLocks noGrp="1"/>
          </p:cNvSpPr>
          <p:nvPr>
            <p:ph type="title"/>
          </p:nvPr>
        </p:nvSpPr>
        <p:spPr/>
        <p:txBody>
          <a:bodyPr rtlCol="0"/>
          <a:lstStyle/>
          <a:p>
            <a:pPr rtl="0"/>
            <a:r>
              <a:rPr lang="pt-BR" dirty="0"/>
              <a:t>Principais desafios das empresas nos dias atuais</a:t>
            </a:r>
          </a:p>
        </p:txBody>
      </p:sp>
      <p:sp>
        <p:nvSpPr>
          <p:cNvPr id="3" name="Espaço Reservado para Texto 2">
            <a:extLst>
              <a:ext uri="{FF2B5EF4-FFF2-40B4-BE49-F238E27FC236}">
                <a16:creationId xmlns:a16="http://schemas.microsoft.com/office/drawing/2014/main" id="{7CA42D59-EAD6-4F95-84F1-32A30F057856}"/>
              </a:ext>
            </a:extLst>
          </p:cNvPr>
          <p:cNvSpPr>
            <a:spLocks noGrp="1"/>
          </p:cNvSpPr>
          <p:nvPr>
            <p:ph type="body" sz="quarter" idx="32"/>
          </p:nvPr>
        </p:nvSpPr>
        <p:spPr/>
        <p:txBody>
          <a:bodyPr rtlCol="0"/>
          <a:lstStyle/>
          <a:p>
            <a:pPr rtl="0"/>
            <a:r>
              <a:rPr lang="pt-BR" dirty="0"/>
              <a:t>Quais são os principais fatores que não somam, e sim atrapalham as empresas?</a:t>
            </a:r>
          </a:p>
        </p:txBody>
      </p:sp>
      <p:sp>
        <p:nvSpPr>
          <p:cNvPr id="12" name="Retângulo 11" descr="Bloco em destaque à esquerda">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pt-BR" dirty="0"/>
          </a:p>
        </p:txBody>
      </p:sp>
      <p:sp>
        <p:nvSpPr>
          <p:cNvPr id="4" name="Espaço Reservado para Texto 3">
            <a:extLst>
              <a:ext uri="{FF2B5EF4-FFF2-40B4-BE49-F238E27FC236}">
                <a16:creationId xmlns:a16="http://schemas.microsoft.com/office/drawing/2014/main" id="{6AB259A0-0017-492F-A0DC-4B70C7052AE0}"/>
              </a:ext>
            </a:extLst>
          </p:cNvPr>
          <p:cNvSpPr>
            <a:spLocks noGrp="1"/>
          </p:cNvSpPr>
          <p:nvPr>
            <p:ph type="body" idx="1"/>
          </p:nvPr>
        </p:nvSpPr>
        <p:spPr>
          <a:xfrm>
            <a:off x="432000" y="2215141"/>
            <a:ext cx="5472000" cy="587793"/>
          </a:xfrm>
        </p:spPr>
        <p:txBody>
          <a:bodyPr rtlCol="0"/>
          <a:lstStyle/>
          <a:p>
            <a:pPr rtl="0"/>
            <a:r>
              <a:rPr lang="pt-BR" sz="2000" dirty="0"/>
              <a:t>Desenvolvimento sistêmico e tecnológico</a:t>
            </a:r>
          </a:p>
        </p:txBody>
      </p:sp>
      <p:sp>
        <p:nvSpPr>
          <p:cNvPr id="5" name="Espaço Reservado para Conteúdo 4">
            <a:extLst>
              <a:ext uri="{FF2B5EF4-FFF2-40B4-BE49-F238E27FC236}">
                <a16:creationId xmlns:a16="http://schemas.microsoft.com/office/drawing/2014/main" id="{CEEB3BAE-C0B2-447C-B8BE-96C6BD84D658}"/>
              </a:ext>
            </a:extLst>
          </p:cNvPr>
          <p:cNvSpPr>
            <a:spLocks noGrp="1"/>
          </p:cNvSpPr>
          <p:nvPr>
            <p:ph sz="half" idx="2"/>
          </p:nvPr>
        </p:nvSpPr>
        <p:spPr>
          <a:xfrm>
            <a:off x="432000" y="2573079"/>
            <a:ext cx="5472000" cy="4146698"/>
          </a:xfrm>
        </p:spPr>
        <p:txBody>
          <a:bodyPr rtlCol="0"/>
          <a:lstStyle/>
          <a:p>
            <a:pPr lvl="1"/>
            <a:r>
              <a:rPr lang="pt-BR" dirty="0"/>
              <a:t>As empresas estão buscando cada vez mais adentrar na tecnologia, melhorando seus sistemas e processos. Infelizmente as empresas que ainda possuem uma cultura muito engessada tendem à sofrer várias rupturas, seja em seus serviços ou em sua equipe. Decidir continuar da mesma forma é um ponto de retração que não agrega em nada às empresas hoje em dia.</a:t>
            </a:r>
          </a:p>
          <a:p>
            <a:pPr lvl="1"/>
            <a:r>
              <a:rPr lang="pt-BR" dirty="0"/>
              <a:t>Após o período de pandemia mundial, onde houve a forçada da adequação da vida em casa, viu-se que fornecer uma flexibilidade de horários e local de trabalho trouxe um ganho significativo para as empresas, tornando a vida dos colaboradores melhor e a entrega do trabalho mais eficiente (como apontam pesquisas). Porém, nem todas as empresas veem esse método como eficaz ou adequado, o que vem gerando uma grande rotatividade nas empresas que não aderem à esse modelo, sendo então, outro ponto que não soma às empresas atualmente.</a:t>
            </a:r>
          </a:p>
          <a:p>
            <a:pPr marL="266700" lvl="1" indent="0">
              <a:buNone/>
            </a:pPr>
            <a:endParaRPr lang="pt-BR" dirty="0"/>
          </a:p>
          <a:p>
            <a:pPr marL="266700" lvl="1" indent="0">
              <a:buNone/>
            </a:pPr>
            <a:endParaRPr lang="pt-BR" dirty="0"/>
          </a:p>
        </p:txBody>
      </p:sp>
      <p:cxnSp>
        <p:nvCxnSpPr>
          <p:cNvPr id="11" name="Conector reto 10" descr="Divisor de slide">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299887" y="2100317"/>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tângulo 12" descr="Barra em destaque à direita&#10;">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pt-BR" dirty="0"/>
          </a:p>
        </p:txBody>
      </p:sp>
      <p:sp>
        <p:nvSpPr>
          <p:cNvPr id="6" name="Espaço Reservado para Texto 5">
            <a:extLst>
              <a:ext uri="{FF2B5EF4-FFF2-40B4-BE49-F238E27FC236}">
                <a16:creationId xmlns:a16="http://schemas.microsoft.com/office/drawing/2014/main" id="{B237D1CA-B91A-410E-A968-D017BBE99F99}"/>
              </a:ext>
            </a:extLst>
          </p:cNvPr>
          <p:cNvSpPr>
            <a:spLocks noGrp="1"/>
          </p:cNvSpPr>
          <p:nvPr>
            <p:ph type="body" sz="quarter" idx="13"/>
          </p:nvPr>
        </p:nvSpPr>
        <p:spPr>
          <a:xfrm>
            <a:off x="6300000" y="2215142"/>
            <a:ext cx="5472000" cy="357938"/>
          </a:xfrm>
        </p:spPr>
        <p:txBody>
          <a:bodyPr rtlCol="0"/>
          <a:lstStyle/>
          <a:p>
            <a:pPr rtl="0"/>
            <a:r>
              <a:rPr lang="pt-BR" sz="2000" dirty="0"/>
              <a:t>Desenvolvimento sustentável </a:t>
            </a:r>
          </a:p>
        </p:txBody>
      </p:sp>
      <p:sp>
        <p:nvSpPr>
          <p:cNvPr id="7" name="Espaço Reservado para Texto 6">
            <a:extLst>
              <a:ext uri="{FF2B5EF4-FFF2-40B4-BE49-F238E27FC236}">
                <a16:creationId xmlns:a16="http://schemas.microsoft.com/office/drawing/2014/main" id="{26A87885-D672-4CF9-A78D-CFE98385B03A}"/>
              </a:ext>
            </a:extLst>
          </p:cNvPr>
          <p:cNvSpPr>
            <a:spLocks noGrp="1"/>
          </p:cNvSpPr>
          <p:nvPr>
            <p:ph type="body" sz="quarter" idx="12"/>
          </p:nvPr>
        </p:nvSpPr>
        <p:spPr>
          <a:xfrm>
            <a:off x="6299887" y="2719143"/>
            <a:ext cx="5472113" cy="3652208"/>
          </a:xfrm>
        </p:spPr>
        <p:txBody>
          <a:bodyPr rtlCol="0"/>
          <a:lstStyle/>
          <a:p>
            <a:pPr rtl="0"/>
            <a:r>
              <a:rPr lang="pt-BR" dirty="0"/>
              <a:t>Durante muito tempo as empresas criaram e venderam seus produtos usufruindo de recursos naturais sem repensar nos danos que poderiam ser causados. Todavia, a questão ambiental e seus recursos cada vez mais escassos vem tomando ênfase e sendo tratado como um ponto relevante na hora de se escolher um produto para comprar, ou até mesmo os valores da empresa que irá trabalhar. Ser uma empresa que não possui um pensamento sustentável nos dias de hoje não agrega valor nem ao mercado, nem ao marketing, o que ocasiona uma falha em seu funil de vendas, em sua visão dentro do mercado e em sua missão de conseguir agregar valor aquele produto e à vida dos seus consumidores.</a:t>
            </a:r>
          </a:p>
        </p:txBody>
      </p:sp>
      <p:sp>
        <p:nvSpPr>
          <p:cNvPr id="8" name="Espaço Reservado para o Número do Slide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pt-BR" smtClean="0"/>
              <a:pPr rtl="0"/>
              <a:t>3</a:t>
            </a:fld>
            <a:endParaRPr lang="pt-BR" dirty="0"/>
          </a:p>
        </p:txBody>
      </p:sp>
    </p:spTree>
    <p:extLst>
      <p:ext uri="{BB962C8B-B14F-4D97-AF65-F5344CB8AC3E}">
        <p14:creationId xmlns:p14="http://schemas.microsoft.com/office/powerpoint/2010/main" val="3188837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3FB4D5-DA14-4F29-9320-2DE0A6B571B9}"/>
              </a:ext>
            </a:extLst>
          </p:cNvPr>
          <p:cNvSpPr>
            <a:spLocks noGrp="1"/>
          </p:cNvSpPr>
          <p:nvPr>
            <p:ph type="title"/>
          </p:nvPr>
        </p:nvSpPr>
        <p:spPr>
          <a:xfrm>
            <a:off x="432000" y="129076"/>
            <a:ext cx="11328000" cy="357573"/>
          </a:xfrm>
        </p:spPr>
        <p:txBody>
          <a:bodyPr rtlCol="0"/>
          <a:lstStyle/>
          <a:p>
            <a:pPr rtl="0"/>
            <a:r>
              <a:rPr lang="pt-BR" dirty="0"/>
              <a:t>Gráficos dos temas levantados</a:t>
            </a:r>
          </a:p>
        </p:txBody>
      </p:sp>
      <p:graphicFrame>
        <p:nvGraphicFramePr>
          <p:cNvPr id="4" name="Gráfico 3" title="Espaço reservado para gráfico de receita bruta">
            <a:extLst>
              <a:ext uri="{FF2B5EF4-FFF2-40B4-BE49-F238E27FC236}">
                <a16:creationId xmlns:a16="http://schemas.microsoft.com/office/drawing/2014/main" id="{FFE8AFAB-AE1F-4453-8C1B-70D2EF9B1373}"/>
              </a:ext>
            </a:extLst>
          </p:cNvPr>
          <p:cNvGraphicFramePr/>
          <p:nvPr>
            <p:extLst>
              <p:ext uri="{D42A27DB-BD31-4B8C-83A1-F6EECF244321}">
                <p14:modId xmlns:p14="http://schemas.microsoft.com/office/powerpoint/2010/main" val="2249632585"/>
              </p:ext>
            </p:extLst>
          </p:nvPr>
        </p:nvGraphicFramePr>
        <p:xfrm>
          <a:off x="564319" y="2583353"/>
          <a:ext cx="4086927" cy="3787998"/>
        </p:xfrm>
        <a:graphic>
          <a:graphicData uri="http://schemas.openxmlformats.org/drawingml/2006/chart">
            <c:chart xmlns:c="http://schemas.openxmlformats.org/drawingml/2006/chart" xmlns:r="http://schemas.openxmlformats.org/officeDocument/2006/relationships" r:id="rId2"/>
          </a:graphicData>
        </a:graphic>
      </p:graphicFrame>
      <p:sp>
        <p:nvSpPr>
          <p:cNvPr id="9" name="Espaço Reservado para o Número do Slide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pt-BR" smtClean="0"/>
              <a:pPr rtl="0"/>
              <a:t>4</a:t>
            </a:fld>
            <a:endParaRPr lang="pt-BR" dirty="0"/>
          </a:p>
        </p:txBody>
      </p:sp>
      <p:pic>
        <p:nvPicPr>
          <p:cNvPr id="2050" name="Picture 2" descr="Com pandemia, 56% das empresas adotaram o home office; comércio e  construção não conseguiram se adequar · Inset">
            <a:extLst>
              <a:ext uri="{FF2B5EF4-FFF2-40B4-BE49-F238E27FC236}">
                <a16:creationId xmlns:a16="http://schemas.microsoft.com/office/drawing/2014/main" id="{E97736FF-5504-90C1-B3E1-55894253C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106" y="3428999"/>
            <a:ext cx="4559784" cy="31056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mpresas com tecnologia da indústria 4.0 enfrentam melhor a pandemia -  Agência de Notícias da Indústria">
            <a:extLst>
              <a:ext uri="{FF2B5EF4-FFF2-40B4-BE49-F238E27FC236}">
                <a16:creationId xmlns:a16="http://schemas.microsoft.com/office/drawing/2014/main" id="{C0C3E471-2B63-EDBA-3017-35728F181C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250" y="636146"/>
            <a:ext cx="5032640" cy="279285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omo ficou o mercado de TI durante a pandemia em 2020? - Blog do Curso ADV">
            <a:extLst>
              <a:ext uri="{FF2B5EF4-FFF2-40B4-BE49-F238E27FC236}">
                <a16:creationId xmlns:a16="http://schemas.microsoft.com/office/drawing/2014/main" id="{C74DA591-2F6C-7113-24E9-29C57B48EF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4595" y="636146"/>
            <a:ext cx="5163085" cy="310560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74% das empresas adotam sustentabilidade para reforçar imagem e reputação -  Revista Nós">
            <a:extLst>
              <a:ext uri="{FF2B5EF4-FFF2-40B4-BE49-F238E27FC236}">
                <a16:creationId xmlns:a16="http://schemas.microsoft.com/office/drawing/2014/main" id="{F4F1D3F1-5551-EE19-0FA0-7D64FD2AF8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4594" y="3891246"/>
            <a:ext cx="4965405" cy="2743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ço Reservado para Imagem 11" descr="sala de conferência">
            <a:extLst>
              <a:ext uri="{FF2B5EF4-FFF2-40B4-BE49-F238E27FC236}">
                <a16:creationId xmlns:a16="http://schemas.microsoft.com/office/drawing/2014/main" id="{8F5AE0D5-C196-A947-8AFE-449A48B26153}"/>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45" b="45"/>
          <a:stretch>
            <a:fillRect/>
          </a:stretch>
        </p:blipFill>
        <p:spPr/>
      </p:pic>
      <p:sp>
        <p:nvSpPr>
          <p:cNvPr id="4" name="Espaço Reservado para Conteúdo 3">
            <a:extLst>
              <a:ext uri="{FF2B5EF4-FFF2-40B4-BE49-F238E27FC236}">
                <a16:creationId xmlns:a16="http://schemas.microsoft.com/office/drawing/2014/main" id="{3B86E961-B76E-423F-995E-11B31E921437}"/>
              </a:ext>
            </a:extLst>
          </p:cNvPr>
          <p:cNvSpPr>
            <a:spLocks noGrp="1"/>
          </p:cNvSpPr>
          <p:nvPr>
            <p:ph sz="half" idx="1"/>
          </p:nvPr>
        </p:nvSpPr>
        <p:spPr>
          <a:xfrm>
            <a:off x="7707381" y="637954"/>
            <a:ext cx="3797437" cy="5411972"/>
          </a:xfrm>
        </p:spPr>
        <p:txBody>
          <a:bodyPr rtlCol="0"/>
          <a:lstStyle/>
          <a:p>
            <a:pPr rtl="0"/>
            <a:r>
              <a:rPr lang="pt-BR" dirty="0"/>
              <a:t>Bibliografia </a:t>
            </a:r>
          </a:p>
          <a:p>
            <a:pPr rtl="0"/>
            <a:r>
              <a:rPr lang="pt-BR" dirty="0">
                <a:hlinkClick r:id="rId3"/>
              </a:rPr>
              <a:t>https://agenciabrasil.ebc.com.br/economia/noticia/2020-07/home-office-foi-adotado-por-46-das-empresas-durante-pandemia</a:t>
            </a:r>
            <a:endParaRPr lang="pt-BR" dirty="0"/>
          </a:p>
          <a:p>
            <a:pPr rtl="0"/>
            <a:r>
              <a:rPr lang="pt-BR" dirty="0">
                <a:hlinkClick r:id="rId4"/>
              </a:rPr>
              <a:t>https://www.inset.com.br/carreira/com-pandemia-56pct-das-empresas-adotaram-o-home-office-comercio-e-construcao-nao-conseguiram-se-adequar</a:t>
            </a:r>
            <a:endParaRPr lang="pt-BR" dirty="0"/>
          </a:p>
          <a:p>
            <a:pPr rtl="0"/>
            <a:r>
              <a:rPr lang="pt-BR" dirty="0">
                <a:hlinkClick r:id="rId5"/>
              </a:rPr>
              <a:t>https://nos.insightnet.com.br/74-das-empresas-brasileiras-adotam-sustentabilidade-para-reforcar-imagem-e-reputacao/</a:t>
            </a:r>
            <a:endParaRPr lang="pt-BR" dirty="0"/>
          </a:p>
          <a:p>
            <a:pPr rtl="0"/>
            <a:endParaRPr lang="pt-BR" dirty="0"/>
          </a:p>
        </p:txBody>
      </p:sp>
      <p:sp>
        <p:nvSpPr>
          <p:cNvPr id="6" name="Espaço Reservado para o Número do Slide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rtlCol="0"/>
          <a:lstStyle/>
          <a:p>
            <a:pPr rtl="0"/>
            <a:fld id="{19B51A1E-902D-48AF-9020-955120F399B6}" type="slidenum">
              <a:rPr lang="pt-BR" smtClean="0"/>
              <a:pPr rtl="0"/>
              <a:t>5</a:t>
            </a:fld>
            <a:endParaRPr lang="pt-BR" dirty="0"/>
          </a:p>
        </p:txBody>
      </p:sp>
      <p:sp>
        <p:nvSpPr>
          <p:cNvPr id="11" name="Title 10" hidden="1">
            <a:extLst>
              <a:ext uri="{FF2B5EF4-FFF2-40B4-BE49-F238E27FC236}">
                <a16:creationId xmlns:a16="http://schemas.microsoft.com/office/drawing/2014/main" id="{C5462610-1D7E-437B-B516-F30D9A789B9B}"/>
              </a:ext>
            </a:extLst>
          </p:cNvPr>
          <p:cNvSpPr>
            <a:spLocks noGrp="1"/>
          </p:cNvSpPr>
          <p:nvPr>
            <p:ph type="title"/>
          </p:nvPr>
        </p:nvSpPr>
        <p:spPr/>
        <p:txBody>
          <a:bodyPr rtlCol="0"/>
          <a:lstStyle/>
          <a:p>
            <a:pPr rtl="0"/>
            <a:r>
              <a:rPr lang="pt-BR" dirty="0" err="1"/>
              <a:t>Large</a:t>
            </a:r>
            <a:r>
              <a:rPr lang="pt-BR" dirty="0"/>
              <a:t> </a:t>
            </a:r>
            <a:r>
              <a:rPr lang="pt-BR" dirty="0" err="1"/>
              <a:t>image</a:t>
            </a:r>
            <a:endParaRPr lang="pt-BR" dirty="0"/>
          </a:p>
        </p:txBody>
      </p:sp>
    </p:spTree>
    <p:extLst>
      <p:ext uri="{BB962C8B-B14F-4D97-AF65-F5344CB8AC3E}">
        <p14:creationId xmlns:p14="http://schemas.microsoft.com/office/powerpoint/2010/main" val="665219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Espaço Reservado para Imagem 31" descr="mãos aplaudindo">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ítulo 13">
            <a:extLst>
              <a:ext uri="{FF2B5EF4-FFF2-40B4-BE49-F238E27FC236}">
                <a16:creationId xmlns:a16="http://schemas.microsoft.com/office/drawing/2014/main" id="{6C38D7A9-9299-4108-BB08-026F4B9CAE7B}"/>
              </a:ext>
            </a:extLst>
          </p:cNvPr>
          <p:cNvSpPr>
            <a:spLocks noGrp="1"/>
          </p:cNvSpPr>
          <p:nvPr>
            <p:ph type="ctrTitle"/>
          </p:nvPr>
        </p:nvSpPr>
        <p:spPr/>
        <p:txBody>
          <a:bodyPr rtlCol="0"/>
          <a:lstStyle/>
          <a:p>
            <a:pPr rtl="0"/>
            <a:r>
              <a:rPr lang="pt-BR" dirty="0"/>
              <a:t>Obrigado!</a:t>
            </a:r>
          </a:p>
        </p:txBody>
      </p:sp>
      <p:sp>
        <p:nvSpPr>
          <p:cNvPr id="4" name="Espaço Reservado para Texto 3">
            <a:extLst>
              <a:ext uri="{FF2B5EF4-FFF2-40B4-BE49-F238E27FC236}">
                <a16:creationId xmlns:a16="http://schemas.microsoft.com/office/drawing/2014/main" id="{60828E04-9C2A-4859-8050-C2DF67A249CB}"/>
              </a:ext>
            </a:extLst>
          </p:cNvPr>
          <p:cNvSpPr>
            <a:spLocks noGrp="1"/>
          </p:cNvSpPr>
          <p:nvPr>
            <p:ph type="body" sz="quarter" idx="15"/>
          </p:nvPr>
        </p:nvSpPr>
        <p:spPr/>
        <p:txBody>
          <a:bodyPr rtlCol="0"/>
          <a:lstStyle/>
          <a:p>
            <a:pPr rtl="0"/>
            <a:r>
              <a:rPr lang="pt-BR" dirty="0"/>
              <a:t>Carla Silva</a:t>
            </a:r>
          </a:p>
        </p:txBody>
      </p:sp>
      <p:pic>
        <p:nvPicPr>
          <p:cNvPr id="8" name="Elemento gráfico 7" descr="Usuário" title="Ícone – Nome do Apresentador">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85495" y="4006655"/>
            <a:ext cx="218900" cy="218900"/>
          </a:xfrm>
          <a:prstGeom prst="rect">
            <a:avLst/>
          </a:prstGeom>
        </p:spPr>
      </p:pic>
      <p:sp>
        <p:nvSpPr>
          <p:cNvPr id="16" name="Espaço Reservado para Texto 15">
            <a:extLst>
              <a:ext uri="{FF2B5EF4-FFF2-40B4-BE49-F238E27FC236}">
                <a16:creationId xmlns:a16="http://schemas.microsoft.com/office/drawing/2014/main" id="{FD8A1232-50A8-4535-AAF9-7F4180EAA0DD}"/>
              </a:ext>
            </a:extLst>
          </p:cNvPr>
          <p:cNvSpPr>
            <a:spLocks noGrp="1"/>
          </p:cNvSpPr>
          <p:nvPr>
            <p:ph type="body" sz="quarter" idx="18"/>
          </p:nvPr>
        </p:nvSpPr>
        <p:spPr>
          <a:xfrm>
            <a:off x="8458200" y="4274506"/>
            <a:ext cx="2910342" cy="233700"/>
          </a:xfrm>
        </p:spPr>
        <p:txBody>
          <a:bodyPr rtlCol="0"/>
          <a:lstStyle/>
          <a:p>
            <a:pPr rtl="0"/>
            <a:r>
              <a:rPr lang="pt-BR" dirty="0"/>
              <a:t>Telemática - IFCE</a:t>
            </a:r>
          </a:p>
        </p:txBody>
      </p:sp>
      <p:sp>
        <p:nvSpPr>
          <p:cNvPr id="12" name="Espaço Reservado para o Número do Slide 11">
            <a:extLst>
              <a:ext uri="{FF2B5EF4-FFF2-40B4-BE49-F238E27FC236}">
                <a16:creationId xmlns:a16="http://schemas.microsoft.com/office/drawing/2014/main" id="{91814EC9-246A-4C6E-941E-5774FE72F08E}"/>
              </a:ext>
            </a:extLst>
          </p:cNvPr>
          <p:cNvSpPr>
            <a:spLocks noGrp="1"/>
          </p:cNvSpPr>
          <p:nvPr>
            <p:ph type="sldNum" sz="quarter" idx="20"/>
          </p:nvPr>
        </p:nvSpPr>
        <p:spPr/>
        <p:txBody>
          <a:bodyPr rtlCol="0"/>
          <a:lstStyle/>
          <a:p>
            <a:pPr rtl="0"/>
            <a:fld id="{19B51A1E-902D-48AF-9020-955120F399B6}" type="slidenum">
              <a:rPr lang="pt-BR" smtClean="0"/>
              <a:pPr rtl="0"/>
              <a:t>6</a:t>
            </a:fld>
            <a:endParaRPr lang="pt-BR" dirty="0"/>
          </a:p>
        </p:txBody>
      </p:sp>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Tema do Offic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5358_TF16411250.potx" id="{ADA3E8C3-89B5-42F4-B40B-445B02320158}" vid="{73F44004-0E06-4849-A377-12E0D1D74C9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64A4C9D-F801-4923-BC6D-E0006F512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2218FC-8412-44B9-9E82-D51F1F531141}">
  <ds:schemaRefs>
    <ds:schemaRef ds:uri="http://purl.org/dc/elements/1.1/"/>
    <ds:schemaRef ds:uri="http://schemas.microsoft.com/sharepoint/v3"/>
    <ds:schemaRef ds:uri="http://schemas.microsoft.com/office/2006/documentManagement/types"/>
    <ds:schemaRef ds:uri="fb0879af-3eba-417a-a55a-ffe6dcd6ca77"/>
    <ds:schemaRef ds:uri="http://schemas.microsoft.com/office/2006/metadata/properties"/>
    <ds:schemaRef ds:uri="http://schemas.microsoft.com/office/infopath/2007/PartnerControls"/>
    <ds:schemaRef ds:uri="6dc4bcd6-49db-4c07-9060-8acfc67cef9f"/>
    <ds:schemaRef ds:uri="http://www.w3.org/XML/1998/namespace"/>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{4EDBB499-D8DF-41B8-B088-6287EEFDD58B}tf16411250_win32</Template>
  <TotalTime>48</TotalTime>
  <Words>447</Words>
  <Application>Microsoft Office PowerPoint</Application>
  <PresentationFormat>Widescreen</PresentationFormat>
  <Paragraphs>27</Paragraphs>
  <Slides>6</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6</vt:i4>
      </vt:variant>
    </vt:vector>
  </HeadingPairs>
  <TitlesOfParts>
    <vt:vector size="12" baseType="lpstr">
      <vt:lpstr>Arial</vt:lpstr>
      <vt:lpstr>Calibri</vt:lpstr>
      <vt:lpstr>Candara</vt:lpstr>
      <vt:lpstr>Corbel</vt:lpstr>
      <vt:lpstr>Times New Roman</vt:lpstr>
      <vt:lpstr>Tema do Office</vt:lpstr>
      <vt:lpstr>Substitua tudo o que não somar</vt:lpstr>
      <vt:lpstr>Introdução</vt:lpstr>
      <vt:lpstr>Principais desafios das empresas nos dias atuais</vt:lpstr>
      <vt:lpstr>Gráficos dos temas levantados</vt:lpstr>
      <vt:lpstr>Large image</vt:lpstr>
      <vt:lpstr>Obrigado!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Substitua tudo o que não somar</dc:title>
  <dc:creator>Carla Silva</dc:creator>
  <cp:lastModifiedBy>Carla Silva</cp:lastModifiedBy>
  <cp:revision>1</cp:revision>
  <dcterms:created xsi:type="dcterms:W3CDTF">2023-03-31T22:11:38Z</dcterms:created>
  <dcterms:modified xsi:type="dcterms:W3CDTF">2023-03-31T23:00:23Z</dcterms:modified>
</cp:coreProperties>
</file>