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DFF0D-F339-6907-0389-AE19F8A0F1CE}" v="765" dt="2024-08-07T22:43:5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4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5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E39801-2B3F-E705-6E54-B2C0F4A25C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25" t="7970" r="76" b="113"/>
          <a:stretch/>
        </p:blipFill>
        <p:spPr>
          <a:xfrm>
            <a:off x="20" y="1571"/>
            <a:ext cx="12191777" cy="6854701"/>
          </a:xfrm>
          <a:prstGeom prst="rect">
            <a:avLst/>
          </a:prstGeom>
        </p:spPr>
      </p:pic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1048" y="3825627"/>
            <a:ext cx="7722218" cy="1317493"/>
          </a:xfrm>
        </p:spPr>
        <p:txBody>
          <a:bodyPr anchor="b">
            <a:noAutofit/>
          </a:bodyPr>
          <a:lstStyle/>
          <a:p>
            <a:pPr algn="ctr"/>
            <a:r>
              <a:rPr lang="de-DE" sz="6000" i="1" dirty="0">
                <a:solidFill>
                  <a:schemeClr val="accent4"/>
                </a:solidFill>
                <a:ea typeface="+mj-lt"/>
                <a:cs typeface="+mj-lt"/>
              </a:rPr>
              <a:t>Market </a:t>
            </a:r>
            <a:r>
              <a:rPr lang="de-DE" sz="6000" i="1" dirty="0">
                <a:ea typeface="+mj-lt"/>
                <a:cs typeface="+mj-lt"/>
              </a:rPr>
              <a:t>Checklist</a:t>
            </a:r>
            <a:endParaRPr lang="pt-BR" sz="6000" i="1" dirty="0" err="1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7B8313B-2B06-8090-2F05-9C22AFCD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746" y="1353015"/>
            <a:ext cx="2962508" cy="29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92" y="1208049"/>
            <a:ext cx="9145039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Conheça o Market Checklist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1521162" y="2872730"/>
            <a:ext cx="914967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Um aplicativo mobile que simplifica e organiza o processo de compras de supermercado.</a:t>
            </a:r>
            <a:endParaRPr lang="pt-BR" sz="2800" b="1"/>
          </a:p>
          <a:p>
            <a:pPr marL="285750" indent="-285750">
              <a:buFont typeface="Arial"/>
              <a:buChar char="•"/>
            </a:pPr>
            <a:endParaRPr lang="pt-BR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Seu objetivo é economizar e reduzir o estresse associado ás compras, oferecendo uma solução prática e eficiente.</a:t>
            </a:r>
          </a:p>
          <a:p>
            <a:pPr marL="285750" indent="-285750">
              <a:buFont typeface="Arial"/>
              <a:buChar char="•"/>
            </a:pP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DC168-06A5-CC7B-6AF2-939982091CB6}"/>
              </a:ext>
            </a:extLst>
          </p:cNvPr>
          <p:cNvSpPr txBox="1"/>
          <p:nvPr/>
        </p:nvSpPr>
        <p:spPr>
          <a:xfrm>
            <a:off x="2456882" y="2141189"/>
            <a:ext cx="6731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accent2">
                    <a:lumMod val="49000"/>
                  </a:schemeClr>
                </a:solidFill>
              </a:rPr>
              <a:t>O que é o Market Checklist:</a:t>
            </a:r>
          </a:p>
        </p:txBody>
      </p:sp>
    </p:spTree>
    <p:extLst>
      <p:ext uri="{BB962C8B-B14F-4D97-AF65-F5344CB8AC3E}">
        <p14:creationId xmlns:p14="http://schemas.microsoft.com/office/powerpoint/2010/main" val="1562829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92" y="1208049"/>
            <a:ext cx="9145039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Funcionalidades Principais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945015" y="2120023"/>
            <a:ext cx="1160294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Adicionar Item:</a:t>
            </a:r>
            <a:r>
              <a:rPr lang="pt-BR" sz="2400" dirty="0">
                <a:ea typeface="+mn-lt"/>
                <a:cs typeface="+mn-lt"/>
              </a:rPr>
              <a:t> Inclua novos itens à sua lista rapidamente.</a:t>
            </a:r>
          </a:p>
          <a:p>
            <a:pPr marL="285750" indent="-285750"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Editar e Excluir  Item:</a:t>
            </a:r>
            <a:r>
              <a:rPr lang="pt-BR" sz="2400" dirty="0">
                <a:ea typeface="+mn-lt"/>
                <a:cs typeface="+mn-lt"/>
              </a:rPr>
              <a:t> Atualize  e remove itens existentes.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Marcar como Comprado: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Controla o que já foi adquirido.</a:t>
            </a:r>
            <a:endParaRPr lang="pt-BR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Armazenamento: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Listas salvas mesmo após fechar o aplicativo.</a:t>
            </a:r>
            <a:endParaRPr lang="pt-BR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Interface Responsiva: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Navegação adaptável a qualquer dispositivo.</a:t>
            </a:r>
            <a:endParaRPr lang="pt-BR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92" y="1208049"/>
            <a:ext cx="9145039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Tecnologia Utilizada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945015" y="2129314"/>
            <a:ext cx="1248574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400" b="1" dirty="0" err="1">
                <a:ea typeface="+mn-lt"/>
                <a:cs typeface="+mn-lt"/>
              </a:rPr>
              <a:t>React</a:t>
            </a:r>
            <a:r>
              <a:rPr lang="pt-BR" sz="2400" b="1" dirty="0">
                <a:ea typeface="+mn-lt"/>
                <a:cs typeface="+mn-lt"/>
              </a:rPr>
              <a:t> </a:t>
            </a:r>
            <a:r>
              <a:rPr lang="pt-BR" sz="2400" b="1" dirty="0" err="1">
                <a:ea typeface="+mn-lt"/>
                <a:cs typeface="+mn-lt"/>
              </a:rPr>
              <a:t>Native</a:t>
            </a:r>
            <a:r>
              <a:rPr lang="pt-BR" sz="2400" b="1" dirty="0">
                <a:ea typeface="+mn-lt"/>
                <a:cs typeface="+mn-lt"/>
              </a:rPr>
              <a:t>:</a:t>
            </a:r>
            <a:r>
              <a:rPr lang="pt-BR" sz="2400" dirty="0">
                <a:ea typeface="+mn-lt"/>
                <a:cs typeface="+mn-lt"/>
              </a:rPr>
              <a:t> Framework para desenvolvimento de aplicativos móveis.</a:t>
            </a:r>
            <a:endParaRPr lang="pt-BR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 err="1">
                <a:ea typeface="+mn-lt"/>
                <a:cs typeface="+mn-lt"/>
              </a:rPr>
              <a:t>AsyncStorage</a:t>
            </a:r>
            <a:r>
              <a:rPr lang="pt-BR" sz="2400" b="1" dirty="0">
                <a:ea typeface="+mn-lt"/>
                <a:cs typeface="+mn-lt"/>
              </a:rPr>
              <a:t>:</a:t>
            </a:r>
            <a:r>
              <a:rPr lang="pt-BR" sz="2400" dirty="0">
                <a:ea typeface="+mn-lt"/>
                <a:cs typeface="+mn-lt"/>
              </a:rPr>
              <a:t> Armazenamento local para garantir que suas listas sejam salvas.</a:t>
            </a:r>
            <a:endParaRPr lang="pt-BR" sz="1600" dirty="0"/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 err="1">
                <a:ea typeface="+mn-lt"/>
                <a:cs typeface="+mn-lt"/>
              </a:rPr>
              <a:t>React</a:t>
            </a:r>
            <a:r>
              <a:rPr lang="pt-BR" sz="2400" b="1" dirty="0">
                <a:ea typeface="+mn-lt"/>
                <a:cs typeface="+mn-lt"/>
              </a:rPr>
              <a:t>-</a:t>
            </a:r>
            <a:r>
              <a:rPr lang="pt-BR" sz="2400" b="1" dirty="0" err="1">
                <a:ea typeface="+mn-lt"/>
                <a:cs typeface="+mn-lt"/>
              </a:rPr>
              <a:t>native</a:t>
            </a:r>
            <a:r>
              <a:rPr lang="pt-BR" sz="2400" b="1" dirty="0">
                <a:ea typeface="+mn-lt"/>
                <a:cs typeface="+mn-lt"/>
              </a:rPr>
              <a:t>-vector-</a:t>
            </a:r>
            <a:r>
              <a:rPr lang="pt-BR" sz="2400" b="1" dirty="0" err="1">
                <a:ea typeface="+mn-lt"/>
                <a:cs typeface="+mn-lt"/>
              </a:rPr>
              <a:t>icons</a:t>
            </a:r>
            <a:r>
              <a:rPr lang="pt-BR" sz="2400" b="1" dirty="0">
                <a:ea typeface="+mn-lt"/>
                <a:cs typeface="+mn-lt"/>
              </a:rPr>
              <a:t>:</a:t>
            </a:r>
            <a:r>
              <a:rPr lang="pt-BR" sz="2400" dirty="0">
                <a:ea typeface="+mn-lt"/>
                <a:cs typeface="+mn-lt"/>
              </a:rPr>
              <a:t> Biblioteca para ícones no aplicativo.</a:t>
            </a: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 err="1">
                <a:ea typeface="+mn-lt"/>
                <a:cs typeface="+mn-lt"/>
              </a:rPr>
              <a:t>Yarn</a:t>
            </a:r>
            <a:r>
              <a:rPr lang="pt-BR" sz="2400" b="1" dirty="0">
                <a:ea typeface="+mn-lt"/>
                <a:cs typeface="+mn-lt"/>
              </a:rPr>
              <a:t>:</a:t>
            </a:r>
            <a:r>
              <a:rPr lang="pt-BR" sz="2400" dirty="0">
                <a:ea typeface="+mn-lt"/>
                <a:cs typeface="+mn-lt"/>
              </a:rPr>
              <a:t> Gerenciador de dependências.</a:t>
            </a:r>
            <a:endParaRPr lang="pt-BR" sz="1600" dirty="0"/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 err="1">
                <a:ea typeface="+mn-lt"/>
                <a:cs typeface="+mn-lt"/>
              </a:rPr>
              <a:t>Canva</a:t>
            </a:r>
            <a:r>
              <a:rPr lang="pt-BR" sz="2400" b="1" dirty="0">
                <a:ea typeface="+mn-lt"/>
                <a:cs typeface="+mn-lt"/>
              </a:rPr>
              <a:t> e </a:t>
            </a:r>
            <a:r>
              <a:rPr lang="pt-BR" sz="2400" b="1" dirty="0" err="1">
                <a:ea typeface="+mn-lt"/>
                <a:cs typeface="+mn-lt"/>
              </a:rPr>
              <a:t>VSCode</a:t>
            </a:r>
            <a:r>
              <a:rPr lang="pt-BR" sz="2400" b="1" dirty="0">
                <a:ea typeface="+mn-lt"/>
                <a:cs typeface="+mn-lt"/>
              </a:rPr>
              <a:t>:</a:t>
            </a:r>
            <a:r>
              <a:rPr lang="pt-BR" sz="2400" dirty="0">
                <a:ea typeface="+mn-lt"/>
                <a:cs typeface="+mn-lt"/>
              </a:rPr>
              <a:t> Ferramentas para criação de logotipo e desenvolvimento.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9" y="1105829"/>
            <a:ext cx="12100112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Por Que Escolher o Market Checklist?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1065821" y="2203656"/>
            <a:ext cx="1072013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Eficiência:</a:t>
            </a:r>
            <a:r>
              <a:rPr lang="pt-BR" sz="2400" dirty="0">
                <a:ea typeface="+mn-lt"/>
                <a:cs typeface="+mn-lt"/>
              </a:rPr>
              <a:t> Torne suas compras mais organizadas.</a:t>
            </a: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Praticidade:</a:t>
            </a:r>
            <a:r>
              <a:rPr lang="pt-BR" sz="2400" dirty="0">
                <a:ea typeface="+mn-lt"/>
                <a:cs typeface="+mn-lt"/>
              </a:rPr>
              <a:t> Gerencie suas listas de qualquer lugar.</a:t>
            </a: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Economia de Tempo:</a:t>
            </a:r>
            <a:r>
              <a:rPr lang="pt-BR" sz="2400" dirty="0">
                <a:ea typeface="+mn-lt"/>
                <a:cs typeface="+mn-lt"/>
              </a:rPr>
              <a:t> Economize tempo com listas de papel.</a:t>
            </a:r>
            <a:endParaRPr lang="pt-BR" sz="2400" dirty="0"/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Design Moderno e Funcional:</a:t>
            </a:r>
            <a:r>
              <a:rPr lang="pt-BR" sz="2400" dirty="0">
                <a:ea typeface="+mn-lt"/>
                <a:cs typeface="+mn-lt"/>
              </a:rPr>
              <a:t> Experiência agradável e intuitiva.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PortalVTI</vt:lpstr>
      <vt:lpstr>Market Checklist</vt:lpstr>
      <vt:lpstr>Conheça o Market Checklist</vt:lpstr>
      <vt:lpstr>Funcionalidades Principais</vt:lpstr>
      <vt:lpstr>Tecnologia Utilizada</vt:lpstr>
      <vt:lpstr>Por Que Escolher o Market Checklist?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197</cp:revision>
  <dcterms:created xsi:type="dcterms:W3CDTF">2024-08-07T21:45:45Z</dcterms:created>
  <dcterms:modified xsi:type="dcterms:W3CDTF">2024-08-07T22:44:17Z</dcterms:modified>
</cp:coreProperties>
</file>