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8D929-F9DC-47A2-907C-BB01760DD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352178-CA2C-4714-970C-933E6143B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MODELOS EM JAVASCRIPT.</a:t>
            </a:r>
          </a:p>
        </p:txBody>
      </p:sp>
    </p:spTree>
    <p:extLst>
      <p:ext uri="{BB962C8B-B14F-4D97-AF65-F5344CB8AC3E}">
        <p14:creationId xmlns:p14="http://schemas.microsoft.com/office/powerpoint/2010/main" val="279873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43C06-335A-470C-8819-D36BD319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ENCAPSULAMENTO: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FB6D81-7AF4-4D7A-8D87-D5782FF9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Encapsulamento é um conceito de programação orientada a objetos (POO) que envolve o ocultamento de detalhes de implementação de uma classe.</a:t>
            </a:r>
          </a:p>
          <a:p>
            <a:endParaRPr lang="pt-BR" dirty="0"/>
          </a:p>
          <a:p>
            <a:r>
              <a:rPr lang="pt-BR" dirty="0"/>
              <a:t>Ele ajuda a proteger os dados de um objeto, limitando o acesso direto aos mesmos.</a:t>
            </a:r>
          </a:p>
          <a:p>
            <a:endParaRPr lang="pt-BR" dirty="0"/>
          </a:p>
          <a:p>
            <a:r>
              <a:rPr lang="pt-BR" dirty="0"/>
              <a:t>Em termos simples, encapsular significa empacotar o estado (dados) e o comportamento (métodos) de um objeto e protege-los de interferências externas.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626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AE552-10D0-441B-98E5-F8C35855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TRÊS PRINCIPAIS NÍVEIS DE ACESSO: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7E4CEF-E5CA-4385-ACC2-7B3A9F17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PÚBLICO = Métodos e propriedades marcados como públicos são acessíveis de qualquer lugar, tanto dentro como fora da classe. Ele serve como a interface pública da classe.</a:t>
            </a:r>
          </a:p>
          <a:p>
            <a:endParaRPr lang="pt-BR" dirty="0"/>
          </a:p>
          <a:p>
            <a:r>
              <a:rPr lang="pt-BR" dirty="0"/>
              <a:t>PROTEGIDO = Acesso restrito à própria classe e às suas subclasses. Isso permite que as subclasses acessem certos membros, mas mantem esses membros ocultos de outras classes.</a:t>
            </a:r>
          </a:p>
          <a:p>
            <a:endParaRPr lang="pt-BR" dirty="0"/>
          </a:p>
          <a:p>
            <a:r>
              <a:rPr lang="pt-BR" dirty="0"/>
              <a:t>PRIVADOS = Acesso restrito apenas à própria classe. Os membros privados não podem ser acessados diretamente por outras classes.</a:t>
            </a:r>
          </a:p>
        </p:txBody>
      </p:sp>
    </p:spTree>
    <p:extLst>
      <p:ext uri="{BB962C8B-B14F-4D97-AF65-F5344CB8AC3E}">
        <p14:creationId xmlns:p14="http://schemas.microsoft.com/office/powerpoint/2010/main" val="102003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F4D49-5AF2-43B7-96E1-CD907018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 = EXEMPLO ANIMAL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96629-1C05-4FA1-B8CB-C95A9B19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8057" y="1974012"/>
            <a:ext cx="4734615" cy="3777622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No exemplo apresentado, temos uma classe chamada "Animal" que encapsula seus atributos (nome e espécie). Os atributos são acessados através de métodos </a:t>
            </a:r>
            <a:r>
              <a:rPr lang="pt-BR" dirty="0" err="1"/>
              <a:t>getter</a:t>
            </a:r>
            <a:r>
              <a:rPr lang="pt-BR" dirty="0"/>
              <a:t> e o método "falar" é usado para exibir a informação do animal.</a:t>
            </a:r>
          </a:p>
          <a:p>
            <a:endParaRPr lang="pt-BR" dirty="0"/>
          </a:p>
          <a:p>
            <a:r>
              <a:rPr lang="pt-BR" dirty="0"/>
              <a:t>Dentro da classe "Animal", os atributos nome e espécie são prefixados com o caractere sublinhado ("_"). Esse caractere é uma convenção que indica que o atributo é privado, ou seja, não deve ser acessado diretamente fora da classe.</a:t>
            </a:r>
          </a:p>
          <a:p>
            <a:endParaRPr lang="pt-BR" dirty="0"/>
          </a:p>
          <a:p>
            <a:r>
              <a:rPr lang="pt-BR" dirty="0"/>
              <a:t>Ao criar um objeto "cachorro" usando a classe "Animal", a mensagem "</a:t>
            </a:r>
            <a:r>
              <a:rPr lang="pt-BR" dirty="0" err="1"/>
              <a:t>Rex</a:t>
            </a:r>
            <a:r>
              <a:rPr lang="pt-BR" dirty="0"/>
              <a:t> é um Cachorro." é exibida no console. Isso acontece porque o método "falar" é chamado no objeto "cachorro", que exibe o nome e a espécie do animal usando os métodos </a:t>
            </a:r>
            <a:r>
              <a:rPr lang="pt-BR" dirty="0" err="1"/>
              <a:t>getter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92BC32-2D8E-43B0-A28F-98B4A16E9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706" y="1905000"/>
            <a:ext cx="4154906" cy="288224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A0AF297-F84B-4AA1-BA9F-03F773937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130" y="5057862"/>
            <a:ext cx="3096057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4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E1C97-939A-4397-8E91-C7DEC682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 = EXEMPLO CARRO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5D1098-E4AE-4074-8ADA-24D06444A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517" y="2133600"/>
            <a:ext cx="4683649" cy="398252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Neste exemplo, criamos uma classe "Carro" que encapsula suas propriedades (marca, modelo e cor). As propriedades são acessadas através de métodos </a:t>
            </a:r>
            <a:r>
              <a:rPr lang="pt-BR" dirty="0" err="1"/>
              <a:t>getter</a:t>
            </a:r>
            <a:r>
              <a:rPr lang="pt-BR" dirty="0"/>
              <a:t> e </a:t>
            </a:r>
            <a:r>
              <a:rPr lang="pt-BR" dirty="0" err="1"/>
              <a:t>setter</a:t>
            </a:r>
            <a:r>
              <a:rPr lang="pt-BR" dirty="0"/>
              <a:t> e usamos um método "</a:t>
            </a:r>
            <a:r>
              <a:rPr lang="pt-BR" dirty="0" err="1"/>
              <a:t>exibirInformacoes</a:t>
            </a:r>
            <a:r>
              <a:rPr lang="pt-BR" dirty="0"/>
              <a:t>" para exibir a informação do carro.</a:t>
            </a:r>
          </a:p>
          <a:p>
            <a:endParaRPr lang="pt-BR" dirty="0"/>
          </a:p>
          <a:p>
            <a:r>
              <a:rPr lang="pt-BR" dirty="0"/>
              <a:t>Dentro da classe "Carro", as propriedades são prefixadas com o caractere sublinhado ("_"). Isso indica que essas propriedades são privadas, ou seja, não devem ser acessadas diretamente fora da classe.</a:t>
            </a:r>
          </a:p>
          <a:p>
            <a:endParaRPr lang="pt-BR" dirty="0"/>
          </a:p>
          <a:p>
            <a:r>
              <a:rPr lang="pt-BR" dirty="0"/>
              <a:t>Ao criar um objeto "</a:t>
            </a:r>
            <a:r>
              <a:rPr lang="pt-BR" dirty="0" err="1"/>
              <a:t>meuCarro</a:t>
            </a:r>
            <a:r>
              <a:rPr lang="pt-BR" dirty="0"/>
              <a:t>" usando a classe "Carro", a mensagem "Carro: Ford Ka, Cor: Vermelho" é exibida no console. Isso acontece porque o método "</a:t>
            </a:r>
            <a:r>
              <a:rPr lang="pt-BR" dirty="0" err="1"/>
              <a:t>exibirInformacoes</a:t>
            </a:r>
            <a:r>
              <a:rPr lang="pt-BR" dirty="0"/>
              <a:t>" é chamado no objeto "</a:t>
            </a:r>
            <a:r>
              <a:rPr lang="pt-BR" dirty="0" err="1"/>
              <a:t>meuCarro</a:t>
            </a:r>
            <a:r>
              <a:rPr lang="pt-BR" dirty="0"/>
              <a:t>", que exibe a marca, o modelo e a cor do carro usando os métodos </a:t>
            </a:r>
            <a:r>
              <a:rPr lang="pt-BR" dirty="0" err="1"/>
              <a:t>getter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6C49CB-8310-43CD-B8A0-898BB0D73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035" y="5406326"/>
            <a:ext cx="3162741" cy="10097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F495D12-7DE9-401F-9C37-D88A78F4E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569" y="1905000"/>
            <a:ext cx="3764640" cy="317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0681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456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Cacho</vt:lpstr>
      <vt:lpstr>ENCAPSULAMENTO</vt:lpstr>
      <vt:lpstr>O QUE É ENCAPSULAMENTO:</vt:lpstr>
      <vt:lpstr>TRÊS PRINCIPAIS NÍVEIS DE ACESSO:</vt:lpstr>
      <vt:lpstr>JAVASCRIPT = EXEMPLO ANIMAL</vt:lpstr>
      <vt:lpstr>JAVASCRIPT = EXEMPLO CARRO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ENCAPSULAMENTO</dc:title>
  <dc:creator>Aluno</dc:creator>
  <cp:lastModifiedBy>Aluno</cp:lastModifiedBy>
  <cp:revision>4</cp:revision>
  <dcterms:created xsi:type="dcterms:W3CDTF">2023-11-21T13:41:32Z</dcterms:created>
  <dcterms:modified xsi:type="dcterms:W3CDTF">2023-11-21T14:12:24Z</dcterms:modified>
</cp:coreProperties>
</file>