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CF5F-D37A-4F7B-825A-494F0B3CBFE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2AA2-AB95-40AB-9D53-CC92C69672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492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CF5F-D37A-4F7B-825A-494F0B3CBFE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2AA2-AB95-40AB-9D53-CC92C69672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62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CF5F-D37A-4F7B-825A-494F0B3CBFE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2AA2-AB95-40AB-9D53-CC92C69672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176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CF5F-D37A-4F7B-825A-494F0B3CBFE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2AA2-AB95-40AB-9D53-CC92C69672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047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CF5F-D37A-4F7B-825A-494F0B3CBFE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2AA2-AB95-40AB-9D53-CC92C69672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65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CF5F-D37A-4F7B-825A-494F0B3CBFE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2AA2-AB95-40AB-9D53-CC92C69672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55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CF5F-D37A-4F7B-825A-494F0B3CBFE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2AA2-AB95-40AB-9D53-CC92C69672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87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CF5F-D37A-4F7B-825A-494F0B3CBFE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2AA2-AB95-40AB-9D53-CC92C69672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75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CF5F-D37A-4F7B-825A-494F0B3CBFE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2AA2-AB95-40AB-9D53-CC92C69672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785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CF5F-D37A-4F7B-825A-494F0B3CBFE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2AA2-AB95-40AB-9D53-CC92C69672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52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CF5F-D37A-4F7B-825A-494F0B3CBFE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2AA2-AB95-40AB-9D53-CC92C69672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038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2CF5F-D37A-4F7B-825A-494F0B3CBFEB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D2AA2-AB95-40AB-9D53-CC92C69672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183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Link al sito</a:t>
            </a:r>
            <a:endParaRPr lang="it-IT" dirty="0"/>
          </a:p>
        </p:txBody>
      </p:sp>
      <p:pic>
        <p:nvPicPr>
          <p:cNvPr id="5" name="Segnaposto immagine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240" y="1064871"/>
            <a:ext cx="7325487" cy="4120587"/>
          </a:xfrm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Il sito </a:t>
            </a:r>
            <a:r>
              <a:rPr lang="it-IT" dirty="0" smtClean="0"/>
              <a:t>da cui si è </a:t>
            </a:r>
            <a:r>
              <a:rPr lang="it-IT" smtClean="0"/>
              <a:t>preso ispirazione è </a:t>
            </a:r>
            <a:r>
              <a:rPr lang="it-IT" dirty="0" smtClean="0"/>
              <a:t>disponibile al seguente link:</a:t>
            </a:r>
          </a:p>
          <a:p>
            <a:r>
              <a:rPr lang="it-IT" dirty="0" smtClean="0"/>
              <a:t>https://www.saistrasporti.it/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5235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Link al sito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Lenovo</dc:creator>
  <cp:lastModifiedBy>Lenovo</cp:lastModifiedBy>
  <cp:revision>4</cp:revision>
  <dcterms:created xsi:type="dcterms:W3CDTF">2024-03-21T16:02:56Z</dcterms:created>
  <dcterms:modified xsi:type="dcterms:W3CDTF">2024-03-24T10:36:00Z</dcterms:modified>
</cp:coreProperties>
</file>