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D5A423-26FC-5D45-8F91-B2A4304F42B6}" v="22" dt="2025-05-27T12:14:50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5631"/>
  </p:normalViewPr>
  <p:slideViewPr>
    <p:cSldViewPr snapToGrid="0">
      <p:cViewPr varScale="1">
        <p:scale>
          <a:sx n="107" d="100"/>
          <a:sy n="107" d="100"/>
        </p:scale>
        <p:origin x="272" y="160"/>
      </p:cViewPr>
      <p:guideLst/>
    </p:cSldViewPr>
  </p:slideViewPr>
  <p:notesTextViewPr>
    <p:cViewPr>
      <p:scale>
        <a:sx n="155" d="100"/>
        <a:sy n="15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a Chen" userId="72484de0-ad80-4861-946b-9fc17698ef8d" providerId="ADAL" clId="{86D5A423-26FC-5D45-8F91-B2A4304F42B6}"/>
    <pc:docChg chg="undo custSel delSld modSld">
      <pc:chgData name="Carla Chen" userId="72484de0-ad80-4861-946b-9fc17698ef8d" providerId="ADAL" clId="{86D5A423-26FC-5D45-8F91-B2A4304F42B6}" dt="2025-05-28T01:57:30.573" v="951" actId="20577"/>
      <pc:docMkLst>
        <pc:docMk/>
      </pc:docMkLst>
      <pc:sldChg chg="del">
        <pc:chgData name="Carla Chen" userId="72484de0-ad80-4861-946b-9fc17698ef8d" providerId="ADAL" clId="{86D5A423-26FC-5D45-8F91-B2A4304F42B6}" dt="2025-05-27T11:36:20.536" v="901" actId="2696"/>
        <pc:sldMkLst>
          <pc:docMk/>
          <pc:sldMk cId="2836545038" sldId="256"/>
        </pc:sldMkLst>
      </pc:sldChg>
      <pc:sldChg chg="addSp delSp modSp mod modNotesTx">
        <pc:chgData name="Carla Chen" userId="72484de0-ad80-4861-946b-9fc17698ef8d" providerId="ADAL" clId="{86D5A423-26FC-5D45-8F91-B2A4304F42B6}" dt="2025-05-28T01:57:30.573" v="951" actId="20577"/>
        <pc:sldMkLst>
          <pc:docMk/>
          <pc:sldMk cId="1614892609" sldId="257"/>
        </pc:sldMkLst>
        <pc:spChg chg="add del mod">
          <ac:chgData name="Carla Chen" userId="72484de0-ad80-4861-946b-9fc17698ef8d" providerId="ADAL" clId="{86D5A423-26FC-5D45-8F91-B2A4304F42B6}" dt="2025-05-27T12:12:59.861" v="921"/>
          <ac:spMkLst>
            <pc:docMk/>
            <pc:sldMk cId="1614892609" sldId="257"/>
            <ac:spMk id="3" creationId="{212E6532-0185-E3B0-DD48-1564DEA47841}"/>
          </ac:spMkLst>
        </pc:spChg>
        <pc:spChg chg="add del mod">
          <ac:chgData name="Carla Chen" userId="72484de0-ad80-4861-946b-9fc17698ef8d" providerId="ADAL" clId="{86D5A423-26FC-5D45-8F91-B2A4304F42B6}" dt="2025-05-27T12:14:50.034" v="929"/>
          <ac:spMkLst>
            <pc:docMk/>
            <pc:sldMk cId="1614892609" sldId="257"/>
            <ac:spMk id="7" creationId="{51AD4452-D681-21CD-1DA3-F93B008DDC20}"/>
          </ac:spMkLst>
        </pc:spChg>
        <pc:picChg chg="add del mod">
          <ac:chgData name="Carla Chen" userId="72484de0-ad80-4861-946b-9fc17698ef8d" providerId="ADAL" clId="{86D5A423-26FC-5D45-8F91-B2A4304F42B6}" dt="2025-05-27T12:13:16.266" v="928" actId="478"/>
          <ac:picMkLst>
            <pc:docMk/>
            <pc:sldMk cId="1614892609" sldId="257"/>
            <ac:picMk id="5" creationId="{3E007E9A-E06D-9371-1002-EDDA8323879C}"/>
          </ac:picMkLst>
        </pc:picChg>
        <pc:picChg chg="add mod">
          <ac:chgData name="Carla Chen" userId="72484de0-ad80-4861-946b-9fc17698ef8d" providerId="ADAL" clId="{86D5A423-26FC-5D45-8F91-B2A4304F42B6}" dt="2025-05-27T23:51:30.385" v="950" actId="14100"/>
          <ac:picMkLst>
            <pc:docMk/>
            <pc:sldMk cId="1614892609" sldId="257"/>
            <ac:picMk id="9" creationId="{A68194BE-4C32-33C7-4920-C1C15A089D85}"/>
          </ac:picMkLst>
        </pc:picChg>
        <pc:picChg chg="del mod">
          <ac:chgData name="Carla Chen" userId="72484de0-ad80-4861-946b-9fc17698ef8d" providerId="ADAL" clId="{86D5A423-26FC-5D45-8F91-B2A4304F42B6}" dt="2025-05-27T12:09:09.237" v="916" actId="478"/>
          <ac:picMkLst>
            <pc:docMk/>
            <pc:sldMk cId="1614892609" sldId="257"/>
            <ac:picMk id="18" creationId="{CCBC5C23-0FE3-1332-3458-2AFECEDD758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35B9E-9485-2347-A2E9-69A8A5B156E8}" type="datetimeFigureOut">
              <a:rPr lang="en-US" smtClean="0"/>
              <a:t>5/28/25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DFF6C-C040-3149-BFF7-D509AC34E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7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DFF6C-C040-3149-BFF7-D509AC34E7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53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85E4-46AB-53E2-1999-6EF396D72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14672-9F94-6C61-FE28-B6A38D600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253C-E526-0003-1F2C-EB6F2907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23C5-4408-0045-8C94-37C143F77BB2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CB01B-6856-585F-61BF-6C662B75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3DDFD-4641-80DC-0DA3-DE704DC7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8BA9-C372-104C-A2DA-A1154B144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0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2F07-255A-34F2-476F-99B6E0AF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13A41-46A3-8AC7-9462-D10A5AE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B07CD-0683-61A3-62A9-E36394E2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23C5-4408-0045-8C94-37C143F77BB2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C2021-41A2-3E0E-6F21-EEF3AC82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996D-2110-528E-040A-2585971E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8BA9-C372-104C-A2DA-A1154B144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1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E6973-9A06-50A8-89DB-26975417E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3216B-34E8-B86B-50A2-DE3B75FA6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B56EF-F7CE-0CB8-C941-4E8AEA8C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23C5-4408-0045-8C94-37C143F77BB2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56662-6DAC-D2A0-CAA6-7B0FE87A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308DC-A7AB-5D21-9963-34955561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8BA9-C372-104C-A2DA-A1154B144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5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3DED-E1D5-B1AC-21DC-AFF17770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CDC8-1CB5-2D98-97F0-062BD23A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046DA-18A6-C916-111A-5C56D5E8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23C5-4408-0045-8C94-37C143F77BB2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63E73-18F5-AECA-2D4B-8326B504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1EDAB-DB7E-049A-18DC-2DF5EE5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8BA9-C372-104C-A2DA-A1154B144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2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35C6-5342-8770-C359-6B2FD9E70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8F71A-1356-AE78-1D38-BD6A9A792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C3BA1-C216-44EF-C8B5-5D37EE32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23C5-4408-0045-8C94-37C143F77BB2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DF721-0843-B2F2-987D-B09A9276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E8970-7EA6-5C96-5166-2723F088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8BA9-C372-104C-A2DA-A1154B144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5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CE49-E6D8-C087-8B66-17400672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2B82A-FC31-9FE7-E809-852CFD5B8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8F9F8-C24D-165B-CC9E-18F158373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A9CA1-2C73-8835-B92B-9A7649DA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23C5-4408-0045-8C94-37C143F77BB2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5C20F-22EB-F463-B8EC-6101EC3F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6D3FD-AFE9-270B-6F47-486CEC29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8BA9-C372-104C-A2DA-A1154B144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4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84E7-699E-8910-6ED1-B07FBBB06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D5C9B-0476-B3B3-BF64-C756AA228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3215F-541F-4A6D-389A-343E25611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EE97F-146E-4164-F894-9DBDFE6AE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6D536-3271-76E5-EF6D-369DA87E2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4A19D-97E9-C457-16D5-F6442E1E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23C5-4408-0045-8C94-37C143F77BB2}" type="datetimeFigureOut">
              <a:rPr lang="en-US" smtClean="0"/>
              <a:t>5/28/25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CD032-DD91-7B78-8979-0F418AEF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641362-FB91-41F0-D0F2-F28F6CB5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8BA9-C372-104C-A2DA-A1154B144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9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F22F-BD3A-0CAE-C8CF-297CEEDF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1F484-9D2A-8B15-AF15-520E6A85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23C5-4408-0045-8C94-37C143F77BB2}" type="datetimeFigureOut">
              <a:rPr lang="en-US" smtClean="0"/>
              <a:t>5/28/25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EDA03-6352-45DF-2A18-4B9EB226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BBA7C-D653-DA27-191C-1575575F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8BA9-C372-104C-A2DA-A1154B144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6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92AE5-3A56-7EBE-09E3-AB6BFD13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23C5-4408-0045-8C94-37C143F77BB2}" type="datetimeFigureOut">
              <a:rPr lang="en-US" smtClean="0"/>
              <a:t>5/28/25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F5493-6FAF-0C7E-D89B-48EC8952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7E960-3278-674F-7D3D-1EBA2B77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8BA9-C372-104C-A2DA-A1154B144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7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B90A-D765-A578-6ED9-98FB68D9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8945-466C-6EDA-72A7-3A679D50A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6CDDD-B6CC-EB54-8319-CCA984FEC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1B694-0573-491B-6188-080C30C3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23C5-4408-0045-8C94-37C143F77BB2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436C7-67CB-C247-B960-7C90FA71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7FD03-98F5-B270-4445-1F5D16E2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8BA9-C372-104C-A2DA-A1154B144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1F96-9522-82BC-3D5F-E81A73ED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494AD-1AB2-6A1B-3F5F-0F19D37E5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723AF-B2BD-C1EF-60B9-BAB22C597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63C22-5546-DA8B-2FCB-CCAF63FD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23C5-4408-0045-8C94-37C143F77BB2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58CA7-D938-DB47-8A06-4B3C391A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B4367-EA10-627D-278F-ECBE8F0A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8BA9-C372-104C-A2DA-A1154B144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8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CD2795-DCD9-923A-85C3-C081E07F5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F541A-41E1-D564-5BDF-D39DE090D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CFC36-DBF0-550D-E9A3-147C8EB86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EB23C5-4408-0045-8C94-37C143F77BB2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E49DA-2163-0E20-D295-41C166B52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8ACBD-B71E-F1FD-0308-4320A1256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C28BA9-C372-104C-A2DA-A1154B144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0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diagram of a work flow&#10;&#10;AI-generated content may be incorrect.">
            <a:extLst>
              <a:ext uri="{FF2B5EF4-FFF2-40B4-BE49-F238E27FC236}">
                <a16:creationId xmlns:a16="http://schemas.microsoft.com/office/drawing/2014/main" id="{A68194BE-4C32-33C7-4920-C1C15A089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425" y="498764"/>
            <a:ext cx="11995150" cy="5787736"/>
          </a:xfrm>
        </p:spPr>
      </p:pic>
    </p:spTree>
    <p:extLst>
      <p:ext uri="{BB962C8B-B14F-4D97-AF65-F5344CB8AC3E}">
        <p14:creationId xmlns:p14="http://schemas.microsoft.com/office/powerpoint/2010/main" val="161489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3786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Carla Chen</dc:creator>
  <cp:lastModifiedBy>Carla Chen</cp:lastModifiedBy>
  <cp:revision>1</cp:revision>
  <dcterms:created xsi:type="dcterms:W3CDTF">2025-05-24T03:32:13Z</dcterms:created>
  <dcterms:modified xsi:type="dcterms:W3CDTF">2025-05-28T01:57:40Z</dcterms:modified>
</cp:coreProperties>
</file>